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6" r:id="rId9"/>
    <p:sldId id="437" r:id="rId10"/>
    <p:sldId id="438" r:id="rId11"/>
    <p:sldId id="439" r:id="rId12"/>
    <p:sldId id="440" r:id="rId13"/>
    <p:sldId id="441" r:id="rId14"/>
    <p:sldId id="433" r:id="rId15"/>
    <p:sldId id="4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Lexicographical Search: </a:t>
            </a:r>
            <a:r>
              <a:rPr lang="en-US" altLang="en-US" dirty="0" err="1" smtClean="0">
                <a:solidFill>
                  <a:srgbClr val="FF0000"/>
                </a:solidFill>
              </a:rPr>
              <a:t>Trie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Operations</a:t>
            </a:r>
          </a:p>
          <a:p>
            <a:pPr lvl="1"/>
            <a:r>
              <a:rPr lang="en-US" altLang="en-US" dirty="0" smtClean="0"/>
              <a:t>Applications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Visualization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https://www.cs.usfca.edu/~galles/visualization/Trie.html</a:t>
            </a:r>
            <a:endParaRPr lang="en-US" alt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190" y="141288"/>
            <a:ext cx="11438626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: First Child/Next Sibling Representation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166" y="889000"/>
            <a:ext cx="11783683" cy="1949091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The following is the </a:t>
            </a:r>
            <a:r>
              <a:rPr lang="en-US" altLang="en-US" dirty="0" smtClean="0">
                <a:solidFill>
                  <a:srgbClr val="FF0000"/>
                </a:solidFill>
              </a:rPr>
              <a:t>first-child/next sibling </a:t>
            </a:r>
            <a:r>
              <a:rPr lang="en-US" altLang="en-US" dirty="0" smtClean="0">
                <a:solidFill>
                  <a:schemeClr val="accent6"/>
                </a:solidFill>
              </a:rPr>
              <a:t>representation</a:t>
            </a:r>
            <a:r>
              <a:rPr lang="en-US" altLang="en-US" dirty="0" smtClean="0"/>
              <a:t> of the same </a:t>
            </a:r>
            <a:r>
              <a:rPr lang="en-US" altLang="en-US" dirty="0" err="1"/>
              <a:t>t</a:t>
            </a:r>
            <a:r>
              <a:rPr lang="en-US" altLang="en-US" dirty="0" err="1" smtClean="0"/>
              <a:t>rie</a:t>
            </a:r>
            <a:r>
              <a:rPr lang="en-US" altLang="en-US" dirty="0" smtClean="0"/>
              <a:t>, which saves a lot of space</a:t>
            </a:r>
          </a:p>
          <a:p>
            <a:pPr marL="933450" lvl="1" indent="-533400"/>
            <a:r>
              <a:rPr lang="en-US" altLang="en-US" dirty="0" smtClean="0"/>
              <a:t>Notice that only the existing children are stored (NO null child pointer)</a:t>
            </a:r>
          </a:p>
          <a:p>
            <a:pPr marL="933450" lvl="1" indent="-533400"/>
            <a:r>
              <a:rPr lang="en-US" altLang="en-US" dirty="0" smtClean="0"/>
              <a:t>Called “</a:t>
            </a:r>
            <a:r>
              <a:rPr lang="en-US" altLang="en-US" dirty="0" smtClean="0">
                <a:solidFill>
                  <a:srgbClr val="C00000"/>
                </a:solidFill>
              </a:rPr>
              <a:t>de </a:t>
            </a:r>
            <a:r>
              <a:rPr lang="en-US" altLang="en-US" dirty="0">
                <a:solidFill>
                  <a:srgbClr val="C00000"/>
                </a:solidFill>
              </a:rPr>
              <a:t>la </a:t>
            </a:r>
            <a:r>
              <a:rPr lang="en-US" altLang="en-US" dirty="0" err="1">
                <a:solidFill>
                  <a:srgbClr val="C00000"/>
                </a:solidFill>
              </a:rPr>
              <a:t>Briandais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Tree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82857" y="3007530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93407" y="3007530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74561" y="3007530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82857" y="380980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93407" y="380980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74561" y="380980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82857" y="458359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93407" y="458359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74561" y="458359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2254" y="3062375"/>
            <a:ext cx="1371643" cy="830869"/>
            <a:chOff x="293299" y="2958858"/>
            <a:chExt cx="1371643" cy="83086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293299" y="2958858"/>
              <a:ext cx="310550" cy="3506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x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03849" y="2958858"/>
              <a:ext cx="181154" cy="3506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85003" y="2958858"/>
              <a:ext cx="181154" cy="3506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flipV="1">
              <a:off x="872152" y="3134189"/>
              <a:ext cx="275159" cy="2088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694426" y="3171379"/>
              <a:ext cx="0" cy="34626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095555" y="2999642"/>
              <a:ext cx="569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+mj-lt"/>
                </a:rPr>
                <a:t>!= x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826" y="3451173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+mj-lt"/>
                </a:rPr>
                <a:t>== x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cxnSp>
        <p:nvCxnSpPr>
          <p:cNvPr id="32" name="Straight Connector 31"/>
          <p:cNvCxnSpPr>
            <a:endCxn id="10" idx="0"/>
          </p:cNvCxnSpPr>
          <p:nvPr/>
        </p:nvCxnSpPr>
        <p:spPr bwMode="auto">
          <a:xfrm>
            <a:off x="2383984" y="3194547"/>
            <a:ext cx="0" cy="61525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34" name="Straight Connector 33"/>
          <p:cNvCxnSpPr>
            <a:endCxn id="44" idx="1"/>
          </p:cNvCxnSpPr>
          <p:nvPr/>
        </p:nvCxnSpPr>
        <p:spPr bwMode="auto">
          <a:xfrm flipV="1">
            <a:off x="2603957" y="3161975"/>
            <a:ext cx="3062382" cy="2088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3251821" y="380980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62371" y="380980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743525" y="380980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251821" y="458359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2371" y="458359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743525" y="458359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399487" y="458359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710037" y="458359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891191" y="458359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66339" y="2986644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976889" y="2986644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58043" y="2986644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666339" y="378891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976889" y="3788919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158043" y="3788919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66339" y="456271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976889" y="4562711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158043" y="4562711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666339" y="5328426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976889" y="5328426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158043" y="5328426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92706" y="5328426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003256" y="5328426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184410" y="5328426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0" name="Straight Connector 59"/>
          <p:cNvCxnSpPr>
            <a:endCxn id="35" idx="1"/>
          </p:cNvCxnSpPr>
          <p:nvPr/>
        </p:nvCxnSpPr>
        <p:spPr bwMode="auto">
          <a:xfrm flipV="1">
            <a:off x="2580895" y="3985136"/>
            <a:ext cx="670926" cy="1044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2" name="Straight Connector 61"/>
          <p:cNvCxnSpPr>
            <a:endCxn id="41" idx="1"/>
          </p:cNvCxnSpPr>
          <p:nvPr/>
        </p:nvCxnSpPr>
        <p:spPr bwMode="auto">
          <a:xfrm flipV="1">
            <a:off x="3835245" y="4758928"/>
            <a:ext cx="564242" cy="1044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4" name="Straight Connector 63"/>
          <p:cNvCxnSpPr>
            <a:endCxn id="48" idx="0"/>
          </p:cNvCxnSpPr>
          <p:nvPr/>
        </p:nvCxnSpPr>
        <p:spPr bwMode="auto">
          <a:xfrm flipH="1">
            <a:off x="6067466" y="3217958"/>
            <a:ext cx="13818" cy="57096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endCxn id="51" idx="0"/>
          </p:cNvCxnSpPr>
          <p:nvPr/>
        </p:nvCxnSpPr>
        <p:spPr bwMode="auto">
          <a:xfrm>
            <a:off x="6060557" y="3985136"/>
            <a:ext cx="6909" cy="5775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8" name="Straight Connector 67"/>
          <p:cNvCxnSpPr>
            <a:endCxn id="54" idx="0"/>
          </p:cNvCxnSpPr>
          <p:nvPr/>
        </p:nvCxnSpPr>
        <p:spPr bwMode="auto">
          <a:xfrm>
            <a:off x="6053648" y="4750851"/>
            <a:ext cx="13818" cy="5775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70" name="Straight Connector 69"/>
          <p:cNvCxnSpPr>
            <a:endCxn id="13" idx="0"/>
          </p:cNvCxnSpPr>
          <p:nvPr/>
        </p:nvCxnSpPr>
        <p:spPr bwMode="auto">
          <a:xfrm>
            <a:off x="2374653" y="3995579"/>
            <a:ext cx="9331" cy="5880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072291" y="5357389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aab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78" name="Straight Connector 77"/>
          <p:cNvCxnSpPr>
            <a:endCxn id="72" idx="0"/>
          </p:cNvCxnSpPr>
          <p:nvPr/>
        </p:nvCxnSpPr>
        <p:spPr bwMode="auto">
          <a:xfrm flipH="1">
            <a:off x="2382841" y="4788765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3323690" y="5356035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aba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 bwMode="auto">
          <a:xfrm flipH="1">
            <a:off x="3634240" y="4787411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4490555" y="5356035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8" name="Straight Connector 87"/>
          <p:cNvCxnSpPr>
            <a:endCxn id="87" idx="0"/>
          </p:cNvCxnSpPr>
          <p:nvPr/>
        </p:nvCxnSpPr>
        <p:spPr bwMode="auto">
          <a:xfrm flipH="1">
            <a:off x="4801105" y="4787411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5706560" y="6011105"/>
            <a:ext cx="711677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bcba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90" name="Straight Connector 89"/>
          <p:cNvCxnSpPr>
            <a:endCxn id="89" idx="0"/>
          </p:cNvCxnSpPr>
          <p:nvPr/>
        </p:nvCxnSpPr>
        <p:spPr bwMode="auto">
          <a:xfrm>
            <a:off x="6060557" y="5518750"/>
            <a:ext cx="1842" cy="49235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92" name="Straight Connector 91"/>
          <p:cNvCxnSpPr>
            <a:endCxn id="56" idx="1"/>
          </p:cNvCxnSpPr>
          <p:nvPr/>
        </p:nvCxnSpPr>
        <p:spPr bwMode="auto">
          <a:xfrm flipV="1">
            <a:off x="6257860" y="5503757"/>
            <a:ext cx="434846" cy="1280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6720788" y="6056791"/>
            <a:ext cx="711677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bcbb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>
            <a:off x="7093833" y="5512781"/>
            <a:ext cx="0" cy="54401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7953573" y="2998964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8264123" y="2998964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45277" y="2998964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953573" y="3784763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264123" y="3784763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445277" y="3784763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953573" y="45585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8264123" y="455855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445277" y="455855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38824" y="5333916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7" name="Straight Connector 106"/>
          <p:cNvCxnSpPr>
            <a:endCxn id="106" idx="0"/>
          </p:cNvCxnSpPr>
          <p:nvPr/>
        </p:nvCxnSpPr>
        <p:spPr bwMode="auto">
          <a:xfrm flipH="1">
            <a:off x="8349374" y="4765292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08" name="Rectangle 107"/>
          <p:cNvSpPr/>
          <p:nvPr/>
        </p:nvSpPr>
        <p:spPr bwMode="auto">
          <a:xfrm>
            <a:off x="9109519" y="4556446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420069" y="4556446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9601223" y="4556446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0067942" y="455433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10378492" y="455433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559646" y="4554337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1070161" y="454416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11380711" y="454416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1561865" y="4544165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1062856" y="3757360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373406" y="3757360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1554560" y="3757360"/>
            <a:ext cx="181154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flipH="1">
            <a:off x="8349374" y="3975541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>
            <a:off x="8349374" y="3220060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>
            <a:endCxn id="96" idx="1"/>
          </p:cNvCxnSpPr>
          <p:nvPr/>
        </p:nvCxnSpPr>
        <p:spPr bwMode="auto">
          <a:xfrm>
            <a:off x="6267420" y="3166640"/>
            <a:ext cx="1686153" cy="765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>
            <a:endCxn id="117" idx="1"/>
          </p:cNvCxnSpPr>
          <p:nvPr/>
        </p:nvCxnSpPr>
        <p:spPr bwMode="auto">
          <a:xfrm flipV="1">
            <a:off x="8542718" y="3932691"/>
            <a:ext cx="2520138" cy="4718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 flipH="1">
            <a:off x="11489390" y="3985136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8559975" y="4740407"/>
            <a:ext cx="564242" cy="1044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28" name="Straight Connector 127"/>
          <p:cNvCxnSpPr>
            <a:endCxn id="111" idx="1"/>
          </p:cNvCxnSpPr>
          <p:nvPr/>
        </p:nvCxnSpPr>
        <p:spPr bwMode="auto">
          <a:xfrm flipV="1">
            <a:off x="9687492" y="4729668"/>
            <a:ext cx="380450" cy="45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31" name="Rectangle 130"/>
          <p:cNvSpPr/>
          <p:nvPr/>
        </p:nvSpPr>
        <p:spPr bwMode="auto">
          <a:xfrm>
            <a:off x="9194770" y="532602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cab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2" name="Straight Connector 131"/>
          <p:cNvCxnSpPr>
            <a:endCxn id="131" idx="0"/>
          </p:cNvCxnSpPr>
          <p:nvPr/>
        </p:nvCxnSpPr>
        <p:spPr bwMode="auto">
          <a:xfrm flipH="1">
            <a:off x="9505320" y="4757396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0449823" y="4738042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0136085" y="531504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cac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1114103" y="5306666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cbc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11486186" y="4757104"/>
            <a:ext cx="1144" cy="56862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3652030" y="3985136"/>
            <a:ext cx="9331" cy="5880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grpSp>
        <p:nvGrpSpPr>
          <p:cNvPr id="4126" name="Group 4125"/>
          <p:cNvGrpSpPr/>
          <p:nvPr/>
        </p:nvGrpSpPr>
        <p:grpSpPr>
          <a:xfrm>
            <a:off x="3847661" y="3884131"/>
            <a:ext cx="167595" cy="182820"/>
            <a:chOff x="4193056" y="3881215"/>
            <a:chExt cx="167595" cy="182820"/>
          </a:xfrm>
        </p:grpSpPr>
        <p:cxnSp>
          <p:nvCxnSpPr>
            <p:cNvPr id="142" name="Straight Connector 141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5013551" y="4665694"/>
            <a:ext cx="167595" cy="182820"/>
            <a:chOff x="4193056" y="3881215"/>
            <a:chExt cx="167595" cy="182820"/>
          </a:xfrm>
        </p:grpSpPr>
        <p:cxnSp>
          <p:nvCxnSpPr>
            <p:cNvPr id="157" name="Straight Connector 156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59" name="Group 158"/>
          <p:cNvGrpSpPr/>
          <p:nvPr/>
        </p:nvGrpSpPr>
        <p:grpSpPr>
          <a:xfrm>
            <a:off x="2577731" y="4674740"/>
            <a:ext cx="167595" cy="182820"/>
            <a:chOff x="4193056" y="3881215"/>
            <a:chExt cx="167595" cy="182820"/>
          </a:xfrm>
        </p:grpSpPr>
        <p:cxnSp>
          <p:nvCxnSpPr>
            <p:cNvPr id="160" name="Straight Connector 159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62" name="Group 161"/>
          <p:cNvGrpSpPr/>
          <p:nvPr/>
        </p:nvGrpSpPr>
        <p:grpSpPr>
          <a:xfrm>
            <a:off x="6243760" y="4638258"/>
            <a:ext cx="167595" cy="182820"/>
            <a:chOff x="4193056" y="3881215"/>
            <a:chExt cx="167595" cy="182820"/>
          </a:xfrm>
        </p:grpSpPr>
        <p:cxnSp>
          <p:nvCxnSpPr>
            <p:cNvPr id="163" name="Straight Connector 162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65" name="Group 164"/>
          <p:cNvGrpSpPr/>
          <p:nvPr/>
        </p:nvGrpSpPr>
        <p:grpSpPr>
          <a:xfrm>
            <a:off x="6262445" y="3864874"/>
            <a:ext cx="167595" cy="182820"/>
            <a:chOff x="4193056" y="3881215"/>
            <a:chExt cx="167595" cy="182820"/>
          </a:xfrm>
        </p:grpSpPr>
        <p:cxnSp>
          <p:nvCxnSpPr>
            <p:cNvPr id="166" name="Straight Connector 165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8559975" y="3103137"/>
            <a:ext cx="167595" cy="182820"/>
            <a:chOff x="4193056" y="3881215"/>
            <a:chExt cx="167595" cy="182820"/>
          </a:xfrm>
        </p:grpSpPr>
        <p:cxnSp>
          <p:nvCxnSpPr>
            <p:cNvPr id="169" name="Straight Connector 168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71" name="Group 170"/>
          <p:cNvGrpSpPr/>
          <p:nvPr/>
        </p:nvGrpSpPr>
        <p:grpSpPr>
          <a:xfrm>
            <a:off x="11659221" y="3841281"/>
            <a:ext cx="167595" cy="182820"/>
            <a:chOff x="4193056" y="3881215"/>
            <a:chExt cx="167595" cy="182820"/>
          </a:xfrm>
        </p:grpSpPr>
        <p:cxnSp>
          <p:nvCxnSpPr>
            <p:cNvPr id="172" name="Straight Connector 171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11642592" y="4638258"/>
            <a:ext cx="167595" cy="182820"/>
            <a:chOff x="4193056" y="3881215"/>
            <a:chExt cx="167595" cy="182820"/>
          </a:xfrm>
        </p:grpSpPr>
        <p:cxnSp>
          <p:nvCxnSpPr>
            <p:cNvPr id="175" name="Straight Connector 174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77" name="Group 176"/>
          <p:cNvGrpSpPr/>
          <p:nvPr/>
        </p:nvGrpSpPr>
        <p:grpSpPr>
          <a:xfrm>
            <a:off x="10643680" y="4638258"/>
            <a:ext cx="167595" cy="182820"/>
            <a:chOff x="4193056" y="3881215"/>
            <a:chExt cx="167595" cy="182820"/>
          </a:xfrm>
        </p:grpSpPr>
        <p:cxnSp>
          <p:nvCxnSpPr>
            <p:cNvPr id="178" name="Straight Connector 177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180" name="Group 179"/>
          <p:cNvGrpSpPr/>
          <p:nvPr/>
        </p:nvGrpSpPr>
        <p:grpSpPr>
          <a:xfrm>
            <a:off x="7281766" y="5425156"/>
            <a:ext cx="167595" cy="182820"/>
            <a:chOff x="4193056" y="3881215"/>
            <a:chExt cx="167595" cy="182820"/>
          </a:xfrm>
        </p:grpSpPr>
        <p:cxnSp>
          <p:nvCxnSpPr>
            <p:cNvPr id="181" name="Straight Connector 180"/>
            <p:cNvCxnSpPr/>
            <p:nvPr/>
          </p:nvCxnSpPr>
          <p:spPr bwMode="auto">
            <a:xfrm>
              <a:off x="4343755" y="3881215"/>
              <a:ext cx="4881" cy="1828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 flipH="1">
              <a:off x="4193056" y="3982220"/>
              <a:ext cx="167595" cy="2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2779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Patricia Tries: Motivation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3" y="889000"/>
            <a:ext cx="7487923" cy="5816599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One issue that arises </a:t>
            </a:r>
            <a:r>
              <a:rPr lang="en-US" altLang="en-US" dirty="0" smtClean="0"/>
              <a:t>with conventional tries is </a:t>
            </a:r>
            <a:r>
              <a:rPr lang="en-US" altLang="en-US" dirty="0"/>
              <a:t>that we may have </a:t>
            </a:r>
            <a:r>
              <a:rPr lang="en-US" altLang="en-US" dirty="0" smtClean="0"/>
              <a:t>long paths </a:t>
            </a:r>
            <a:r>
              <a:rPr lang="en-US" altLang="en-US" dirty="0"/>
              <a:t>where the contents of </a:t>
            </a:r>
            <a:r>
              <a:rPr lang="en-US" altLang="en-US" dirty="0" smtClean="0"/>
              <a:t>the two </a:t>
            </a:r>
            <a:r>
              <a:rPr lang="en-US" altLang="en-US" dirty="0"/>
              <a:t>strings are the </a:t>
            </a:r>
            <a:r>
              <a:rPr lang="en-US" altLang="en-US" dirty="0" smtClean="0"/>
              <a:t>same</a:t>
            </a:r>
          </a:p>
          <a:p>
            <a:pPr marL="933450" lvl="1" indent="-533400"/>
            <a:r>
              <a:rPr lang="en-US" altLang="en-US" dirty="0" smtClean="0"/>
              <a:t>Here is a </a:t>
            </a:r>
            <a:r>
              <a:rPr lang="en-US" altLang="en-US" dirty="0" err="1"/>
              <a:t>t</a:t>
            </a:r>
            <a:r>
              <a:rPr lang="en-US" altLang="en-US" dirty="0" err="1" smtClean="0"/>
              <a:t>rie</a:t>
            </a:r>
            <a:r>
              <a:rPr lang="en-US" altLang="en-US" dirty="0" smtClean="0"/>
              <a:t> that contains the keys “</a:t>
            </a:r>
            <a:r>
              <a:rPr lang="en-US" altLang="en-US" dirty="0" smtClean="0">
                <a:solidFill>
                  <a:schemeClr val="accent6"/>
                </a:solidFill>
              </a:rPr>
              <a:t>dysfunctional</a:t>
            </a:r>
            <a:r>
              <a:rPr lang="en-US" altLang="en-US" dirty="0" smtClean="0"/>
              <a:t>” and </a:t>
            </a:r>
            <a:r>
              <a:rPr lang="en-US" altLang="en-US" dirty="0"/>
              <a:t>“</a:t>
            </a:r>
            <a:r>
              <a:rPr lang="en-US" altLang="en-US" dirty="0" err="1" smtClean="0">
                <a:solidFill>
                  <a:schemeClr val="accent6"/>
                </a:solidFill>
              </a:rPr>
              <a:t>dysfunctioning</a:t>
            </a:r>
            <a:r>
              <a:rPr lang="en-US" altLang="en-US" dirty="0" smtClean="0"/>
              <a:t>”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This </a:t>
            </a:r>
            <a:r>
              <a:rPr lang="en-US" altLang="en-US" dirty="0" err="1" smtClean="0"/>
              <a:t>trie</a:t>
            </a:r>
            <a:r>
              <a:rPr lang="en-US" altLang="en-US" dirty="0" smtClean="0"/>
              <a:t> </a:t>
            </a:r>
            <a:r>
              <a:rPr lang="en-US" altLang="en-US" dirty="0"/>
              <a:t>structure </a:t>
            </a:r>
            <a:r>
              <a:rPr lang="en-US" altLang="en-US" dirty="0" smtClean="0"/>
              <a:t>has </a:t>
            </a:r>
            <a:r>
              <a:rPr lang="en-US" altLang="en-US" dirty="0"/>
              <a:t>a long </a:t>
            </a:r>
            <a:r>
              <a:rPr lang="en-US" altLang="en-US" dirty="0" smtClean="0"/>
              <a:t>sequence where </a:t>
            </a:r>
            <a:r>
              <a:rPr lang="en-US" altLang="en-US" dirty="0"/>
              <a:t>there is no </a:t>
            </a:r>
            <a:r>
              <a:rPr lang="en-US" altLang="en-US" dirty="0" smtClean="0"/>
              <a:t>branching as shown here</a:t>
            </a:r>
          </a:p>
          <a:p>
            <a:pPr marL="933450" lvl="1" indent="-533400"/>
            <a:endParaRPr lang="en-US" altLang="en-US" sz="2400" dirty="0"/>
          </a:p>
          <a:p>
            <a:pPr marL="933450" lvl="1" indent="-533400"/>
            <a:r>
              <a:rPr lang="en-US" altLang="en-US" dirty="0" smtClean="0">
                <a:solidFill>
                  <a:srgbClr val="C00000"/>
                </a:solidFill>
              </a:rPr>
              <a:t>Can we represent </a:t>
            </a:r>
            <a:r>
              <a:rPr lang="en-US" altLang="en-US" dirty="0" err="1" smtClean="0">
                <a:solidFill>
                  <a:srgbClr val="C00000"/>
                </a:solidFill>
              </a:rPr>
              <a:t>trie</a:t>
            </a:r>
            <a:r>
              <a:rPr lang="en-US" altLang="en-US" dirty="0" smtClean="0">
                <a:solidFill>
                  <a:srgbClr val="C00000"/>
                </a:solidFill>
              </a:rPr>
              <a:t> more succinctly?</a:t>
            </a:r>
          </a:p>
          <a:p>
            <a:pPr marL="1333500" lvl="2" indent="-533400"/>
            <a:r>
              <a:rPr lang="en-US" altLang="en-US" dirty="0" smtClean="0">
                <a:solidFill>
                  <a:srgbClr val="C00000"/>
                </a:solidFill>
              </a:rPr>
              <a:t>Patricia tries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027978" y="889000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9211319" y="1260475"/>
            <a:ext cx="0" cy="2898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209937" y="1211739"/>
            <a:ext cx="3048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d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027978" y="1550293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211319" y="1921768"/>
            <a:ext cx="0" cy="2898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209937" y="1873032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y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027978" y="2211586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8563" y="2577455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027978" y="3951363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9211319" y="4322838"/>
            <a:ext cx="0" cy="2898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9209937" y="4274102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9" name="Straight Connector 18"/>
          <p:cNvCxnSpPr>
            <a:endCxn id="16" idx="0"/>
          </p:cNvCxnSpPr>
          <p:nvPr/>
        </p:nvCxnSpPr>
        <p:spPr bwMode="auto">
          <a:xfrm>
            <a:off x="9209937" y="3277418"/>
            <a:ext cx="1383" cy="6739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9037921" y="4583474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 bwMode="auto">
          <a:xfrm flipH="1">
            <a:off x="8829058" y="4900548"/>
            <a:ext cx="262562" cy="1883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404604" y="4724965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i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4" name="Straight Connector 23"/>
          <p:cNvCxnSpPr>
            <a:endCxn id="20" idx="5"/>
          </p:cNvCxnSpPr>
          <p:nvPr/>
        </p:nvCxnSpPr>
        <p:spPr bwMode="auto">
          <a:xfrm flipH="1" flipV="1">
            <a:off x="9350905" y="4900548"/>
            <a:ext cx="262562" cy="2128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8526017" y="5059029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551209" y="5029859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0062476" y="5459674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/>
          <p:cNvCxnSpPr>
            <a:endCxn id="31" idx="5"/>
          </p:cNvCxnSpPr>
          <p:nvPr/>
        </p:nvCxnSpPr>
        <p:spPr bwMode="auto">
          <a:xfrm flipH="1" flipV="1">
            <a:off x="9864193" y="5346933"/>
            <a:ext cx="257272" cy="190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endCxn id="32" idx="5"/>
          </p:cNvCxnSpPr>
          <p:nvPr/>
        </p:nvCxnSpPr>
        <p:spPr bwMode="auto">
          <a:xfrm flipH="1" flipV="1">
            <a:off x="10375460" y="5776748"/>
            <a:ext cx="257582" cy="2042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9980022" y="5146483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45095" y="5598807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g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9948368" y="5980978"/>
            <a:ext cx="157759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dysfunctioning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2067" y="4724965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H="1" flipV="1">
            <a:off x="8819782" y="5394266"/>
            <a:ext cx="262562" cy="2128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8867299" y="5215585"/>
            <a:ext cx="2407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l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69388" y="5580015"/>
            <a:ext cx="157759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dysfunctional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9044182" y="2911446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Straight Connector 48"/>
          <p:cNvCxnSpPr>
            <a:stCxn id="13" idx="4"/>
          </p:cNvCxnSpPr>
          <p:nvPr/>
        </p:nvCxnSpPr>
        <p:spPr bwMode="auto">
          <a:xfrm flipH="1">
            <a:off x="9209937" y="2583061"/>
            <a:ext cx="1383" cy="3283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8473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 Patricia </a:t>
            </a:r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889001"/>
            <a:ext cx="11749177" cy="138837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Here is a Patricia </a:t>
            </a:r>
            <a:r>
              <a:rPr lang="en-US" altLang="en-US" dirty="0" err="1" smtClean="0"/>
              <a:t>trie</a:t>
            </a:r>
            <a:r>
              <a:rPr lang="en-US" altLang="en-US" dirty="0" smtClean="0"/>
              <a:t> that contains the following words:</a:t>
            </a:r>
          </a:p>
          <a:p>
            <a:pPr marL="400050" lvl="1" indent="0">
              <a:buNone/>
            </a:pPr>
            <a:r>
              <a:rPr lang="en-US" altLang="en-US" sz="2000" dirty="0" smtClean="0"/>
              <a:t>“essence”, “essential”, “estimate”, “estimation”, “sublease”, “sublimate”, “sublime”, “subliminal”</a:t>
            </a:r>
            <a:endParaRPr lang="en-US" altLang="en-US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7803" y="5417905"/>
            <a:ext cx="11611155" cy="50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400" kern="0" dirty="0" smtClean="0"/>
              <a:t>The number inside each circle represents the char index at which we branch</a:t>
            </a:r>
            <a:endParaRPr lang="en-US" altLang="en-US" sz="1800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4940372" y="2277135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448213" y="3033657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237561" y="2904017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181566" y="3881286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571335" y="3825047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324927" y="3726963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7803" y="4623385"/>
            <a:ext cx="867578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essence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431984" y="4623385"/>
            <a:ext cx="1009290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essential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628494" y="4623385"/>
            <a:ext cx="94284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estimate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1493" y="4623385"/>
            <a:ext cx="1119683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estimation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62017" y="4623385"/>
            <a:ext cx="937653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sublease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202391" y="4623385"/>
            <a:ext cx="1035170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sublimate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87274" y="4632720"/>
            <a:ext cx="937653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sublime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505205" y="4632720"/>
            <a:ext cx="1052862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subliminal</a:t>
            </a:r>
          </a:p>
        </p:txBody>
      </p:sp>
      <p:cxnSp>
        <p:nvCxnSpPr>
          <p:cNvPr id="22" name="Straight Connector 21"/>
          <p:cNvCxnSpPr>
            <a:endCxn id="8" idx="7"/>
          </p:cNvCxnSpPr>
          <p:nvPr/>
        </p:nvCxnSpPr>
        <p:spPr bwMode="auto">
          <a:xfrm flipH="1">
            <a:off x="2758959" y="2501058"/>
            <a:ext cx="2181413" cy="585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8" idx="3"/>
            <a:endCxn id="10" idx="7"/>
          </p:cNvCxnSpPr>
          <p:nvPr/>
        </p:nvCxnSpPr>
        <p:spPr bwMode="auto">
          <a:xfrm flipH="1">
            <a:off x="1492312" y="3342907"/>
            <a:ext cx="1009216" cy="59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8" idx="5"/>
            <a:endCxn id="11" idx="1"/>
          </p:cNvCxnSpPr>
          <p:nvPr/>
        </p:nvCxnSpPr>
        <p:spPr bwMode="auto">
          <a:xfrm>
            <a:off x="2758959" y="3342907"/>
            <a:ext cx="865691" cy="5351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3"/>
            <a:endCxn id="13" idx="0"/>
          </p:cNvCxnSpPr>
          <p:nvPr/>
        </p:nvCxnSpPr>
        <p:spPr bwMode="auto">
          <a:xfrm flipH="1">
            <a:off x="761592" y="4190536"/>
            <a:ext cx="473289" cy="432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5"/>
            <a:endCxn id="14" idx="0"/>
          </p:cNvCxnSpPr>
          <p:nvPr/>
        </p:nvCxnSpPr>
        <p:spPr bwMode="auto">
          <a:xfrm>
            <a:off x="1492312" y="4190536"/>
            <a:ext cx="444317" cy="432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1" idx="3"/>
            <a:endCxn id="15" idx="0"/>
          </p:cNvCxnSpPr>
          <p:nvPr/>
        </p:nvCxnSpPr>
        <p:spPr bwMode="auto">
          <a:xfrm flipH="1">
            <a:off x="3099915" y="4134297"/>
            <a:ext cx="524735" cy="489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11" idx="5"/>
            <a:endCxn id="16" idx="0"/>
          </p:cNvCxnSpPr>
          <p:nvPr/>
        </p:nvCxnSpPr>
        <p:spPr bwMode="auto">
          <a:xfrm>
            <a:off x="3882081" y="4134297"/>
            <a:ext cx="449254" cy="489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7" idx="6"/>
            <a:endCxn id="9" idx="1"/>
          </p:cNvCxnSpPr>
          <p:nvPr/>
        </p:nvCxnSpPr>
        <p:spPr bwMode="auto">
          <a:xfrm>
            <a:off x="5304433" y="2458290"/>
            <a:ext cx="1986443" cy="4987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7" idx="0"/>
            <a:endCxn id="9" idx="3"/>
          </p:cNvCxnSpPr>
          <p:nvPr/>
        </p:nvCxnSpPr>
        <p:spPr bwMode="auto">
          <a:xfrm flipV="1">
            <a:off x="5530844" y="3213267"/>
            <a:ext cx="1760032" cy="1410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6719976" y="3921868"/>
            <a:ext cx="1620987" cy="6995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9" idx="0"/>
          </p:cNvCxnSpPr>
          <p:nvPr/>
        </p:nvCxnSpPr>
        <p:spPr bwMode="auto">
          <a:xfrm flipV="1">
            <a:off x="7856101" y="4076845"/>
            <a:ext cx="623057" cy="5558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20" idx="0"/>
          </p:cNvCxnSpPr>
          <p:nvPr/>
        </p:nvCxnSpPr>
        <p:spPr bwMode="auto">
          <a:xfrm flipH="1" flipV="1">
            <a:off x="8625340" y="4032765"/>
            <a:ext cx="406296" cy="5999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endCxn id="12" idx="1"/>
          </p:cNvCxnSpPr>
          <p:nvPr/>
        </p:nvCxnSpPr>
        <p:spPr bwMode="auto">
          <a:xfrm>
            <a:off x="7530469" y="3226850"/>
            <a:ext cx="847773" cy="5531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753365" y="2442272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71818" y="3342907"/>
            <a:ext cx="2840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2734" y="4187356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03504" y="4180327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6838" y="3371254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0345" y="4134297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94752" y="4130206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i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0860" y="2455333"/>
            <a:ext cx="2840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17797" y="3605373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19855" y="4018213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63002" y="3224856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i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60769" y="4130206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842028" y="4101608"/>
            <a:ext cx="2161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i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0010033" y="2223072"/>
            <a:ext cx="138546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0123456789…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0010033" y="2515613"/>
            <a:ext cx="1385461" cy="318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ence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0010033" y="2822846"/>
            <a:ext cx="138546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ential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10010033" y="3113015"/>
            <a:ext cx="138546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imate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0010033" y="3414238"/>
            <a:ext cx="138546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imation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0010033" y="3720342"/>
            <a:ext cx="138546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ubl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0010033" y="4021565"/>
            <a:ext cx="138546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ubl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0014871" y="4325653"/>
            <a:ext cx="1381146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ubl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10016909" y="4626876"/>
            <a:ext cx="1379329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ubl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nal</a:t>
            </a:r>
          </a:p>
        </p:txBody>
      </p:sp>
    </p:spTree>
    <p:extLst>
      <p:ext uri="{BB962C8B-B14F-4D97-AF65-F5344CB8AC3E}">
        <p14:creationId xmlns:p14="http://schemas.microsoft.com/office/powerpoint/2010/main" val="60817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66" y="141288"/>
            <a:ext cx="11490385" cy="698500"/>
          </a:xfrm>
        </p:spPr>
        <p:txBody>
          <a:bodyPr/>
          <a:lstStyle/>
          <a:p>
            <a:r>
              <a:rPr lang="en-US" altLang="en-US" sz="3600" dirty="0" smtClean="0"/>
              <a:t>Alternative Drawing of the same Patricia </a:t>
            </a:r>
            <a:r>
              <a:rPr lang="en-US" altLang="en-US" sz="3600" dirty="0" err="1" smtClean="0"/>
              <a:t>Trie</a:t>
            </a:r>
            <a:endParaRPr lang="en-US" altLang="en-US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889001"/>
            <a:ext cx="11714671" cy="138837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This alternative drawing of the same Patricia </a:t>
            </a:r>
            <a:r>
              <a:rPr lang="en-US" altLang="en-US" dirty="0" err="1" smtClean="0"/>
              <a:t>trie</a:t>
            </a:r>
            <a:r>
              <a:rPr lang="en-US" altLang="en-US" dirty="0" smtClean="0"/>
              <a:t> makes it easier to see the common prefixes between the strings</a:t>
            </a:r>
            <a:endParaRPr lang="en-US" altLang="en-US" sz="2000" dirty="0"/>
          </a:p>
        </p:txBody>
      </p:sp>
      <p:sp>
        <p:nvSpPr>
          <p:cNvPr id="5" name="Oval 4"/>
          <p:cNvSpPr/>
          <p:nvPr/>
        </p:nvSpPr>
        <p:spPr bwMode="auto">
          <a:xfrm>
            <a:off x="6018673" y="2326588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26514" y="3083110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15862" y="2953470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59867" y="3930739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649636" y="3874500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403228" y="3776416"/>
            <a:ext cx="364061" cy="3623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06104" y="4672838"/>
            <a:ext cx="867578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essence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10285" y="4672838"/>
            <a:ext cx="1009290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essential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06795" y="4672838"/>
            <a:ext cx="942841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estimate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49794" y="4672838"/>
            <a:ext cx="1119683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estimation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40318" y="4672838"/>
            <a:ext cx="937653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sublease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80692" y="4672838"/>
            <a:ext cx="1035170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sublimate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465575" y="4682173"/>
            <a:ext cx="937653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sublime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83506" y="4682173"/>
            <a:ext cx="1052862" cy="301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subliminal</a:t>
            </a:r>
          </a:p>
        </p:txBody>
      </p:sp>
      <p:cxnSp>
        <p:nvCxnSpPr>
          <p:cNvPr id="19" name="Straight Connector 18"/>
          <p:cNvCxnSpPr>
            <a:endCxn id="6" idx="7"/>
          </p:cNvCxnSpPr>
          <p:nvPr/>
        </p:nvCxnSpPr>
        <p:spPr bwMode="auto">
          <a:xfrm flipH="1">
            <a:off x="3837260" y="2550511"/>
            <a:ext cx="2181413" cy="585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8" idx="7"/>
          </p:cNvCxnSpPr>
          <p:nvPr/>
        </p:nvCxnSpPr>
        <p:spPr bwMode="auto">
          <a:xfrm flipH="1">
            <a:off x="2570613" y="3392360"/>
            <a:ext cx="1009216" cy="59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5"/>
            <a:endCxn id="9" idx="1"/>
          </p:cNvCxnSpPr>
          <p:nvPr/>
        </p:nvCxnSpPr>
        <p:spPr bwMode="auto">
          <a:xfrm>
            <a:off x="3837260" y="3392360"/>
            <a:ext cx="865691" cy="5351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8" idx="3"/>
            <a:endCxn id="11" idx="0"/>
          </p:cNvCxnSpPr>
          <p:nvPr/>
        </p:nvCxnSpPr>
        <p:spPr bwMode="auto">
          <a:xfrm flipH="1">
            <a:off x="1839893" y="4239989"/>
            <a:ext cx="473289" cy="432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5"/>
            <a:endCxn id="12" idx="0"/>
          </p:cNvCxnSpPr>
          <p:nvPr/>
        </p:nvCxnSpPr>
        <p:spPr bwMode="auto">
          <a:xfrm>
            <a:off x="2570613" y="4239989"/>
            <a:ext cx="444317" cy="4328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9" idx="3"/>
            <a:endCxn id="13" idx="0"/>
          </p:cNvCxnSpPr>
          <p:nvPr/>
        </p:nvCxnSpPr>
        <p:spPr bwMode="auto">
          <a:xfrm flipH="1">
            <a:off x="4178216" y="4183750"/>
            <a:ext cx="524735" cy="489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9" idx="5"/>
            <a:endCxn id="14" idx="0"/>
          </p:cNvCxnSpPr>
          <p:nvPr/>
        </p:nvCxnSpPr>
        <p:spPr bwMode="auto">
          <a:xfrm>
            <a:off x="4960382" y="4183750"/>
            <a:ext cx="449254" cy="4890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5" idx="6"/>
            <a:endCxn id="7" idx="1"/>
          </p:cNvCxnSpPr>
          <p:nvPr/>
        </p:nvCxnSpPr>
        <p:spPr bwMode="auto">
          <a:xfrm>
            <a:off x="6382734" y="2507743"/>
            <a:ext cx="1986443" cy="4987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0"/>
            <a:endCxn id="7" idx="3"/>
          </p:cNvCxnSpPr>
          <p:nvPr/>
        </p:nvCxnSpPr>
        <p:spPr bwMode="auto">
          <a:xfrm flipV="1">
            <a:off x="6609145" y="3262720"/>
            <a:ext cx="1760032" cy="1410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7798277" y="3971321"/>
            <a:ext cx="1620987" cy="6995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7" idx="0"/>
          </p:cNvCxnSpPr>
          <p:nvPr/>
        </p:nvCxnSpPr>
        <p:spPr bwMode="auto">
          <a:xfrm flipV="1">
            <a:off x="8934402" y="4126298"/>
            <a:ext cx="623057" cy="5558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8" idx="0"/>
          </p:cNvCxnSpPr>
          <p:nvPr/>
        </p:nvCxnSpPr>
        <p:spPr bwMode="auto">
          <a:xfrm flipH="1" flipV="1">
            <a:off x="9703641" y="4082218"/>
            <a:ext cx="406296" cy="5999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0" idx="1"/>
          </p:cNvCxnSpPr>
          <p:nvPr/>
        </p:nvCxnSpPr>
        <p:spPr bwMode="auto">
          <a:xfrm>
            <a:off x="8608770" y="3276303"/>
            <a:ext cx="847773" cy="5531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31666" y="2491725"/>
            <a:ext cx="3962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3016" y="3407792"/>
            <a:ext cx="5036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sen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3050" y="4236809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ce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81805" y="4229780"/>
            <a:ext cx="5004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tial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65139" y="3420707"/>
            <a:ext cx="6992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timat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8646" y="4183750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3053" y="4179659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89161" y="2504786"/>
            <a:ext cx="5693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subl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92824" y="3656705"/>
            <a:ext cx="614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ease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61409" y="4043641"/>
            <a:ext cx="4988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ate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41303" y="3274309"/>
            <a:ext cx="401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im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39070" y="4179659"/>
            <a:ext cx="2968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20329" y="4151061"/>
            <a:ext cx="5607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+mj-lt"/>
              </a:rPr>
              <a:t>inal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2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: Summary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889001"/>
            <a:ext cx="11343735" cy="5399656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chemeClr val="accent2"/>
                </a:solidFill>
              </a:rPr>
              <a:t># of steps requires to search a </a:t>
            </a:r>
            <a:r>
              <a:rPr lang="en-US" altLang="en-US" sz="2400" dirty="0" err="1">
                <a:solidFill>
                  <a:schemeClr val="accent2"/>
                </a:solidFill>
              </a:rPr>
              <a:t>trie</a:t>
            </a:r>
            <a:r>
              <a:rPr lang="en-US" altLang="en-US" sz="2400" dirty="0">
                <a:solidFill>
                  <a:schemeClr val="accent2"/>
                </a:solidFill>
              </a:rPr>
              <a:t> (or to insert into it) is proportional to the number of characters making up a key</a:t>
            </a:r>
          </a:p>
          <a:p>
            <a:pPr marL="914400" lvl="1" indent="-457200"/>
            <a:r>
              <a:rPr lang="en-US" altLang="en-US" sz="2000" dirty="0"/>
              <a:t>E.g., if we have numbers in the range 0 – 999999, then we have at most 6 steps (comparisons) to reach a key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400" dirty="0">
                <a:solidFill>
                  <a:schemeClr val="accent2"/>
                </a:solidFill>
              </a:rPr>
              <a:t>If the number of chars is small relative to the logarithm 2 of the number of keys, a </a:t>
            </a:r>
            <a:r>
              <a:rPr lang="en-US" altLang="en-US" sz="2400" dirty="0" err="1">
                <a:solidFill>
                  <a:schemeClr val="accent2"/>
                </a:solidFill>
              </a:rPr>
              <a:t>trie</a:t>
            </a:r>
            <a:r>
              <a:rPr lang="en-US" altLang="en-US" sz="2400" dirty="0">
                <a:solidFill>
                  <a:schemeClr val="accent2"/>
                </a:solidFill>
              </a:rPr>
              <a:t> may be superior to a binary search tree</a:t>
            </a:r>
          </a:p>
          <a:p>
            <a:pPr marL="914400" lvl="1" indent="-457200"/>
            <a:r>
              <a:rPr lang="en-US" altLang="en-US" sz="2000" dirty="0"/>
              <a:t>E.g., if keys consist of all 999999 numbers in the range 0-999999, we have at most 6 steps to reach a key, whereas a binary search tree would take log</a:t>
            </a:r>
            <a:r>
              <a:rPr lang="en-US" altLang="en-US" sz="1600" dirty="0"/>
              <a:t>2</a:t>
            </a:r>
            <a:r>
              <a:rPr lang="en-US" altLang="en-US" sz="2000" dirty="0"/>
              <a:t>(999999) ~ 20 steps (key comparisons)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400" dirty="0">
                <a:solidFill>
                  <a:schemeClr val="accent2"/>
                </a:solidFill>
              </a:rPr>
              <a:t>The best solution may be to combine the methods</a:t>
            </a:r>
          </a:p>
          <a:p>
            <a:pPr marL="914400" lvl="1" indent="-457200"/>
            <a:r>
              <a:rPr lang="en-US" altLang="en-US" sz="2000" dirty="0"/>
              <a:t>A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can be used in the fist few chars of the key, and then another method (e.g., a </a:t>
            </a:r>
            <a:r>
              <a:rPr lang="en-US" altLang="en-US" sz="2000" dirty="0" err="1"/>
              <a:t>heigh</a:t>
            </a:r>
            <a:r>
              <a:rPr lang="en-US" altLang="en-US" sz="2000" dirty="0"/>
              <a:t>-balanced tree) can be used for the remainder of the key</a:t>
            </a:r>
          </a:p>
        </p:txBody>
      </p:sp>
    </p:spTree>
    <p:extLst>
      <p:ext uri="{BB962C8B-B14F-4D97-AF65-F5344CB8AC3E}">
        <p14:creationId xmlns:p14="http://schemas.microsoft.com/office/powerpoint/2010/main" val="193491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74" y="190501"/>
            <a:ext cx="11430000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208</a:t>
            </a:r>
            <a:r>
              <a:rPr lang="en-US" altLang="en-US" sz="3600" dirty="0"/>
              <a:t>: Implement </a:t>
            </a:r>
            <a:r>
              <a:rPr lang="en-US" altLang="en-US" sz="3600" dirty="0" err="1"/>
              <a:t>Trie</a:t>
            </a:r>
            <a:r>
              <a:rPr lang="en-US" altLang="en-US" sz="3600" dirty="0"/>
              <a:t> (Prefix Tree)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2" y="992039"/>
            <a:ext cx="11499012" cy="5529532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Implement a </a:t>
            </a:r>
            <a:r>
              <a:rPr lang="en-US" altLang="en-US" dirty="0" err="1"/>
              <a:t>trie</a:t>
            </a:r>
            <a:r>
              <a:rPr lang="en-US" altLang="en-US" dirty="0"/>
              <a:t> with insert, search, and </a:t>
            </a:r>
            <a:r>
              <a:rPr lang="en-US" altLang="en-US" dirty="0" err="1"/>
              <a:t>startsWith</a:t>
            </a:r>
            <a:r>
              <a:rPr lang="en-US" altLang="en-US" dirty="0"/>
              <a:t> </a:t>
            </a:r>
            <a:r>
              <a:rPr lang="en-US" altLang="en-US" dirty="0" smtClean="0"/>
              <a:t>methods</a:t>
            </a:r>
            <a:endParaRPr lang="en-US" altLang="en-US" dirty="0"/>
          </a:p>
          <a:p>
            <a:pPr marL="933450" lvl="1" indent="-533400"/>
            <a:r>
              <a:rPr lang="en-US" altLang="en-US" sz="2000" dirty="0" err="1"/>
              <a:t>Trie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new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();</a:t>
            </a:r>
          </a:p>
          <a:p>
            <a:pPr marL="933450" lvl="1" indent="-533400"/>
            <a:endParaRPr lang="en-US" altLang="en-US" sz="2000" dirty="0"/>
          </a:p>
          <a:p>
            <a:pPr marL="933450" lvl="1" indent="-533400"/>
            <a:r>
              <a:rPr lang="en-US" altLang="en-US" sz="2000" dirty="0" err="1"/>
              <a:t>t</a:t>
            </a:r>
            <a:r>
              <a:rPr lang="en-US" altLang="en-US" sz="2000" dirty="0" err="1" smtClean="0"/>
              <a:t>rie.insert</a:t>
            </a:r>
            <a:r>
              <a:rPr lang="en-US" altLang="en-US" sz="2000" dirty="0"/>
              <a:t>("apple");</a:t>
            </a:r>
          </a:p>
          <a:p>
            <a:pPr marL="933450" lvl="1" indent="-533400"/>
            <a:r>
              <a:rPr lang="en-US" altLang="en-US" sz="2000" dirty="0" err="1" smtClean="0"/>
              <a:t>trie.search</a:t>
            </a:r>
            <a:r>
              <a:rPr lang="en-US" altLang="en-US" sz="2000" dirty="0"/>
              <a:t>("apple");   </a:t>
            </a:r>
            <a:r>
              <a:rPr lang="en-US" altLang="en-US" sz="2000" dirty="0" smtClean="0"/>
              <a:t>  // </a:t>
            </a:r>
            <a:r>
              <a:rPr lang="en-US" altLang="en-US" sz="2000" dirty="0"/>
              <a:t>returns true</a:t>
            </a:r>
          </a:p>
          <a:p>
            <a:pPr marL="933450" lvl="1" indent="-533400"/>
            <a:r>
              <a:rPr lang="en-US" altLang="en-US" sz="2000" dirty="0" err="1" smtClean="0"/>
              <a:t>trie.search</a:t>
            </a:r>
            <a:r>
              <a:rPr lang="en-US" altLang="en-US" sz="2000" dirty="0"/>
              <a:t>("app");     </a:t>
            </a:r>
            <a:r>
              <a:rPr lang="en-US" altLang="en-US" sz="2000" dirty="0" smtClean="0"/>
              <a:t>   // </a:t>
            </a:r>
            <a:r>
              <a:rPr lang="en-US" altLang="en-US" sz="2000" dirty="0"/>
              <a:t>returns false</a:t>
            </a:r>
          </a:p>
          <a:p>
            <a:pPr marL="933450" lvl="1" indent="-533400"/>
            <a:r>
              <a:rPr lang="en-US" altLang="en-US" sz="2000" dirty="0" err="1" smtClean="0"/>
              <a:t>trie.startsWith</a:t>
            </a:r>
            <a:r>
              <a:rPr lang="en-US" altLang="en-US" sz="2000" dirty="0"/>
              <a:t>("app"); // returns true</a:t>
            </a:r>
          </a:p>
          <a:p>
            <a:pPr marL="933450" lvl="1" indent="-533400"/>
            <a:r>
              <a:rPr lang="en-US" altLang="en-US" sz="2000" dirty="0" err="1" smtClean="0"/>
              <a:t>trie.insert</a:t>
            </a:r>
            <a:r>
              <a:rPr lang="en-US" altLang="en-US" sz="2000" dirty="0"/>
              <a:t>("app");   </a:t>
            </a:r>
          </a:p>
          <a:p>
            <a:pPr marL="933450" lvl="1" indent="-533400"/>
            <a:r>
              <a:rPr lang="en-US" altLang="en-US" sz="2000" dirty="0" err="1" smtClean="0"/>
              <a:t>trie.search</a:t>
            </a:r>
            <a:r>
              <a:rPr lang="en-US" altLang="en-US" sz="2000" dirty="0"/>
              <a:t>("app");     </a:t>
            </a:r>
            <a:r>
              <a:rPr lang="en-US" altLang="en-US" sz="2000" dirty="0" smtClean="0"/>
              <a:t>   // </a:t>
            </a:r>
            <a:r>
              <a:rPr lang="en-US" altLang="en-US" sz="2000" dirty="0"/>
              <a:t>returns true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/>
              <a:t>Note:</a:t>
            </a:r>
          </a:p>
          <a:p>
            <a:pPr marL="933450" lvl="1" indent="-533400"/>
            <a:r>
              <a:rPr lang="en-US" altLang="en-US" sz="2000" dirty="0"/>
              <a:t>You may assume that all inputs consist of lowercase letters a-z.</a:t>
            </a:r>
          </a:p>
          <a:p>
            <a:pPr marL="933450" lvl="1" indent="-533400"/>
            <a:r>
              <a:rPr lang="en-US" altLang="en-US" sz="2000" dirty="0"/>
              <a:t>All inputs are guaranteed to be non-empty strings.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15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Lexicographical Search: </a:t>
            </a:r>
            <a:r>
              <a:rPr lang="en-US" altLang="en-US" sz="3600" dirty="0" err="1" smtClean="0"/>
              <a:t>Trie</a:t>
            </a:r>
            <a:endParaRPr lang="en-US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166" y="889001"/>
            <a:ext cx="11576649" cy="5529052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All of the searching methods we have seen so far compare </a:t>
            </a:r>
            <a:r>
              <a:rPr lang="en-US" altLang="en-US" dirty="0">
                <a:solidFill>
                  <a:schemeClr val="accent2"/>
                </a:solidFill>
              </a:rPr>
              <a:t>entire keys</a:t>
            </a:r>
            <a:r>
              <a:rPr lang="en-US" altLang="en-US" dirty="0"/>
              <a:t> during the search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>
                <a:solidFill>
                  <a:srgbClr val="CC3300"/>
                </a:solidFill>
              </a:rPr>
              <a:t>Idea:</a:t>
            </a:r>
            <a:r>
              <a:rPr lang="en-US" altLang="en-US" dirty="0"/>
              <a:t> Why not consider a key to be a </a:t>
            </a:r>
            <a:r>
              <a:rPr lang="en-US" altLang="en-US" dirty="0">
                <a:solidFill>
                  <a:schemeClr val="accent2"/>
                </a:solidFill>
              </a:rPr>
              <a:t>sequence of characters</a:t>
            </a:r>
            <a:r>
              <a:rPr lang="en-US" altLang="en-US" dirty="0"/>
              <a:t> (letters or digits, for example) and use these characters to determine a multiway branch at each step</a:t>
            </a:r>
          </a:p>
          <a:p>
            <a:pPr marL="914400" lvl="1" indent="-457200"/>
            <a:r>
              <a:rPr lang="en-US" altLang="en-US" dirty="0"/>
              <a:t>If the keys are </a:t>
            </a:r>
            <a:r>
              <a:rPr lang="en-US" altLang="en-US" dirty="0" smtClean="0"/>
              <a:t>names in lowercase, </a:t>
            </a:r>
            <a:r>
              <a:rPr lang="en-US" altLang="en-US" dirty="0"/>
              <a:t>we make a </a:t>
            </a:r>
            <a:r>
              <a:rPr lang="en-US" altLang="en-US" dirty="0" smtClean="0"/>
              <a:t>26-way </a:t>
            </a:r>
            <a:r>
              <a:rPr lang="en-US" altLang="en-US" dirty="0"/>
              <a:t>branch at each </a:t>
            </a:r>
            <a:r>
              <a:rPr lang="en-US" altLang="en-US" dirty="0" smtClean="0"/>
              <a:t>step</a:t>
            </a:r>
            <a:endParaRPr lang="en-US" altLang="en-US" dirty="0"/>
          </a:p>
          <a:p>
            <a:pPr marL="914400" lvl="1" indent="-457200"/>
            <a:r>
              <a:rPr lang="en-US" altLang="en-US" dirty="0"/>
              <a:t>If the keys are natural numbers in base 10, we make a 10 way branch at each step</a:t>
            </a:r>
          </a:p>
          <a:p>
            <a:pPr marL="914400" lvl="1" indent="-457200"/>
            <a:r>
              <a:rPr lang="en-US" altLang="en-US" dirty="0"/>
              <a:t>Similar to a thumb index in a dictionary</a:t>
            </a:r>
          </a:p>
          <a:p>
            <a:pPr marL="914400" lvl="1" indent="-457200"/>
            <a:r>
              <a:rPr lang="en-US" altLang="en-US" dirty="0"/>
              <a:t>Called Re</a:t>
            </a:r>
            <a:r>
              <a:rPr lang="en-US" altLang="en-US" dirty="0">
                <a:solidFill>
                  <a:srgbClr val="CC3300"/>
                </a:solidFill>
              </a:rPr>
              <a:t>trie</a:t>
            </a:r>
            <a:r>
              <a:rPr lang="en-US" altLang="en-US" dirty="0"/>
              <a:t>val -- pronounced like “try”</a:t>
            </a:r>
          </a:p>
        </p:txBody>
      </p:sp>
    </p:spTree>
    <p:extLst>
      <p:ext uri="{BB962C8B-B14F-4D97-AF65-F5344CB8AC3E}">
        <p14:creationId xmlns:p14="http://schemas.microsoft.com/office/powerpoint/2010/main" val="295949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 Example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3" y="752475"/>
            <a:ext cx="11464505" cy="1887538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/>
              <a:t>Assume that we have the following keys in a </a:t>
            </a:r>
            <a:r>
              <a:rPr lang="en-US" dirty="0" err="1"/>
              <a:t>trie</a:t>
            </a:r>
            <a:r>
              <a:rPr lang="en-US" dirty="0"/>
              <a:t>:</a:t>
            </a:r>
          </a:p>
          <a:p>
            <a:pPr marL="914400" lvl="1" indent="-457200">
              <a:defRPr/>
            </a:pPr>
            <a:r>
              <a:rPr lang="en-US" dirty="0"/>
              <a:t>0, 10, 11, 100, 101, 110, 2, 21</a:t>
            </a:r>
          </a:p>
          <a:p>
            <a:pPr marL="914400" lvl="1" indent="-457200">
              <a:defRPr/>
            </a:pPr>
            <a:r>
              <a:rPr lang="en-US" dirty="0"/>
              <a:t>Notice that the </a:t>
            </a:r>
            <a:r>
              <a:rPr lang="en-US" dirty="0">
                <a:solidFill>
                  <a:schemeClr val="accent6"/>
                </a:solidFill>
              </a:rPr>
              <a:t>root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does not </a:t>
            </a:r>
            <a:r>
              <a:rPr lang="en-US" dirty="0">
                <a:solidFill>
                  <a:schemeClr val="accent6"/>
                </a:solidFill>
              </a:rPr>
              <a:t>store actual data</a:t>
            </a: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4522789" y="287655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4745039" y="287655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4967289" y="287655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7" name="Rectangle 15"/>
          <p:cNvSpPr>
            <a:spLocks noChangeArrowheads="1"/>
          </p:cNvSpPr>
          <p:nvPr/>
        </p:nvSpPr>
        <p:spPr bwMode="auto">
          <a:xfrm>
            <a:off x="5189539" y="287655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8" name="Rectangle 16"/>
          <p:cNvSpPr>
            <a:spLocks noChangeArrowheads="1"/>
          </p:cNvSpPr>
          <p:nvPr/>
        </p:nvSpPr>
        <p:spPr bwMode="auto">
          <a:xfrm>
            <a:off x="5411789" y="287655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9" name="Rectangle 17"/>
          <p:cNvSpPr>
            <a:spLocks noChangeArrowheads="1"/>
          </p:cNvSpPr>
          <p:nvPr/>
        </p:nvSpPr>
        <p:spPr bwMode="auto">
          <a:xfrm>
            <a:off x="5634039" y="287655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0" name="Rectangle 18"/>
          <p:cNvSpPr>
            <a:spLocks noChangeArrowheads="1"/>
          </p:cNvSpPr>
          <p:nvPr/>
        </p:nvSpPr>
        <p:spPr bwMode="auto">
          <a:xfrm>
            <a:off x="5857875" y="287655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1" name="Rectangle 19"/>
          <p:cNvSpPr>
            <a:spLocks noChangeArrowheads="1"/>
          </p:cNvSpPr>
          <p:nvPr/>
        </p:nvSpPr>
        <p:spPr bwMode="auto">
          <a:xfrm>
            <a:off x="6080125" y="287655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2" name="Rectangle 20"/>
          <p:cNvSpPr>
            <a:spLocks noChangeArrowheads="1"/>
          </p:cNvSpPr>
          <p:nvPr/>
        </p:nvSpPr>
        <p:spPr bwMode="auto">
          <a:xfrm>
            <a:off x="6302375" y="287655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3" name="Rectangle 21"/>
          <p:cNvSpPr>
            <a:spLocks noChangeArrowheads="1"/>
          </p:cNvSpPr>
          <p:nvPr/>
        </p:nvSpPr>
        <p:spPr bwMode="auto">
          <a:xfrm>
            <a:off x="6524625" y="287655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4" name="Text Box 24"/>
          <p:cNvSpPr txBox="1">
            <a:spLocks noChangeArrowheads="1"/>
          </p:cNvSpPr>
          <p:nvPr/>
        </p:nvSpPr>
        <p:spPr bwMode="auto">
          <a:xfrm>
            <a:off x="4492625" y="2563813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0   1  2  3   4  5  6  7  8  9</a:t>
            </a:r>
            <a:r>
              <a:rPr lang="en-US" altLang="en-US" sz="1800" dirty="0"/>
              <a:t>  </a:t>
            </a:r>
          </a:p>
        </p:txBody>
      </p:sp>
      <p:sp>
        <p:nvSpPr>
          <p:cNvPr id="5135" name="Rectangle 26"/>
          <p:cNvSpPr>
            <a:spLocks noChangeArrowheads="1"/>
          </p:cNvSpPr>
          <p:nvPr/>
        </p:nvSpPr>
        <p:spPr bwMode="auto">
          <a:xfrm>
            <a:off x="2151064" y="361156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6" name="Rectangle 27"/>
          <p:cNvSpPr>
            <a:spLocks noChangeArrowheads="1"/>
          </p:cNvSpPr>
          <p:nvPr/>
        </p:nvSpPr>
        <p:spPr bwMode="auto">
          <a:xfrm>
            <a:off x="2373314" y="361156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7" name="Rectangle 28"/>
          <p:cNvSpPr>
            <a:spLocks noChangeArrowheads="1"/>
          </p:cNvSpPr>
          <p:nvPr/>
        </p:nvSpPr>
        <p:spPr bwMode="auto">
          <a:xfrm>
            <a:off x="2595564" y="361156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8" name="Rectangle 29"/>
          <p:cNvSpPr>
            <a:spLocks noChangeArrowheads="1"/>
          </p:cNvSpPr>
          <p:nvPr/>
        </p:nvSpPr>
        <p:spPr bwMode="auto">
          <a:xfrm>
            <a:off x="2817814" y="361156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9" name="Rectangle 30"/>
          <p:cNvSpPr>
            <a:spLocks noChangeArrowheads="1"/>
          </p:cNvSpPr>
          <p:nvPr/>
        </p:nvSpPr>
        <p:spPr bwMode="auto">
          <a:xfrm>
            <a:off x="3040064" y="361156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0" name="Rectangle 31"/>
          <p:cNvSpPr>
            <a:spLocks noChangeArrowheads="1"/>
          </p:cNvSpPr>
          <p:nvPr/>
        </p:nvSpPr>
        <p:spPr bwMode="auto">
          <a:xfrm>
            <a:off x="3262314" y="361156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1" name="Rectangle 32"/>
          <p:cNvSpPr>
            <a:spLocks noChangeArrowheads="1"/>
          </p:cNvSpPr>
          <p:nvPr/>
        </p:nvSpPr>
        <p:spPr bwMode="auto">
          <a:xfrm>
            <a:off x="3486150" y="361156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2" name="Rectangle 33"/>
          <p:cNvSpPr>
            <a:spLocks noChangeArrowheads="1"/>
          </p:cNvSpPr>
          <p:nvPr/>
        </p:nvSpPr>
        <p:spPr bwMode="auto">
          <a:xfrm>
            <a:off x="3708400" y="361156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3" name="Rectangle 34"/>
          <p:cNvSpPr>
            <a:spLocks noChangeArrowheads="1"/>
          </p:cNvSpPr>
          <p:nvPr/>
        </p:nvSpPr>
        <p:spPr bwMode="auto">
          <a:xfrm>
            <a:off x="3930650" y="361156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4" name="Rectangle 35"/>
          <p:cNvSpPr>
            <a:spLocks noChangeArrowheads="1"/>
          </p:cNvSpPr>
          <p:nvPr/>
        </p:nvSpPr>
        <p:spPr bwMode="auto">
          <a:xfrm>
            <a:off x="4152900" y="361156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5" name="Rectangle 37"/>
          <p:cNvSpPr>
            <a:spLocks noChangeArrowheads="1"/>
          </p:cNvSpPr>
          <p:nvPr/>
        </p:nvSpPr>
        <p:spPr bwMode="auto">
          <a:xfrm>
            <a:off x="4375150" y="361156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6" name="Rectangle 38"/>
          <p:cNvSpPr>
            <a:spLocks noChangeArrowheads="1"/>
          </p:cNvSpPr>
          <p:nvPr/>
        </p:nvSpPr>
        <p:spPr bwMode="auto">
          <a:xfrm>
            <a:off x="4841875" y="36036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7" name="Rectangle 39"/>
          <p:cNvSpPr>
            <a:spLocks noChangeArrowheads="1"/>
          </p:cNvSpPr>
          <p:nvPr/>
        </p:nvSpPr>
        <p:spPr bwMode="auto">
          <a:xfrm>
            <a:off x="5064125" y="36036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8" name="Rectangle 40"/>
          <p:cNvSpPr>
            <a:spLocks noChangeArrowheads="1"/>
          </p:cNvSpPr>
          <p:nvPr/>
        </p:nvSpPr>
        <p:spPr bwMode="auto">
          <a:xfrm>
            <a:off x="5286375" y="36036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49" name="Rectangle 41"/>
          <p:cNvSpPr>
            <a:spLocks noChangeArrowheads="1"/>
          </p:cNvSpPr>
          <p:nvPr/>
        </p:nvSpPr>
        <p:spPr bwMode="auto">
          <a:xfrm>
            <a:off x="5508625" y="36036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0" name="Rectangle 42"/>
          <p:cNvSpPr>
            <a:spLocks noChangeArrowheads="1"/>
          </p:cNvSpPr>
          <p:nvPr/>
        </p:nvSpPr>
        <p:spPr bwMode="auto">
          <a:xfrm>
            <a:off x="5730875" y="36036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1" name="Rectangle 43"/>
          <p:cNvSpPr>
            <a:spLocks noChangeArrowheads="1"/>
          </p:cNvSpPr>
          <p:nvPr/>
        </p:nvSpPr>
        <p:spPr bwMode="auto">
          <a:xfrm>
            <a:off x="5953125" y="360362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2" name="Rectangle 44"/>
          <p:cNvSpPr>
            <a:spLocks noChangeArrowheads="1"/>
          </p:cNvSpPr>
          <p:nvPr/>
        </p:nvSpPr>
        <p:spPr bwMode="auto">
          <a:xfrm>
            <a:off x="6176964" y="36036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3" name="Rectangle 45"/>
          <p:cNvSpPr>
            <a:spLocks noChangeArrowheads="1"/>
          </p:cNvSpPr>
          <p:nvPr/>
        </p:nvSpPr>
        <p:spPr bwMode="auto">
          <a:xfrm>
            <a:off x="6399214" y="36036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4" name="Rectangle 46"/>
          <p:cNvSpPr>
            <a:spLocks noChangeArrowheads="1"/>
          </p:cNvSpPr>
          <p:nvPr/>
        </p:nvSpPr>
        <p:spPr bwMode="auto">
          <a:xfrm>
            <a:off x="6621464" y="36036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5" name="Rectangle 47"/>
          <p:cNvSpPr>
            <a:spLocks noChangeArrowheads="1"/>
          </p:cNvSpPr>
          <p:nvPr/>
        </p:nvSpPr>
        <p:spPr bwMode="auto">
          <a:xfrm>
            <a:off x="6843714" y="36036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6" name="Rectangle 49"/>
          <p:cNvSpPr>
            <a:spLocks noChangeArrowheads="1"/>
          </p:cNvSpPr>
          <p:nvPr/>
        </p:nvSpPr>
        <p:spPr bwMode="auto">
          <a:xfrm>
            <a:off x="7065964" y="360362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7" name="Rectangle 50"/>
          <p:cNvSpPr>
            <a:spLocks noChangeArrowheads="1"/>
          </p:cNvSpPr>
          <p:nvPr/>
        </p:nvSpPr>
        <p:spPr bwMode="auto">
          <a:xfrm>
            <a:off x="7488239" y="36020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8" name="Rectangle 51"/>
          <p:cNvSpPr>
            <a:spLocks noChangeArrowheads="1"/>
          </p:cNvSpPr>
          <p:nvPr/>
        </p:nvSpPr>
        <p:spPr bwMode="auto">
          <a:xfrm>
            <a:off x="7710489" y="36020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9" name="Rectangle 52"/>
          <p:cNvSpPr>
            <a:spLocks noChangeArrowheads="1"/>
          </p:cNvSpPr>
          <p:nvPr/>
        </p:nvSpPr>
        <p:spPr bwMode="auto">
          <a:xfrm>
            <a:off x="7932739" y="36020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0" name="Rectangle 53"/>
          <p:cNvSpPr>
            <a:spLocks noChangeArrowheads="1"/>
          </p:cNvSpPr>
          <p:nvPr/>
        </p:nvSpPr>
        <p:spPr bwMode="auto">
          <a:xfrm>
            <a:off x="8154989" y="36020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1" name="Rectangle 54"/>
          <p:cNvSpPr>
            <a:spLocks noChangeArrowheads="1"/>
          </p:cNvSpPr>
          <p:nvPr/>
        </p:nvSpPr>
        <p:spPr bwMode="auto">
          <a:xfrm>
            <a:off x="8377239" y="36020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2" name="Rectangle 55"/>
          <p:cNvSpPr>
            <a:spLocks noChangeArrowheads="1"/>
          </p:cNvSpPr>
          <p:nvPr/>
        </p:nvSpPr>
        <p:spPr bwMode="auto">
          <a:xfrm>
            <a:off x="8599489" y="360203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3" name="Rectangle 56"/>
          <p:cNvSpPr>
            <a:spLocks noChangeArrowheads="1"/>
          </p:cNvSpPr>
          <p:nvPr/>
        </p:nvSpPr>
        <p:spPr bwMode="auto">
          <a:xfrm>
            <a:off x="8823325" y="360203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4" name="Rectangle 57"/>
          <p:cNvSpPr>
            <a:spLocks noChangeArrowheads="1"/>
          </p:cNvSpPr>
          <p:nvPr/>
        </p:nvSpPr>
        <p:spPr bwMode="auto">
          <a:xfrm>
            <a:off x="9045575" y="360203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5" name="Rectangle 58"/>
          <p:cNvSpPr>
            <a:spLocks noChangeArrowheads="1"/>
          </p:cNvSpPr>
          <p:nvPr/>
        </p:nvSpPr>
        <p:spPr bwMode="auto">
          <a:xfrm>
            <a:off x="9267825" y="360203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6" name="Rectangle 59"/>
          <p:cNvSpPr>
            <a:spLocks noChangeArrowheads="1"/>
          </p:cNvSpPr>
          <p:nvPr/>
        </p:nvSpPr>
        <p:spPr bwMode="auto">
          <a:xfrm>
            <a:off x="9490075" y="360203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7" name="Rectangle 61"/>
          <p:cNvSpPr>
            <a:spLocks noChangeArrowheads="1"/>
          </p:cNvSpPr>
          <p:nvPr/>
        </p:nvSpPr>
        <p:spPr bwMode="auto">
          <a:xfrm>
            <a:off x="9712325" y="360203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68" name="Line 66"/>
          <p:cNvSpPr>
            <a:spLocks noChangeShapeType="1"/>
          </p:cNvSpPr>
          <p:nvPr/>
        </p:nvSpPr>
        <p:spPr bwMode="auto">
          <a:xfrm>
            <a:off x="4633913" y="3049588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67"/>
          <p:cNvSpPr>
            <a:spLocks noChangeShapeType="1"/>
          </p:cNvSpPr>
          <p:nvPr/>
        </p:nvSpPr>
        <p:spPr bwMode="auto">
          <a:xfrm flipH="1" flipV="1">
            <a:off x="3249613" y="3395663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Line 68"/>
          <p:cNvSpPr>
            <a:spLocks noChangeShapeType="1"/>
          </p:cNvSpPr>
          <p:nvPr/>
        </p:nvSpPr>
        <p:spPr bwMode="auto">
          <a:xfrm>
            <a:off x="3249614" y="3395663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" name="Line 69"/>
          <p:cNvSpPr>
            <a:spLocks noChangeShapeType="1"/>
          </p:cNvSpPr>
          <p:nvPr/>
        </p:nvSpPr>
        <p:spPr bwMode="auto">
          <a:xfrm>
            <a:off x="4856163" y="3048001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70"/>
          <p:cNvSpPr>
            <a:spLocks noChangeShapeType="1"/>
          </p:cNvSpPr>
          <p:nvPr/>
        </p:nvSpPr>
        <p:spPr bwMode="auto">
          <a:xfrm>
            <a:off x="4843464" y="3444875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Line 71"/>
          <p:cNvSpPr>
            <a:spLocks noChangeShapeType="1"/>
          </p:cNvSpPr>
          <p:nvPr/>
        </p:nvSpPr>
        <p:spPr bwMode="auto">
          <a:xfrm flipH="1" flipV="1">
            <a:off x="6216650" y="3432175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4" name="Line 72"/>
          <p:cNvSpPr>
            <a:spLocks noChangeShapeType="1"/>
          </p:cNvSpPr>
          <p:nvPr/>
        </p:nvSpPr>
        <p:spPr bwMode="auto">
          <a:xfrm>
            <a:off x="5103813" y="3038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73"/>
          <p:cNvSpPr>
            <a:spLocks noChangeShapeType="1"/>
          </p:cNvSpPr>
          <p:nvPr/>
        </p:nvSpPr>
        <p:spPr bwMode="auto">
          <a:xfrm flipV="1">
            <a:off x="5102226" y="3322638"/>
            <a:ext cx="3833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74"/>
          <p:cNvSpPr>
            <a:spLocks noChangeShapeType="1"/>
          </p:cNvSpPr>
          <p:nvPr/>
        </p:nvSpPr>
        <p:spPr bwMode="auto">
          <a:xfrm flipH="1" flipV="1">
            <a:off x="8923338" y="3321051"/>
            <a:ext cx="1270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75"/>
          <p:cNvSpPr>
            <a:spLocks noChangeShapeType="1"/>
          </p:cNvSpPr>
          <p:nvPr/>
        </p:nvSpPr>
        <p:spPr bwMode="auto">
          <a:xfrm flipH="1">
            <a:off x="5176838" y="2876550"/>
            <a:ext cx="234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76"/>
          <p:cNvSpPr>
            <a:spLocks noChangeShapeType="1"/>
          </p:cNvSpPr>
          <p:nvPr/>
        </p:nvSpPr>
        <p:spPr bwMode="auto">
          <a:xfrm flipH="1">
            <a:off x="5411789" y="288925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77"/>
          <p:cNvSpPr>
            <a:spLocks noChangeShapeType="1"/>
          </p:cNvSpPr>
          <p:nvPr/>
        </p:nvSpPr>
        <p:spPr bwMode="auto">
          <a:xfrm flipH="1">
            <a:off x="5646739" y="2889250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78"/>
          <p:cNvSpPr>
            <a:spLocks noChangeShapeType="1"/>
          </p:cNvSpPr>
          <p:nvPr/>
        </p:nvSpPr>
        <p:spPr bwMode="auto">
          <a:xfrm flipH="1">
            <a:off x="5856289" y="2889250"/>
            <a:ext cx="2238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Line 79"/>
          <p:cNvSpPr>
            <a:spLocks noChangeShapeType="1"/>
          </p:cNvSpPr>
          <p:nvPr/>
        </p:nvSpPr>
        <p:spPr bwMode="auto">
          <a:xfrm flipH="1">
            <a:off x="6091239" y="2889250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80"/>
          <p:cNvSpPr>
            <a:spLocks noChangeShapeType="1"/>
          </p:cNvSpPr>
          <p:nvPr/>
        </p:nvSpPr>
        <p:spPr bwMode="auto">
          <a:xfrm flipH="1">
            <a:off x="6300789" y="2901950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81"/>
          <p:cNvSpPr>
            <a:spLocks noChangeShapeType="1"/>
          </p:cNvSpPr>
          <p:nvPr/>
        </p:nvSpPr>
        <p:spPr bwMode="auto">
          <a:xfrm flipH="1">
            <a:off x="6535739" y="2889250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105"/>
          <p:cNvSpPr>
            <a:spLocks noChangeShapeType="1"/>
          </p:cNvSpPr>
          <p:nvPr/>
        </p:nvSpPr>
        <p:spPr bwMode="auto">
          <a:xfrm flipH="1">
            <a:off x="7475539" y="36322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106"/>
          <p:cNvSpPr>
            <a:spLocks noChangeShapeType="1"/>
          </p:cNvSpPr>
          <p:nvPr/>
        </p:nvSpPr>
        <p:spPr bwMode="auto">
          <a:xfrm flipH="1">
            <a:off x="7932739" y="36195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111"/>
          <p:cNvSpPr>
            <a:spLocks noChangeShapeType="1"/>
          </p:cNvSpPr>
          <p:nvPr/>
        </p:nvSpPr>
        <p:spPr bwMode="auto">
          <a:xfrm flipH="1">
            <a:off x="8154989" y="36195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112"/>
          <p:cNvSpPr>
            <a:spLocks noChangeShapeType="1"/>
          </p:cNvSpPr>
          <p:nvPr/>
        </p:nvSpPr>
        <p:spPr bwMode="auto">
          <a:xfrm flipH="1">
            <a:off x="8377239" y="36322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113"/>
          <p:cNvSpPr>
            <a:spLocks noChangeShapeType="1"/>
          </p:cNvSpPr>
          <p:nvPr/>
        </p:nvSpPr>
        <p:spPr bwMode="auto">
          <a:xfrm flipH="1">
            <a:off x="8588375" y="36322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114"/>
          <p:cNvSpPr>
            <a:spLocks noChangeShapeType="1"/>
          </p:cNvSpPr>
          <p:nvPr/>
        </p:nvSpPr>
        <p:spPr bwMode="auto">
          <a:xfrm flipH="1">
            <a:off x="8823325" y="36322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Line 115"/>
          <p:cNvSpPr>
            <a:spLocks noChangeShapeType="1"/>
          </p:cNvSpPr>
          <p:nvPr/>
        </p:nvSpPr>
        <p:spPr bwMode="auto">
          <a:xfrm flipH="1">
            <a:off x="9045575" y="36322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" name="Line 116"/>
          <p:cNvSpPr>
            <a:spLocks noChangeShapeType="1"/>
          </p:cNvSpPr>
          <p:nvPr/>
        </p:nvSpPr>
        <p:spPr bwMode="auto">
          <a:xfrm flipH="1">
            <a:off x="9267825" y="36322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Line 117"/>
          <p:cNvSpPr>
            <a:spLocks noChangeShapeType="1"/>
          </p:cNvSpPr>
          <p:nvPr/>
        </p:nvSpPr>
        <p:spPr bwMode="auto">
          <a:xfrm flipH="1">
            <a:off x="9477375" y="36322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3" name="Line 345"/>
          <p:cNvSpPr>
            <a:spLocks noChangeShapeType="1"/>
          </p:cNvSpPr>
          <p:nvPr/>
        </p:nvSpPr>
        <p:spPr bwMode="auto">
          <a:xfrm flipH="1">
            <a:off x="5522914" y="36068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Line 346"/>
          <p:cNvSpPr>
            <a:spLocks noChangeShapeType="1"/>
          </p:cNvSpPr>
          <p:nvPr/>
        </p:nvSpPr>
        <p:spPr bwMode="auto">
          <a:xfrm flipH="1">
            <a:off x="5745164" y="36195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Line 347"/>
          <p:cNvSpPr>
            <a:spLocks noChangeShapeType="1"/>
          </p:cNvSpPr>
          <p:nvPr/>
        </p:nvSpPr>
        <p:spPr bwMode="auto">
          <a:xfrm flipH="1">
            <a:off x="5956300" y="36195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6" name="Line 348"/>
          <p:cNvSpPr>
            <a:spLocks noChangeShapeType="1"/>
          </p:cNvSpPr>
          <p:nvPr/>
        </p:nvSpPr>
        <p:spPr bwMode="auto">
          <a:xfrm flipH="1">
            <a:off x="6191250" y="36195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7" name="Line 349"/>
          <p:cNvSpPr>
            <a:spLocks noChangeShapeType="1"/>
          </p:cNvSpPr>
          <p:nvPr/>
        </p:nvSpPr>
        <p:spPr bwMode="auto">
          <a:xfrm flipH="1">
            <a:off x="6413500" y="36195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8" name="Line 350"/>
          <p:cNvSpPr>
            <a:spLocks noChangeShapeType="1"/>
          </p:cNvSpPr>
          <p:nvPr/>
        </p:nvSpPr>
        <p:spPr bwMode="auto">
          <a:xfrm flipH="1">
            <a:off x="6635750" y="36195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9" name="Line 351"/>
          <p:cNvSpPr>
            <a:spLocks noChangeShapeType="1"/>
          </p:cNvSpPr>
          <p:nvPr/>
        </p:nvSpPr>
        <p:spPr bwMode="auto">
          <a:xfrm flipH="1">
            <a:off x="6845300" y="36195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0" name="Line 352"/>
          <p:cNvSpPr>
            <a:spLocks noChangeShapeType="1"/>
          </p:cNvSpPr>
          <p:nvPr/>
        </p:nvSpPr>
        <p:spPr bwMode="auto">
          <a:xfrm flipH="1">
            <a:off x="5300664" y="3619500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1" name="Line 353"/>
          <p:cNvSpPr>
            <a:spLocks noChangeShapeType="1"/>
          </p:cNvSpPr>
          <p:nvPr/>
        </p:nvSpPr>
        <p:spPr bwMode="auto">
          <a:xfrm flipH="1">
            <a:off x="7080250" y="3619500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" name="Line 365"/>
          <p:cNvSpPr>
            <a:spLocks noChangeShapeType="1"/>
          </p:cNvSpPr>
          <p:nvPr/>
        </p:nvSpPr>
        <p:spPr bwMode="auto">
          <a:xfrm flipH="1">
            <a:off x="2149475" y="363061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3" name="Line 366"/>
          <p:cNvSpPr>
            <a:spLocks noChangeShapeType="1"/>
          </p:cNvSpPr>
          <p:nvPr/>
        </p:nvSpPr>
        <p:spPr bwMode="auto">
          <a:xfrm flipH="1">
            <a:off x="2384425" y="363061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4" name="Line 367"/>
          <p:cNvSpPr>
            <a:spLocks noChangeShapeType="1"/>
          </p:cNvSpPr>
          <p:nvPr/>
        </p:nvSpPr>
        <p:spPr bwMode="auto">
          <a:xfrm flipH="1">
            <a:off x="2828925" y="361791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5" name="Line 368"/>
          <p:cNvSpPr>
            <a:spLocks noChangeShapeType="1"/>
          </p:cNvSpPr>
          <p:nvPr/>
        </p:nvSpPr>
        <p:spPr bwMode="auto">
          <a:xfrm flipH="1">
            <a:off x="3051175" y="363061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6" name="Line 369"/>
          <p:cNvSpPr>
            <a:spLocks noChangeShapeType="1"/>
          </p:cNvSpPr>
          <p:nvPr/>
        </p:nvSpPr>
        <p:spPr bwMode="auto">
          <a:xfrm flipH="1">
            <a:off x="3262314" y="363061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7" name="Line 370"/>
          <p:cNvSpPr>
            <a:spLocks noChangeShapeType="1"/>
          </p:cNvSpPr>
          <p:nvPr/>
        </p:nvSpPr>
        <p:spPr bwMode="auto">
          <a:xfrm flipH="1">
            <a:off x="3497264" y="363061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8" name="Line 371"/>
          <p:cNvSpPr>
            <a:spLocks noChangeShapeType="1"/>
          </p:cNvSpPr>
          <p:nvPr/>
        </p:nvSpPr>
        <p:spPr bwMode="auto">
          <a:xfrm flipH="1">
            <a:off x="3719514" y="363061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9" name="Line 372"/>
          <p:cNvSpPr>
            <a:spLocks noChangeShapeType="1"/>
          </p:cNvSpPr>
          <p:nvPr/>
        </p:nvSpPr>
        <p:spPr bwMode="auto">
          <a:xfrm flipH="1">
            <a:off x="3941764" y="363061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0" name="Line 373"/>
          <p:cNvSpPr>
            <a:spLocks noChangeShapeType="1"/>
          </p:cNvSpPr>
          <p:nvPr/>
        </p:nvSpPr>
        <p:spPr bwMode="auto">
          <a:xfrm flipH="1">
            <a:off x="4151314" y="3630613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1" name="Line 374"/>
          <p:cNvSpPr>
            <a:spLocks noChangeShapeType="1"/>
          </p:cNvSpPr>
          <p:nvPr/>
        </p:nvSpPr>
        <p:spPr bwMode="auto">
          <a:xfrm flipH="1">
            <a:off x="2606675" y="3630613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12" name="Group 380"/>
          <p:cNvGrpSpPr>
            <a:grpSpLocks/>
          </p:cNvGrpSpPr>
          <p:nvPr/>
        </p:nvGrpSpPr>
        <p:grpSpPr bwMode="auto">
          <a:xfrm>
            <a:off x="4125914" y="4079876"/>
            <a:ext cx="371475" cy="320675"/>
            <a:chOff x="1510" y="1925"/>
            <a:chExt cx="234" cy="202"/>
          </a:xfrm>
        </p:grpSpPr>
        <p:sp>
          <p:nvSpPr>
            <p:cNvPr id="5370" name="Oval 377"/>
            <p:cNvSpPr>
              <a:spLocks noChangeArrowheads="1"/>
            </p:cNvSpPr>
            <p:nvPr/>
          </p:nvSpPr>
          <p:spPr bwMode="auto">
            <a:xfrm>
              <a:off x="1510" y="1925"/>
              <a:ext cx="234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371" name="Text Box 378"/>
            <p:cNvSpPr txBox="1">
              <a:spLocks noChangeArrowheads="1"/>
            </p:cNvSpPr>
            <p:nvPr/>
          </p:nvSpPr>
          <p:spPr bwMode="auto">
            <a:xfrm>
              <a:off x="1546" y="194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0</a:t>
              </a:r>
            </a:p>
          </p:txBody>
        </p:sp>
      </p:grpSp>
      <p:sp>
        <p:nvSpPr>
          <p:cNvPr id="5213" name="Line 379"/>
          <p:cNvSpPr>
            <a:spLocks noChangeShapeType="1"/>
          </p:cNvSpPr>
          <p:nvPr/>
        </p:nvSpPr>
        <p:spPr bwMode="auto">
          <a:xfrm flipH="1">
            <a:off x="4360864" y="3767139"/>
            <a:ext cx="1492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" name="Oval 381"/>
          <p:cNvSpPr>
            <a:spLocks noChangeArrowheads="1"/>
          </p:cNvSpPr>
          <p:nvPr/>
        </p:nvSpPr>
        <p:spPr bwMode="auto">
          <a:xfrm>
            <a:off x="10082213" y="3962400"/>
            <a:ext cx="347662" cy="331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15" name="Text Box 382"/>
          <p:cNvSpPr txBox="1">
            <a:spLocks noChangeArrowheads="1"/>
          </p:cNvSpPr>
          <p:nvPr/>
        </p:nvSpPr>
        <p:spPr bwMode="auto">
          <a:xfrm>
            <a:off x="10152063" y="3990975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</a:t>
            </a:r>
          </a:p>
        </p:txBody>
      </p:sp>
      <p:sp>
        <p:nvSpPr>
          <p:cNvPr id="5216" name="Line 383"/>
          <p:cNvSpPr>
            <a:spLocks noChangeShapeType="1"/>
          </p:cNvSpPr>
          <p:nvPr/>
        </p:nvSpPr>
        <p:spPr bwMode="auto">
          <a:xfrm>
            <a:off x="9847264" y="3717926"/>
            <a:ext cx="344487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7" name="Oval 396"/>
          <p:cNvSpPr>
            <a:spLocks noChangeArrowheads="1"/>
          </p:cNvSpPr>
          <p:nvPr/>
        </p:nvSpPr>
        <p:spPr bwMode="auto">
          <a:xfrm>
            <a:off x="5153026" y="5608639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18" name="Text Box 397"/>
          <p:cNvSpPr txBox="1">
            <a:spLocks noChangeArrowheads="1"/>
          </p:cNvSpPr>
          <p:nvPr/>
        </p:nvSpPr>
        <p:spPr bwMode="auto">
          <a:xfrm>
            <a:off x="5121275" y="5637214"/>
            <a:ext cx="465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101</a:t>
            </a:r>
          </a:p>
        </p:txBody>
      </p:sp>
      <p:sp>
        <p:nvSpPr>
          <p:cNvPr id="5219" name="Line 398"/>
          <p:cNvSpPr>
            <a:spLocks noChangeShapeType="1"/>
          </p:cNvSpPr>
          <p:nvPr/>
        </p:nvSpPr>
        <p:spPr bwMode="auto">
          <a:xfrm>
            <a:off x="5264151" y="5310189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0" name="Group 409"/>
          <p:cNvGrpSpPr>
            <a:grpSpLocks/>
          </p:cNvGrpSpPr>
          <p:nvPr/>
        </p:nvGrpSpPr>
        <p:grpSpPr bwMode="auto">
          <a:xfrm>
            <a:off x="3817939" y="4595814"/>
            <a:ext cx="1533525" cy="198437"/>
            <a:chOff x="203" y="2024"/>
            <a:chExt cx="1542" cy="164"/>
          </a:xfrm>
        </p:grpSpPr>
        <p:sp>
          <p:nvSpPr>
            <p:cNvPr id="5359" name="Rectangle 41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0" name="Rectangle 41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1" name="Rectangle 41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2" name="Rectangle 41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3" name="Rectangle 41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4" name="Rectangle 41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5" name="Rectangle 41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6" name="Rectangle 41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7" name="Rectangle 41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8" name="Rectangle 41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9" name="Rectangle 42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21" name="Line 423"/>
          <p:cNvSpPr>
            <a:spLocks noChangeShapeType="1"/>
          </p:cNvSpPr>
          <p:nvPr/>
        </p:nvSpPr>
        <p:spPr bwMode="auto">
          <a:xfrm flipH="1">
            <a:off x="4089401" y="46069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" name="Line 424"/>
          <p:cNvSpPr>
            <a:spLocks noChangeShapeType="1"/>
          </p:cNvSpPr>
          <p:nvPr/>
        </p:nvSpPr>
        <p:spPr bwMode="auto">
          <a:xfrm flipH="1">
            <a:off x="4237038" y="461803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" name="Line 425"/>
          <p:cNvSpPr>
            <a:spLocks noChangeShapeType="1"/>
          </p:cNvSpPr>
          <p:nvPr/>
        </p:nvSpPr>
        <p:spPr bwMode="auto">
          <a:xfrm flipH="1">
            <a:off x="4386263" y="46069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" name="Line 426"/>
          <p:cNvSpPr>
            <a:spLocks noChangeShapeType="1"/>
          </p:cNvSpPr>
          <p:nvPr/>
        </p:nvSpPr>
        <p:spPr bwMode="auto">
          <a:xfrm flipH="1">
            <a:off x="4508501" y="45942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" name="Line 427"/>
          <p:cNvSpPr>
            <a:spLocks noChangeShapeType="1"/>
          </p:cNvSpPr>
          <p:nvPr/>
        </p:nvSpPr>
        <p:spPr bwMode="auto">
          <a:xfrm flipH="1">
            <a:off x="4657726" y="46069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" name="Line 428"/>
          <p:cNvSpPr>
            <a:spLocks noChangeShapeType="1"/>
          </p:cNvSpPr>
          <p:nvPr/>
        </p:nvSpPr>
        <p:spPr bwMode="auto">
          <a:xfrm flipH="1">
            <a:off x="4792663" y="46069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" name="Line 429"/>
          <p:cNvSpPr>
            <a:spLocks noChangeShapeType="1"/>
          </p:cNvSpPr>
          <p:nvPr/>
        </p:nvSpPr>
        <p:spPr bwMode="auto">
          <a:xfrm flipH="1">
            <a:off x="4941888" y="46069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" name="Line 430"/>
          <p:cNvSpPr>
            <a:spLocks noChangeShapeType="1"/>
          </p:cNvSpPr>
          <p:nvPr/>
        </p:nvSpPr>
        <p:spPr bwMode="auto">
          <a:xfrm flipH="1">
            <a:off x="5076826" y="46180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" name="Line 431"/>
          <p:cNvSpPr>
            <a:spLocks noChangeShapeType="1"/>
          </p:cNvSpPr>
          <p:nvPr/>
        </p:nvSpPr>
        <p:spPr bwMode="auto">
          <a:xfrm flipH="1">
            <a:off x="4548188" y="3729038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30" name="Group 432"/>
          <p:cNvGrpSpPr>
            <a:grpSpLocks/>
          </p:cNvGrpSpPr>
          <p:nvPr/>
        </p:nvGrpSpPr>
        <p:grpSpPr bwMode="auto">
          <a:xfrm>
            <a:off x="5856289" y="4581525"/>
            <a:ext cx="1533525" cy="198438"/>
            <a:chOff x="203" y="2024"/>
            <a:chExt cx="1542" cy="164"/>
          </a:xfrm>
        </p:grpSpPr>
        <p:sp>
          <p:nvSpPr>
            <p:cNvPr id="5348" name="Rectangle 433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9" name="Rectangle 434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0" name="Rectangle 435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1" name="Rectangle 436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2" name="Rectangle 437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3" name="Rectangle 438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4" name="Rectangle 439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5" name="Rectangle 440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6" name="Rectangle 441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7" name="Rectangle 442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8" name="Rectangle 443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31" name="Line 445"/>
          <p:cNvSpPr>
            <a:spLocks noChangeShapeType="1"/>
          </p:cNvSpPr>
          <p:nvPr/>
        </p:nvSpPr>
        <p:spPr bwMode="auto">
          <a:xfrm flipH="1">
            <a:off x="6003926" y="45926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" name="Line 446"/>
          <p:cNvSpPr>
            <a:spLocks noChangeShapeType="1"/>
          </p:cNvSpPr>
          <p:nvPr/>
        </p:nvSpPr>
        <p:spPr bwMode="auto">
          <a:xfrm flipH="1">
            <a:off x="6127751" y="45926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" name="Line 447"/>
          <p:cNvSpPr>
            <a:spLocks noChangeShapeType="1"/>
          </p:cNvSpPr>
          <p:nvPr/>
        </p:nvSpPr>
        <p:spPr bwMode="auto">
          <a:xfrm flipH="1">
            <a:off x="6275388" y="46037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" name="Line 448"/>
          <p:cNvSpPr>
            <a:spLocks noChangeShapeType="1"/>
          </p:cNvSpPr>
          <p:nvPr/>
        </p:nvSpPr>
        <p:spPr bwMode="auto">
          <a:xfrm flipH="1">
            <a:off x="6424613" y="459263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5" name="Line 449"/>
          <p:cNvSpPr>
            <a:spLocks noChangeShapeType="1"/>
          </p:cNvSpPr>
          <p:nvPr/>
        </p:nvSpPr>
        <p:spPr bwMode="auto">
          <a:xfrm flipH="1">
            <a:off x="6546851" y="45799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6" name="Line 450"/>
          <p:cNvSpPr>
            <a:spLocks noChangeShapeType="1"/>
          </p:cNvSpPr>
          <p:nvPr/>
        </p:nvSpPr>
        <p:spPr bwMode="auto">
          <a:xfrm flipH="1">
            <a:off x="6696076" y="45926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7" name="Line 451"/>
          <p:cNvSpPr>
            <a:spLocks noChangeShapeType="1"/>
          </p:cNvSpPr>
          <p:nvPr/>
        </p:nvSpPr>
        <p:spPr bwMode="auto">
          <a:xfrm flipH="1">
            <a:off x="6831013" y="459263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8" name="Line 452"/>
          <p:cNvSpPr>
            <a:spLocks noChangeShapeType="1"/>
          </p:cNvSpPr>
          <p:nvPr/>
        </p:nvSpPr>
        <p:spPr bwMode="auto">
          <a:xfrm flipH="1">
            <a:off x="6980238" y="459263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9" name="Line 453"/>
          <p:cNvSpPr>
            <a:spLocks noChangeShapeType="1"/>
          </p:cNvSpPr>
          <p:nvPr/>
        </p:nvSpPr>
        <p:spPr bwMode="auto">
          <a:xfrm flipH="1">
            <a:off x="7115176" y="46037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" name="Line 454"/>
          <p:cNvSpPr>
            <a:spLocks noChangeShapeType="1"/>
          </p:cNvSpPr>
          <p:nvPr/>
        </p:nvSpPr>
        <p:spPr bwMode="auto">
          <a:xfrm>
            <a:off x="5189539" y="3754439"/>
            <a:ext cx="1335087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41" name="Group 455"/>
          <p:cNvGrpSpPr>
            <a:grpSpLocks/>
          </p:cNvGrpSpPr>
          <p:nvPr/>
        </p:nvGrpSpPr>
        <p:grpSpPr bwMode="auto">
          <a:xfrm>
            <a:off x="2076451" y="5189539"/>
            <a:ext cx="1533525" cy="198437"/>
            <a:chOff x="203" y="2024"/>
            <a:chExt cx="1542" cy="164"/>
          </a:xfrm>
        </p:grpSpPr>
        <p:sp>
          <p:nvSpPr>
            <p:cNvPr id="5337" name="Rectangle 456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8" name="Rectangle 457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9" name="Rectangle 458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0" name="Rectangle 459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1" name="Rectangle 460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2" name="Rectangle 461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3" name="Rectangle 462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4" name="Rectangle 463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5" name="Rectangle 464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6" name="Rectangle 465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7" name="Rectangle 466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42" name="Line 467"/>
          <p:cNvSpPr>
            <a:spLocks noChangeShapeType="1"/>
          </p:cNvSpPr>
          <p:nvPr/>
        </p:nvSpPr>
        <p:spPr bwMode="auto">
          <a:xfrm flipH="1">
            <a:off x="2087563" y="5200650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" name="Line 468"/>
          <p:cNvSpPr>
            <a:spLocks noChangeShapeType="1"/>
          </p:cNvSpPr>
          <p:nvPr/>
        </p:nvSpPr>
        <p:spPr bwMode="auto">
          <a:xfrm flipH="1">
            <a:off x="2224088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" name="Line 469"/>
          <p:cNvSpPr>
            <a:spLocks noChangeShapeType="1"/>
          </p:cNvSpPr>
          <p:nvPr/>
        </p:nvSpPr>
        <p:spPr bwMode="auto">
          <a:xfrm flipH="1">
            <a:off x="2347913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" name="Line 470"/>
          <p:cNvSpPr>
            <a:spLocks noChangeShapeType="1"/>
          </p:cNvSpPr>
          <p:nvPr/>
        </p:nvSpPr>
        <p:spPr bwMode="auto">
          <a:xfrm flipH="1">
            <a:off x="2495551" y="521176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6" name="Line 471"/>
          <p:cNvSpPr>
            <a:spLocks noChangeShapeType="1"/>
          </p:cNvSpPr>
          <p:nvPr/>
        </p:nvSpPr>
        <p:spPr bwMode="auto">
          <a:xfrm flipH="1">
            <a:off x="2644776" y="52006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7" name="Line 472"/>
          <p:cNvSpPr>
            <a:spLocks noChangeShapeType="1"/>
          </p:cNvSpPr>
          <p:nvPr/>
        </p:nvSpPr>
        <p:spPr bwMode="auto">
          <a:xfrm flipH="1">
            <a:off x="2767013" y="51879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8" name="Line 473"/>
          <p:cNvSpPr>
            <a:spLocks noChangeShapeType="1"/>
          </p:cNvSpPr>
          <p:nvPr/>
        </p:nvSpPr>
        <p:spPr bwMode="auto">
          <a:xfrm flipH="1">
            <a:off x="2916238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9" name="Line 474"/>
          <p:cNvSpPr>
            <a:spLocks noChangeShapeType="1"/>
          </p:cNvSpPr>
          <p:nvPr/>
        </p:nvSpPr>
        <p:spPr bwMode="auto">
          <a:xfrm flipH="1">
            <a:off x="3051176" y="52006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0" name="Line 475"/>
          <p:cNvSpPr>
            <a:spLocks noChangeShapeType="1"/>
          </p:cNvSpPr>
          <p:nvPr/>
        </p:nvSpPr>
        <p:spPr bwMode="auto">
          <a:xfrm flipH="1">
            <a:off x="3200401" y="52006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1" name="Line 476"/>
          <p:cNvSpPr>
            <a:spLocks noChangeShapeType="1"/>
          </p:cNvSpPr>
          <p:nvPr/>
        </p:nvSpPr>
        <p:spPr bwMode="auto">
          <a:xfrm flipH="1">
            <a:off x="3335338" y="521176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52" name="Group 477"/>
          <p:cNvGrpSpPr>
            <a:grpSpLocks/>
          </p:cNvGrpSpPr>
          <p:nvPr/>
        </p:nvGrpSpPr>
        <p:grpSpPr bwMode="auto">
          <a:xfrm>
            <a:off x="3794126" y="5189539"/>
            <a:ext cx="1533525" cy="198437"/>
            <a:chOff x="203" y="2024"/>
            <a:chExt cx="1542" cy="164"/>
          </a:xfrm>
        </p:grpSpPr>
        <p:sp>
          <p:nvSpPr>
            <p:cNvPr id="5326" name="Rectangle 478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7" name="Rectangle 479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8" name="Rectangle 480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9" name="Rectangle 481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0" name="Rectangle 482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1" name="Rectangle 483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2" name="Rectangle 484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3" name="Rectangle 485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4" name="Rectangle 486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5" name="Rectangle 487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6" name="Rectangle 488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53" name="Line 489"/>
          <p:cNvSpPr>
            <a:spLocks noChangeShapeType="1"/>
          </p:cNvSpPr>
          <p:nvPr/>
        </p:nvSpPr>
        <p:spPr bwMode="auto">
          <a:xfrm flipH="1">
            <a:off x="3805238" y="5200650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4" name="Line 490"/>
          <p:cNvSpPr>
            <a:spLocks noChangeShapeType="1"/>
          </p:cNvSpPr>
          <p:nvPr/>
        </p:nvSpPr>
        <p:spPr bwMode="auto">
          <a:xfrm flipH="1">
            <a:off x="3941763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5" name="Line 491"/>
          <p:cNvSpPr>
            <a:spLocks noChangeShapeType="1"/>
          </p:cNvSpPr>
          <p:nvPr/>
        </p:nvSpPr>
        <p:spPr bwMode="auto">
          <a:xfrm flipH="1">
            <a:off x="4065588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6" name="Line 492"/>
          <p:cNvSpPr>
            <a:spLocks noChangeShapeType="1"/>
          </p:cNvSpPr>
          <p:nvPr/>
        </p:nvSpPr>
        <p:spPr bwMode="auto">
          <a:xfrm flipH="1">
            <a:off x="4213226" y="521176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7" name="Line 493"/>
          <p:cNvSpPr>
            <a:spLocks noChangeShapeType="1"/>
          </p:cNvSpPr>
          <p:nvPr/>
        </p:nvSpPr>
        <p:spPr bwMode="auto">
          <a:xfrm flipH="1">
            <a:off x="4362451" y="52006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8" name="Line 494"/>
          <p:cNvSpPr>
            <a:spLocks noChangeShapeType="1"/>
          </p:cNvSpPr>
          <p:nvPr/>
        </p:nvSpPr>
        <p:spPr bwMode="auto">
          <a:xfrm flipH="1">
            <a:off x="4484688" y="51879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9" name="Line 495"/>
          <p:cNvSpPr>
            <a:spLocks noChangeShapeType="1"/>
          </p:cNvSpPr>
          <p:nvPr/>
        </p:nvSpPr>
        <p:spPr bwMode="auto">
          <a:xfrm flipH="1">
            <a:off x="4633913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0" name="Line 496"/>
          <p:cNvSpPr>
            <a:spLocks noChangeShapeType="1"/>
          </p:cNvSpPr>
          <p:nvPr/>
        </p:nvSpPr>
        <p:spPr bwMode="auto">
          <a:xfrm flipH="1">
            <a:off x="4768851" y="52006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1" name="Line 497"/>
          <p:cNvSpPr>
            <a:spLocks noChangeShapeType="1"/>
          </p:cNvSpPr>
          <p:nvPr/>
        </p:nvSpPr>
        <p:spPr bwMode="auto">
          <a:xfrm flipH="1">
            <a:off x="4918076" y="52006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2" name="Line 498"/>
          <p:cNvSpPr>
            <a:spLocks noChangeShapeType="1"/>
          </p:cNvSpPr>
          <p:nvPr/>
        </p:nvSpPr>
        <p:spPr bwMode="auto">
          <a:xfrm flipH="1">
            <a:off x="5053013" y="521176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63" name="Group 499"/>
          <p:cNvGrpSpPr>
            <a:grpSpLocks/>
          </p:cNvGrpSpPr>
          <p:nvPr/>
        </p:nvGrpSpPr>
        <p:grpSpPr bwMode="auto">
          <a:xfrm>
            <a:off x="5759451" y="5202239"/>
            <a:ext cx="1533525" cy="198437"/>
            <a:chOff x="203" y="2024"/>
            <a:chExt cx="1542" cy="164"/>
          </a:xfrm>
        </p:grpSpPr>
        <p:sp>
          <p:nvSpPr>
            <p:cNvPr id="5315" name="Rectangle 50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6" name="Rectangle 50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7" name="Rectangle 50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8" name="Rectangle 50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9" name="Rectangle 50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0" name="Rectangle 50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1" name="Rectangle 50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2" name="Rectangle 50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3" name="Rectangle 50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4" name="Rectangle 50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5" name="Rectangle 51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64" name="Line 511"/>
          <p:cNvSpPr>
            <a:spLocks noChangeShapeType="1"/>
          </p:cNvSpPr>
          <p:nvPr/>
        </p:nvSpPr>
        <p:spPr bwMode="auto">
          <a:xfrm flipH="1">
            <a:off x="5770563" y="5213350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5" name="Line 512"/>
          <p:cNvSpPr>
            <a:spLocks noChangeShapeType="1"/>
          </p:cNvSpPr>
          <p:nvPr/>
        </p:nvSpPr>
        <p:spPr bwMode="auto">
          <a:xfrm flipH="1">
            <a:off x="5907088" y="52133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6" name="Line 513"/>
          <p:cNvSpPr>
            <a:spLocks noChangeShapeType="1"/>
          </p:cNvSpPr>
          <p:nvPr/>
        </p:nvSpPr>
        <p:spPr bwMode="auto">
          <a:xfrm flipH="1">
            <a:off x="6030913" y="52133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7" name="Line 514"/>
          <p:cNvSpPr>
            <a:spLocks noChangeShapeType="1"/>
          </p:cNvSpPr>
          <p:nvPr/>
        </p:nvSpPr>
        <p:spPr bwMode="auto">
          <a:xfrm flipH="1">
            <a:off x="6178551" y="522446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8" name="Line 515"/>
          <p:cNvSpPr>
            <a:spLocks noChangeShapeType="1"/>
          </p:cNvSpPr>
          <p:nvPr/>
        </p:nvSpPr>
        <p:spPr bwMode="auto">
          <a:xfrm flipH="1">
            <a:off x="6327776" y="52133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9" name="Line 516"/>
          <p:cNvSpPr>
            <a:spLocks noChangeShapeType="1"/>
          </p:cNvSpPr>
          <p:nvPr/>
        </p:nvSpPr>
        <p:spPr bwMode="auto">
          <a:xfrm flipH="1">
            <a:off x="6450013" y="52006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0" name="Line 517"/>
          <p:cNvSpPr>
            <a:spLocks noChangeShapeType="1"/>
          </p:cNvSpPr>
          <p:nvPr/>
        </p:nvSpPr>
        <p:spPr bwMode="auto">
          <a:xfrm flipH="1">
            <a:off x="6599238" y="521335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1" name="Line 518"/>
          <p:cNvSpPr>
            <a:spLocks noChangeShapeType="1"/>
          </p:cNvSpPr>
          <p:nvPr/>
        </p:nvSpPr>
        <p:spPr bwMode="auto">
          <a:xfrm flipH="1">
            <a:off x="6734176" y="52133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2" name="Line 519"/>
          <p:cNvSpPr>
            <a:spLocks noChangeShapeType="1"/>
          </p:cNvSpPr>
          <p:nvPr/>
        </p:nvSpPr>
        <p:spPr bwMode="auto">
          <a:xfrm flipH="1">
            <a:off x="6883401" y="521335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3" name="Line 520"/>
          <p:cNvSpPr>
            <a:spLocks noChangeShapeType="1"/>
          </p:cNvSpPr>
          <p:nvPr/>
        </p:nvSpPr>
        <p:spPr bwMode="auto">
          <a:xfrm flipH="1">
            <a:off x="7018338" y="522446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4" name="Oval 521"/>
          <p:cNvSpPr>
            <a:spLocks noChangeArrowheads="1"/>
          </p:cNvSpPr>
          <p:nvPr/>
        </p:nvSpPr>
        <p:spPr bwMode="auto">
          <a:xfrm>
            <a:off x="5275264" y="4805364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75" name="Text Box 522"/>
          <p:cNvSpPr txBox="1">
            <a:spLocks noChangeArrowheads="1"/>
          </p:cNvSpPr>
          <p:nvPr/>
        </p:nvSpPr>
        <p:spPr bwMode="auto">
          <a:xfrm>
            <a:off x="5281614" y="4833939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</a:t>
            </a:r>
          </a:p>
        </p:txBody>
      </p:sp>
      <p:sp>
        <p:nvSpPr>
          <p:cNvPr id="5276" name="Line 523"/>
          <p:cNvSpPr>
            <a:spLocks noChangeShapeType="1"/>
          </p:cNvSpPr>
          <p:nvPr/>
        </p:nvSpPr>
        <p:spPr bwMode="auto">
          <a:xfrm>
            <a:off x="5276851" y="4692651"/>
            <a:ext cx="1111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7" name="Line 524"/>
          <p:cNvSpPr>
            <a:spLocks noChangeShapeType="1"/>
          </p:cNvSpPr>
          <p:nvPr/>
        </p:nvSpPr>
        <p:spPr bwMode="auto">
          <a:xfrm flipH="1">
            <a:off x="2730500" y="4692650"/>
            <a:ext cx="116205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8" name="Oval 525"/>
          <p:cNvSpPr>
            <a:spLocks noChangeArrowheads="1"/>
          </p:cNvSpPr>
          <p:nvPr/>
        </p:nvSpPr>
        <p:spPr bwMode="auto">
          <a:xfrm>
            <a:off x="3448051" y="5584826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79" name="Text Box 526"/>
          <p:cNvSpPr txBox="1">
            <a:spLocks noChangeArrowheads="1"/>
          </p:cNvSpPr>
          <p:nvPr/>
        </p:nvSpPr>
        <p:spPr bwMode="auto">
          <a:xfrm>
            <a:off x="3416300" y="5613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100</a:t>
            </a:r>
          </a:p>
        </p:txBody>
      </p:sp>
      <p:sp>
        <p:nvSpPr>
          <p:cNvPr id="5280" name="Line 527"/>
          <p:cNvSpPr>
            <a:spLocks noChangeShapeType="1"/>
          </p:cNvSpPr>
          <p:nvPr/>
        </p:nvSpPr>
        <p:spPr bwMode="auto">
          <a:xfrm>
            <a:off x="3559176" y="5286376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1" name="Line 528"/>
          <p:cNvSpPr>
            <a:spLocks noChangeShapeType="1"/>
          </p:cNvSpPr>
          <p:nvPr/>
        </p:nvSpPr>
        <p:spPr bwMode="auto">
          <a:xfrm>
            <a:off x="4003676" y="4692650"/>
            <a:ext cx="581025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2" name="Oval 529"/>
          <p:cNvSpPr>
            <a:spLocks noChangeArrowheads="1"/>
          </p:cNvSpPr>
          <p:nvPr/>
        </p:nvSpPr>
        <p:spPr bwMode="auto">
          <a:xfrm>
            <a:off x="7364414" y="4818064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83" name="Text Box 530"/>
          <p:cNvSpPr txBox="1">
            <a:spLocks noChangeArrowheads="1"/>
          </p:cNvSpPr>
          <p:nvPr/>
        </p:nvSpPr>
        <p:spPr bwMode="auto">
          <a:xfrm>
            <a:off x="7370764" y="4833939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</a:t>
            </a:r>
          </a:p>
        </p:txBody>
      </p:sp>
      <p:sp>
        <p:nvSpPr>
          <p:cNvPr id="5284" name="Line 531"/>
          <p:cNvSpPr>
            <a:spLocks noChangeShapeType="1"/>
          </p:cNvSpPr>
          <p:nvPr/>
        </p:nvSpPr>
        <p:spPr bwMode="auto">
          <a:xfrm>
            <a:off x="7353300" y="4667250"/>
            <a:ext cx="147638" cy="160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5" name="Line 532"/>
          <p:cNvSpPr>
            <a:spLocks noChangeShapeType="1"/>
          </p:cNvSpPr>
          <p:nvPr/>
        </p:nvSpPr>
        <p:spPr bwMode="auto">
          <a:xfrm>
            <a:off x="5930901" y="4668838"/>
            <a:ext cx="493713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6" name="Oval 533"/>
          <p:cNvSpPr>
            <a:spLocks noChangeArrowheads="1"/>
          </p:cNvSpPr>
          <p:nvPr/>
        </p:nvSpPr>
        <p:spPr bwMode="auto">
          <a:xfrm>
            <a:off x="7081839" y="5559426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87" name="Text Box 534"/>
          <p:cNvSpPr txBox="1">
            <a:spLocks noChangeArrowheads="1"/>
          </p:cNvSpPr>
          <p:nvPr/>
        </p:nvSpPr>
        <p:spPr bwMode="auto">
          <a:xfrm>
            <a:off x="7050089" y="558800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110</a:t>
            </a:r>
          </a:p>
        </p:txBody>
      </p:sp>
      <p:sp>
        <p:nvSpPr>
          <p:cNvPr id="5288" name="Line 535"/>
          <p:cNvSpPr>
            <a:spLocks noChangeShapeType="1"/>
          </p:cNvSpPr>
          <p:nvPr/>
        </p:nvSpPr>
        <p:spPr bwMode="auto">
          <a:xfrm>
            <a:off x="7229476" y="5284789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89" name="Group 536"/>
          <p:cNvGrpSpPr>
            <a:grpSpLocks/>
          </p:cNvGrpSpPr>
          <p:nvPr/>
        </p:nvGrpSpPr>
        <p:grpSpPr bwMode="auto">
          <a:xfrm>
            <a:off x="7961314" y="4511675"/>
            <a:ext cx="1533525" cy="198438"/>
            <a:chOff x="203" y="2024"/>
            <a:chExt cx="1542" cy="164"/>
          </a:xfrm>
        </p:grpSpPr>
        <p:sp>
          <p:nvSpPr>
            <p:cNvPr id="5304" name="Rectangle 537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5" name="Rectangle 538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6" name="Rectangle 539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7" name="Rectangle 540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8" name="Rectangle 541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9" name="Rectangle 542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0" name="Rectangle 543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1" name="Rectangle 544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2" name="Rectangle 545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3" name="Rectangle 546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4" name="Rectangle 547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90" name="Oval 548"/>
          <p:cNvSpPr>
            <a:spLocks noChangeArrowheads="1"/>
          </p:cNvSpPr>
          <p:nvPr/>
        </p:nvSpPr>
        <p:spPr bwMode="auto">
          <a:xfrm>
            <a:off x="9390063" y="4891089"/>
            <a:ext cx="347662" cy="331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291" name="Text Box 549"/>
          <p:cNvSpPr txBox="1">
            <a:spLocks noChangeArrowheads="1"/>
          </p:cNvSpPr>
          <p:nvPr/>
        </p:nvSpPr>
        <p:spPr bwMode="auto">
          <a:xfrm>
            <a:off x="9413876" y="4919664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21</a:t>
            </a:r>
          </a:p>
        </p:txBody>
      </p:sp>
      <p:sp>
        <p:nvSpPr>
          <p:cNvPr id="5292" name="Line 550"/>
          <p:cNvSpPr>
            <a:spLocks noChangeShapeType="1"/>
          </p:cNvSpPr>
          <p:nvPr/>
        </p:nvSpPr>
        <p:spPr bwMode="auto">
          <a:xfrm>
            <a:off x="9417051" y="4595813"/>
            <a:ext cx="111125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3" name="Line 551"/>
          <p:cNvSpPr>
            <a:spLocks noChangeShapeType="1"/>
          </p:cNvSpPr>
          <p:nvPr/>
        </p:nvSpPr>
        <p:spPr bwMode="auto">
          <a:xfrm>
            <a:off x="7783514" y="3743325"/>
            <a:ext cx="985837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4" name="Line 552"/>
          <p:cNvSpPr>
            <a:spLocks noChangeShapeType="1"/>
          </p:cNvSpPr>
          <p:nvPr/>
        </p:nvSpPr>
        <p:spPr bwMode="auto">
          <a:xfrm flipH="1">
            <a:off x="7978776" y="45180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5" name="Line 553"/>
          <p:cNvSpPr>
            <a:spLocks noChangeShapeType="1"/>
          </p:cNvSpPr>
          <p:nvPr/>
        </p:nvSpPr>
        <p:spPr bwMode="auto">
          <a:xfrm flipH="1">
            <a:off x="8102601" y="45180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6" name="Line 554"/>
          <p:cNvSpPr>
            <a:spLocks noChangeShapeType="1"/>
          </p:cNvSpPr>
          <p:nvPr/>
        </p:nvSpPr>
        <p:spPr bwMode="auto">
          <a:xfrm flipH="1">
            <a:off x="8250238" y="452913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7" name="Line 555"/>
          <p:cNvSpPr>
            <a:spLocks noChangeShapeType="1"/>
          </p:cNvSpPr>
          <p:nvPr/>
        </p:nvSpPr>
        <p:spPr bwMode="auto">
          <a:xfrm flipH="1">
            <a:off x="8399463" y="45180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8" name="Line 556"/>
          <p:cNvSpPr>
            <a:spLocks noChangeShapeType="1"/>
          </p:cNvSpPr>
          <p:nvPr/>
        </p:nvSpPr>
        <p:spPr bwMode="auto">
          <a:xfrm flipH="1">
            <a:off x="8521701" y="45053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9" name="Line 557"/>
          <p:cNvSpPr>
            <a:spLocks noChangeShapeType="1"/>
          </p:cNvSpPr>
          <p:nvPr/>
        </p:nvSpPr>
        <p:spPr bwMode="auto">
          <a:xfrm flipH="1">
            <a:off x="8670926" y="451802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0" name="Line 558"/>
          <p:cNvSpPr>
            <a:spLocks noChangeShapeType="1"/>
          </p:cNvSpPr>
          <p:nvPr/>
        </p:nvSpPr>
        <p:spPr bwMode="auto">
          <a:xfrm flipH="1">
            <a:off x="8805863" y="45180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1" name="Line 559"/>
          <p:cNvSpPr>
            <a:spLocks noChangeShapeType="1"/>
          </p:cNvSpPr>
          <p:nvPr/>
        </p:nvSpPr>
        <p:spPr bwMode="auto">
          <a:xfrm flipH="1">
            <a:off x="8955088" y="451802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2" name="Line 560"/>
          <p:cNvSpPr>
            <a:spLocks noChangeShapeType="1"/>
          </p:cNvSpPr>
          <p:nvPr/>
        </p:nvSpPr>
        <p:spPr bwMode="auto">
          <a:xfrm flipH="1">
            <a:off x="9090026" y="45291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3" name="Line 561"/>
          <p:cNvSpPr>
            <a:spLocks noChangeShapeType="1"/>
          </p:cNvSpPr>
          <p:nvPr/>
        </p:nvSpPr>
        <p:spPr bwMode="auto">
          <a:xfrm flipH="1">
            <a:off x="9226551" y="451643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6"/>
          <p:cNvSpPr>
            <a:spLocks noChangeArrowheads="1"/>
          </p:cNvSpPr>
          <p:nvPr/>
        </p:nvSpPr>
        <p:spPr bwMode="auto">
          <a:xfrm>
            <a:off x="4710353" y="221456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7" name="Rectangle 307"/>
          <p:cNvSpPr>
            <a:spLocks noChangeArrowheads="1"/>
          </p:cNvSpPr>
          <p:nvPr/>
        </p:nvSpPr>
        <p:spPr bwMode="auto">
          <a:xfrm>
            <a:off x="5029439" y="294163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8" name="Line 308"/>
          <p:cNvSpPr>
            <a:spLocks noChangeShapeType="1"/>
          </p:cNvSpPr>
          <p:nvPr/>
        </p:nvSpPr>
        <p:spPr bwMode="auto">
          <a:xfrm>
            <a:off x="4821477" y="2386015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309"/>
          <p:cNvSpPr>
            <a:spLocks noChangeShapeType="1"/>
          </p:cNvSpPr>
          <p:nvPr/>
        </p:nvSpPr>
        <p:spPr bwMode="auto">
          <a:xfrm>
            <a:off x="4808778" y="2782889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310"/>
          <p:cNvSpPr>
            <a:spLocks noChangeShapeType="1"/>
          </p:cNvSpPr>
          <p:nvPr/>
        </p:nvSpPr>
        <p:spPr bwMode="auto">
          <a:xfrm flipH="1" flipV="1">
            <a:off x="6181964" y="2770189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311"/>
          <p:cNvSpPr>
            <a:spLocks noChangeShapeType="1"/>
          </p:cNvSpPr>
          <p:nvPr/>
        </p:nvSpPr>
        <p:spPr bwMode="auto">
          <a:xfrm>
            <a:off x="5154853" y="3092453"/>
            <a:ext cx="1335087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312"/>
          <p:cNvSpPr>
            <a:spLocks noChangeShapeType="1"/>
          </p:cNvSpPr>
          <p:nvPr/>
        </p:nvSpPr>
        <p:spPr bwMode="auto">
          <a:xfrm>
            <a:off x="5896215" y="4006852"/>
            <a:ext cx="493713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314"/>
          <p:cNvSpPr>
            <a:spLocks noChangeShapeType="1"/>
          </p:cNvSpPr>
          <p:nvPr/>
        </p:nvSpPr>
        <p:spPr bwMode="auto">
          <a:xfrm>
            <a:off x="7194790" y="4622803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: find</a:t>
            </a:r>
          </a:p>
        </p:txBody>
      </p:sp>
      <p:sp>
        <p:nvSpPr>
          <p:cNvPr id="6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465" y="801689"/>
            <a:ext cx="9716550" cy="43973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Find 110</a:t>
            </a:r>
            <a:r>
              <a:rPr lang="en-US" altLang="en-US" dirty="0"/>
              <a:t>:</a:t>
            </a:r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4488103" y="221456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7" name="Rectangle 6"/>
          <p:cNvSpPr>
            <a:spLocks noChangeArrowheads="1"/>
          </p:cNvSpPr>
          <p:nvPr/>
        </p:nvSpPr>
        <p:spPr bwMode="auto">
          <a:xfrm>
            <a:off x="4932603" y="221456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154853" y="221456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9" name="Rectangle 8"/>
          <p:cNvSpPr>
            <a:spLocks noChangeArrowheads="1"/>
          </p:cNvSpPr>
          <p:nvPr/>
        </p:nvSpPr>
        <p:spPr bwMode="auto">
          <a:xfrm>
            <a:off x="5377103" y="221456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0" name="Rectangle 9"/>
          <p:cNvSpPr>
            <a:spLocks noChangeArrowheads="1"/>
          </p:cNvSpPr>
          <p:nvPr/>
        </p:nvSpPr>
        <p:spPr bwMode="auto">
          <a:xfrm>
            <a:off x="5599353" y="221456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1" name="Rectangle 10"/>
          <p:cNvSpPr>
            <a:spLocks noChangeArrowheads="1"/>
          </p:cNvSpPr>
          <p:nvPr/>
        </p:nvSpPr>
        <p:spPr bwMode="auto">
          <a:xfrm>
            <a:off x="5823189" y="221456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6045439" y="221456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3" name="Rectangle 12"/>
          <p:cNvSpPr>
            <a:spLocks noChangeArrowheads="1"/>
          </p:cNvSpPr>
          <p:nvPr/>
        </p:nvSpPr>
        <p:spPr bwMode="auto">
          <a:xfrm>
            <a:off x="6267689" y="221456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4" name="Rectangle 13"/>
          <p:cNvSpPr>
            <a:spLocks noChangeArrowheads="1"/>
          </p:cNvSpPr>
          <p:nvPr/>
        </p:nvSpPr>
        <p:spPr bwMode="auto">
          <a:xfrm>
            <a:off x="6489939" y="221456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5" name="Text Box 14"/>
          <p:cNvSpPr txBox="1">
            <a:spLocks noChangeArrowheads="1"/>
          </p:cNvSpPr>
          <p:nvPr/>
        </p:nvSpPr>
        <p:spPr bwMode="auto">
          <a:xfrm>
            <a:off x="4457939" y="1901827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0   1  2  3   4  5  6  7  8  9</a:t>
            </a:r>
            <a:r>
              <a:rPr lang="en-US" altLang="en-US" sz="1800" dirty="0"/>
              <a:t>  </a:t>
            </a:r>
          </a:p>
        </p:txBody>
      </p:sp>
      <p:sp>
        <p:nvSpPr>
          <p:cNvPr id="6166" name="Rectangle 16"/>
          <p:cNvSpPr>
            <a:spLocks noChangeArrowheads="1"/>
          </p:cNvSpPr>
          <p:nvPr/>
        </p:nvSpPr>
        <p:spPr bwMode="auto">
          <a:xfrm>
            <a:off x="2116378" y="294957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7" name="Rectangle 17"/>
          <p:cNvSpPr>
            <a:spLocks noChangeArrowheads="1"/>
          </p:cNvSpPr>
          <p:nvPr/>
        </p:nvSpPr>
        <p:spPr bwMode="auto">
          <a:xfrm>
            <a:off x="2338628" y="294957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8" name="Rectangle 18"/>
          <p:cNvSpPr>
            <a:spLocks noChangeArrowheads="1"/>
          </p:cNvSpPr>
          <p:nvPr/>
        </p:nvSpPr>
        <p:spPr bwMode="auto">
          <a:xfrm>
            <a:off x="2560878" y="294957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69" name="Rectangle 19"/>
          <p:cNvSpPr>
            <a:spLocks noChangeArrowheads="1"/>
          </p:cNvSpPr>
          <p:nvPr/>
        </p:nvSpPr>
        <p:spPr bwMode="auto">
          <a:xfrm>
            <a:off x="2783128" y="294957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0" name="Rectangle 20"/>
          <p:cNvSpPr>
            <a:spLocks noChangeArrowheads="1"/>
          </p:cNvSpPr>
          <p:nvPr/>
        </p:nvSpPr>
        <p:spPr bwMode="auto">
          <a:xfrm>
            <a:off x="3005378" y="294957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1" name="Rectangle 21"/>
          <p:cNvSpPr>
            <a:spLocks noChangeArrowheads="1"/>
          </p:cNvSpPr>
          <p:nvPr/>
        </p:nvSpPr>
        <p:spPr bwMode="auto">
          <a:xfrm>
            <a:off x="3227628" y="294957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2" name="Rectangle 22"/>
          <p:cNvSpPr>
            <a:spLocks noChangeArrowheads="1"/>
          </p:cNvSpPr>
          <p:nvPr/>
        </p:nvSpPr>
        <p:spPr bwMode="auto">
          <a:xfrm>
            <a:off x="3451464" y="294957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3" name="Rectangle 23"/>
          <p:cNvSpPr>
            <a:spLocks noChangeArrowheads="1"/>
          </p:cNvSpPr>
          <p:nvPr/>
        </p:nvSpPr>
        <p:spPr bwMode="auto">
          <a:xfrm>
            <a:off x="3673714" y="294957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4" name="Rectangle 24"/>
          <p:cNvSpPr>
            <a:spLocks noChangeArrowheads="1"/>
          </p:cNvSpPr>
          <p:nvPr/>
        </p:nvSpPr>
        <p:spPr bwMode="auto">
          <a:xfrm>
            <a:off x="3895964" y="294957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5" name="Rectangle 25"/>
          <p:cNvSpPr>
            <a:spLocks noChangeArrowheads="1"/>
          </p:cNvSpPr>
          <p:nvPr/>
        </p:nvSpPr>
        <p:spPr bwMode="auto">
          <a:xfrm>
            <a:off x="4118214" y="294957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6" name="Rectangle 26"/>
          <p:cNvSpPr>
            <a:spLocks noChangeArrowheads="1"/>
          </p:cNvSpPr>
          <p:nvPr/>
        </p:nvSpPr>
        <p:spPr bwMode="auto">
          <a:xfrm>
            <a:off x="4340464" y="294957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7" name="Rectangle 27"/>
          <p:cNvSpPr>
            <a:spLocks noChangeArrowheads="1"/>
          </p:cNvSpPr>
          <p:nvPr/>
        </p:nvSpPr>
        <p:spPr bwMode="auto">
          <a:xfrm>
            <a:off x="4807189" y="294163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8" name="Rectangle 29"/>
          <p:cNvSpPr>
            <a:spLocks noChangeArrowheads="1"/>
          </p:cNvSpPr>
          <p:nvPr/>
        </p:nvSpPr>
        <p:spPr bwMode="auto">
          <a:xfrm>
            <a:off x="5251689" y="294163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79" name="Rectangle 30"/>
          <p:cNvSpPr>
            <a:spLocks noChangeArrowheads="1"/>
          </p:cNvSpPr>
          <p:nvPr/>
        </p:nvSpPr>
        <p:spPr bwMode="auto">
          <a:xfrm>
            <a:off x="5473939" y="294163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0" name="Rectangle 31"/>
          <p:cNvSpPr>
            <a:spLocks noChangeArrowheads="1"/>
          </p:cNvSpPr>
          <p:nvPr/>
        </p:nvSpPr>
        <p:spPr bwMode="auto">
          <a:xfrm>
            <a:off x="5696189" y="294163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1" name="Rectangle 32"/>
          <p:cNvSpPr>
            <a:spLocks noChangeArrowheads="1"/>
          </p:cNvSpPr>
          <p:nvPr/>
        </p:nvSpPr>
        <p:spPr bwMode="auto">
          <a:xfrm>
            <a:off x="5918439" y="294163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2" name="Rectangle 33"/>
          <p:cNvSpPr>
            <a:spLocks noChangeArrowheads="1"/>
          </p:cNvSpPr>
          <p:nvPr/>
        </p:nvSpPr>
        <p:spPr bwMode="auto">
          <a:xfrm>
            <a:off x="6142278" y="294163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3" name="Rectangle 34"/>
          <p:cNvSpPr>
            <a:spLocks noChangeArrowheads="1"/>
          </p:cNvSpPr>
          <p:nvPr/>
        </p:nvSpPr>
        <p:spPr bwMode="auto">
          <a:xfrm>
            <a:off x="6364528" y="294163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4" name="Rectangle 35"/>
          <p:cNvSpPr>
            <a:spLocks noChangeArrowheads="1"/>
          </p:cNvSpPr>
          <p:nvPr/>
        </p:nvSpPr>
        <p:spPr bwMode="auto">
          <a:xfrm>
            <a:off x="6586778" y="294163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5" name="Rectangle 36"/>
          <p:cNvSpPr>
            <a:spLocks noChangeArrowheads="1"/>
          </p:cNvSpPr>
          <p:nvPr/>
        </p:nvSpPr>
        <p:spPr bwMode="auto">
          <a:xfrm>
            <a:off x="6809028" y="294163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6" name="Rectangle 37"/>
          <p:cNvSpPr>
            <a:spLocks noChangeArrowheads="1"/>
          </p:cNvSpPr>
          <p:nvPr/>
        </p:nvSpPr>
        <p:spPr bwMode="auto">
          <a:xfrm>
            <a:off x="7031278" y="294163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7" name="Rectangle 38"/>
          <p:cNvSpPr>
            <a:spLocks noChangeArrowheads="1"/>
          </p:cNvSpPr>
          <p:nvPr/>
        </p:nvSpPr>
        <p:spPr bwMode="auto">
          <a:xfrm>
            <a:off x="7453553" y="294005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8" name="Rectangle 39"/>
          <p:cNvSpPr>
            <a:spLocks noChangeArrowheads="1"/>
          </p:cNvSpPr>
          <p:nvPr/>
        </p:nvSpPr>
        <p:spPr bwMode="auto">
          <a:xfrm>
            <a:off x="7675803" y="294005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89" name="Rectangle 40"/>
          <p:cNvSpPr>
            <a:spLocks noChangeArrowheads="1"/>
          </p:cNvSpPr>
          <p:nvPr/>
        </p:nvSpPr>
        <p:spPr bwMode="auto">
          <a:xfrm>
            <a:off x="7898053" y="294005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0" name="Rectangle 41"/>
          <p:cNvSpPr>
            <a:spLocks noChangeArrowheads="1"/>
          </p:cNvSpPr>
          <p:nvPr/>
        </p:nvSpPr>
        <p:spPr bwMode="auto">
          <a:xfrm>
            <a:off x="8120303" y="294005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1" name="Rectangle 42"/>
          <p:cNvSpPr>
            <a:spLocks noChangeArrowheads="1"/>
          </p:cNvSpPr>
          <p:nvPr/>
        </p:nvSpPr>
        <p:spPr bwMode="auto">
          <a:xfrm>
            <a:off x="8342553" y="294005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2" name="Rectangle 43"/>
          <p:cNvSpPr>
            <a:spLocks noChangeArrowheads="1"/>
          </p:cNvSpPr>
          <p:nvPr/>
        </p:nvSpPr>
        <p:spPr bwMode="auto">
          <a:xfrm>
            <a:off x="8564803" y="294005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3" name="Rectangle 44"/>
          <p:cNvSpPr>
            <a:spLocks noChangeArrowheads="1"/>
          </p:cNvSpPr>
          <p:nvPr/>
        </p:nvSpPr>
        <p:spPr bwMode="auto">
          <a:xfrm>
            <a:off x="8788639" y="294005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4" name="Rectangle 45"/>
          <p:cNvSpPr>
            <a:spLocks noChangeArrowheads="1"/>
          </p:cNvSpPr>
          <p:nvPr/>
        </p:nvSpPr>
        <p:spPr bwMode="auto">
          <a:xfrm>
            <a:off x="9010889" y="294005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5" name="Rectangle 46"/>
          <p:cNvSpPr>
            <a:spLocks noChangeArrowheads="1"/>
          </p:cNvSpPr>
          <p:nvPr/>
        </p:nvSpPr>
        <p:spPr bwMode="auto">
          <a:xfrm>
            <a:off x="9233139" y="294005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6" name="Rectangle 47"/>
          <p:cNvSpPr>
            <a:spLocks noChangeArrowheads="1"/>
          </p:cNvSpPr>
          <p:nvPr/>
        </p:nvSpPr>
        <p:spPr bwMode="auto">
          <a:xfrm>
            <a:off x="9455389" y="294005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7" name="Rectangle 48"/>
          <p:cNvSpPr>
            <a:spLocks noChangeArrowheads="1"/>
          </p:cNvSpPr>
          <p:nvPr/>
        </p:nvSpPr>
        <p:spPr bwMode="auto">
          <a:xfrm>
            <a:off x="9677639" y="294005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98" name="Line 49"/>
          <p:cNvSpPr>
            <a:spLocks noChangeShapeType="1"/>
          </p:cNvSpPr>
          <p:nvPr/>
        </p:nvSpPr>
        <p:spPr bwMode="auto">
          <a:xfrm>
            <a:off x="4599227" y="2387602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Line 50"/>
          <p:cNvSpPr>
            <a:spLocks noChangeShapeType="1"/>
          </p:cNvSpPr>
          <p:nvPr/>
        </p:nvSpPr>
        <p:spPr bwMode="auto">
          <a:xfrm flipH="1" flipV="1">
            <a:off x="3214927" y="2733677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Line 51"/>
          <p:cNvSpPr>
            <a:spLocks noChangeShapeType="1"/>
          </p:cNvSpPr>
          <p:nvPr/>
        </p:nvSpPr>
        <p:spPr bwMode="auto">
          <a:xfrm>
            <a:off x="3214928" y="2733677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Line 55"/>
          <p:cNvSpPr>
            <a:spLocks noChangeShapeType="1"/>
          </p:cNvSpPr>
          <p:nvPr/>
        </p:nvSpPr>
        <p:spPr bwMode="auto">
          <a:xfrm>
            <a:off x="5069127" y="2376489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Line 56"/>
          <p:cNvSpPr>
            <a:spLocks noChangeShapeType="1"/>
          </p:cNvSpPr>
          <p:nvPr/>
        </p:nvSpPr>
        <p:spPr bwMode="auto">
          <a:xfrm flipV="1">
            <a:off x="5067540" y="2660652"/>
            <a:ext cx="3833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Line 57"/>
          <p:cNvSpPr>
            <a:spLocks noChangeShapeType="1"/>
          </p:cNvSpPr>
          <p:nvPr/>
        </p:nvSpPr>
        <p:spPr bwMode="auto">
          <a:xfrm flipH="1" flipV="1">
            <a:off x="8888652" y="2659065"/>
            <a:ext cx="1270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Line 58"/>
          <p:cNvSpPr>
            <a:spLocks noChangeShapeType="1"/>
          </p:cNvSpPr>
          <p:nvPr/>
        </p:nvSpPr>
        <p:spPr bwMode="auto">
          <a:xfrm flipH="1">
            <a:off x="5142152" y="2214564"/>
            <a:ext cx="234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Line 59"/>
          <p:cNvSpPr>
            <a:spLocks noChangeShapeType="1"/>
          </p:cNvSpPr>
          <p:nvPr/>
        </p:nvSpPr>
        <p:spPr bwMode="auto">
          <a:xfrm flipH="1">
            <a:off x="5377103" y="222726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Line 60"/>
          <p:cNvSpPr>
            <a:spLocks noChangeShapeType="1"/>
          </p:cNvSpPr>
          <p:nvPr/>
        </p:nvSpPr>
        <p:spPr bwMode="auto">
          <a:xfrm flipH="1">
            <a:off x="5612053" y="2227264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Line 61"/>
          <p:cNvSpPr>
            <a:spLocks noChangeShapeType="1"/>
          </p:cNvSpPr>
          <p:nvPr/>
        </p:nvSpPr>
        <p:spPr bwMode="auto">
          <a:xfrm flipH="1">
            <a:off x="5821603" y="2227264"/>
            <a:ext cx="2238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Line 62"/>
          <p:cNvSpPr>
            <a:spLocks noChangeShapeType="1"/>
          </p:cNvSpPr>
          <p:nvPr/>
        </p:nvSpPr>
        <p:spPr bwMode="auto">
          <a:xfrm flipH="1">
            <a:off x="6056553" y="2227264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Line 63"/>
          <p:cNvSpPr>
            <a:spLocks noChangeShapeType="1"/>
          </p:cNvSpPr>
          <p:nvPr/>
        </p:nvSpPr>
        <p:spPr bwMode="auto">
          <a:xfrm flipH="1">
            <a:off x="6266103" y="2239964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0" name="Line 64"/>
          <p:cNvSpPr>
            <a:spLocks noChangeShapeType="1"/>
          </p:cNvSpPr>
          <p:nvPr/>
        </p:nvSpPr>
        <p:spPr bwMode="auto">
          <a:xfrm flipH="1">
            <a:off x="6501053" y="2227264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1" name="Line 66"/>
          <p:cNvSpPr>
            <a:spLocks noChangeShapeType="1"/>
          </p:cNvSpPr>
          <p:nvPr/>
        </p:nvSpPr>
        <p:spPr bwMode="auto">
          <a:xfrm flipH="1">
            <a:off x="7440853" y="29702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2" name="Line 67"/>
          <p:cNvSpPr>
            <a:spLocks noChangeShapeType="1"/>
          </p:cNvSpPr>
          <p:nvPr/>
        </p:nvSpPr>
        <p:spPr bwMode="auto">
          <a:xfrm flipH="1">
            <a:off x="7898053" y="29575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3" name="Line 68"/>
          <p:cNvSpPr>
            <a:spLocks noChangeShapeType="1"/>
          </p:cNvSpPr>
          <p:nvPr/>
        </p:nvSpPr>
        <p:spPr bwMode="auto">
          <a:xfrm flipH="1">
            <a:off x="8120303" y="29575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4" name="Line 69"/>
          <p:cNvSpPr>
            <a:spLocks noChangeShapeType="1"/>
          </p:cNvSpPr>
          <p:nvPr/>
        </p:nvSpPr>
        <p:spPr bwMode="auto">
          <a:xfrm flipH="1">
            <a:off x="8342553" y="29702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" name="Line 70"/>
          <p:cNvSpPr>
            <a:spLocks noChangeShapeType="1"/>
          </p:cNvSpPr>
          <p:nvPr/>
        </p:nvSpPr>
        <p:spPr bwMode="auto">
          <a:xfrm flipH="1">
            <a:off x="8553689" y="29702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6" name="Line 71"/>
          <p:cNvSpPr>
            <a:spLocks noChangeShapeType="1"/>
          </p:cNvSpPr>
          <p:nvPr/>
        </p:nvSpPr>
        <p:spPr bwMode="auto">
          <a:xfrm flipH="1">
            <a:off x="8788639" y="29702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7" name="Line 72"/>
          <p:cNvSpPr>
            <a:spLocks noChangeShapeType="1"/>
          </p:cNvSpPr>
          <p:nvPr/>
        </p:nvSpPr>
        <p:spPr bwMode="auto">
          <a:xfrm flipH="1">
            <a:off x="9010889" y="29702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8" name="Line 73"/>
          <p:cNvSpPr>
            <a:spLocks noChangeShapeType="1"/>
          </p:cNvSpPr>
          <p:nvPr/>
        </p:nvSpPr>
        <p:spPr bwMode="auto">
          <a:xfrm flipH="1">
            <a:off x="9233139" y="29702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9" name="Line 74"/>
          <p:cNvSpPr>
            <a:spLocks noChangeShapeType="1"/>
          </p:cNvSpPr>
          <p:nvPr/>
        </p:nvSpPr>
        <p:spPr bwMode="auto">
          <a:xfrm flipH="1">
            <a:off x="9442689" y="29702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75"/>
          <p:cNvSpPr>
            <a:spLocks noChangeShapeType="1"/>
          </p:cNvSpPr>
          <p:nvPr/>
        </p:nvSpPr>
        <p:spPr bwMode="auto">
          <a:xfrm flipH="1">
            <a:off x="5488228" y="29448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76"/>
          <p:cNvSpPr>
            <a:spLocks noChangeShapeType="1"/>
          </p:cNvSpPr>
          <p:nvPr/>
        </p:nvSpPr>
        <p:spPr bwMode="auto">
          <a:xfrm flipH="1">
            <a:off x="5710478" y="29575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77"/>
          <p:cNvSpPr>
            <a:spLocks noChangeShapeType="1"/>
          </p:cNvSpPr>
          <p:nvPr/>
        </p:nvSpPr>
        <p:spPr bwMode="auto">
          <a:xfrm flipH="1">
            <a:off x="5921614" y="29575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3" name="Line 78"/>
          <p:cNvSpPr>
            <a:spLocks noChangeShapeType="1"/>
          </p:cNvSpPr>
          <p:nvPr/>
        </p:nvSpPr>
        <p:spPr bwMode="auto">
          <a:xfrm flipH="1">
            <a:off x="6156564" y="29575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4" name="Line 79"/>
          <p:cNvSpPr>
            <a:spLocks noChangeShapeType="1"/>
          </p:cNvSpPr>
          <p:nvPr/>
        </p:nvSpPr>
        <p:spPr bwMode="auto">
          <a:xfrm flipH="1">
            <a:off x="6378814" y="29575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" name="Line 80"/>
          <p:cNvSpPr>
            <a:spLocks noChangeShapeType="1"/>
          </p:cNvSpPr>
          <p:nvPr/>
        </p:nvSpPr>
        <p:spPr bwMode="auto">
          <a:xfrm flipH="1">
            <a:off x="6601064" y="29575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6" name="Line 81"/>
          <p:cNvSpPr>
            <a:spLocks noChangeShapeType="1"/>
          </p:cNvSpPr>
          <p:nvPr/>
        </p:nvSpPr>
        <p:spPr bwMode="auto">
          <a:xfrm flipH="1">
            <a:off x="6810614" y="29575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7" name="Line 82"/>
          <p:cNvSpPr>
            <a:spLocks noChangeShapeType="1"/>
          </p:cNvSpPr>
          <p:nvPr/>
        </p:nvSpPr>
        <p:spPr bwMode="auto">
          <a:xfrm flipH="1">
            <a:off x="5265978" y="2957514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8" name="Line 83"/>
          <p:cNvSpPr>
            <a:spLocks noChangeShapeType="1"/>
          </p:cNvSpPr>
          <p:nvPr/>
        </p:nvSpPr>
        <p:spPr bwMode="auto">
          <a:xfrm flipH="1">
            <a:off x="7045564" y="2957514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9" name="Line 84"/>
          <p:cNvSpPr>
            <a:spLocks noChangeShapeType="1"/>
          </p:cNvSpPr>
          <p:nvPr/>
        </p:nvSpPr>
        <p:spPr bwMode="auto">
          <a:xfrm flipH="1">
            <a:off x="2114789" y="2968627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0" name="Line 85"/>
          <p:cNvSpPr>
            <a:spLocks noChangeShapeType="1"/>
          </p:cNvSpPr>
          <p:nvPr/>
        </p:nvSpPr>
        <p:spPr bwMode="auto">
          <a:xfrm flipH="1">
            <a:off x="2349739" y="2968627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1" name="Line 86"/>
          <p:cNvSpPr>
            <a:spLocks noChangeShapeType="1"/>
          </p:cNvSpPr>
          <p:nvPr/>
        </p:nvSpPr>
        <p:spPr bwMode="auto">
          <a:xfrm flipH="1">
            <a:off x="2794239" y="2955927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2" name="Line 87"/>
          <p:cNvSpPr>
            <a:spLocks noChangeShapeType="1"/>
          </p:cNvSpPr>
          <p:nvPr/>
        </p:nvSpPr>
        <p:spPr bwMode="auto">
          <a:xfrm flipH="1">
            <a:off x="3016489" y="2968627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3" name="Line 88"/>
          <p:cNvSpPr>
            <a:spLocks noChangeShapeType="1"/>
          </p:cNvSpPr>
          <p:nvPr/>
        </p:nvSpPr>
        <p:spPr bwMode="auto">
          <a:xfrm flipH="1">
            <a:off x="3227628" y="2968627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4" name="Line 89"/>
          <p:cNvSpPr>
            <a:spLocks noChangeShapeType="1"/>
          </p:cNvSpPr>
          <p:nvPr/>
        </p:nvSpPr>
        <p:spPr bwMode="auto">
          <a:xfrm flipH="1">
            <a:off x="3462578" y="2968627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5" name="Line 90"/>
          <p:cNvSpPr>
            <a:spLocks noChangeShapeType="1"/>
          </p:cNvSpPr>
          <p:nvPr/>
        </p:nvSpPr>
        <p:spPr bwMode="auto">
          <a:xfrm flipH="1">
            <a:off x="3684828" y="2968627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6" name="Line 91"/>
          <p:cNvSpPr>
            <a:spLocks noChangeShapeType="1"/>
          </p:cNvSpPr>
          <p:nvPr/>
        </p:nvSpPr>
        <p:spPr bwMode="auto">
          <a:xfrm flipH="1">
            <a:off x="3907078" y="2968627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7" name="Line 92"/>
          <p:cNvSpPr>
            <a:spLocks noChangeShapeType="1"/>
          </p:cNvSpPr>
          <p:nvPr/>
        </p:nvSpPr>
        <p:spPr bwMode="auto">
          <a:xfrm flipH="1">
            <a:off x="4116628" y="2968627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8" name="Line 93"/>
          <p:cNvSpPr>
            <a:spLocks noChangeShapeType="1"/>
          </p:cNvSpPr>
          <p:nvPr/>
        </p:nvSpPr>
        <p:spPr bwMode="auto">
          <a:xfrm flipH="1">
            <a:off x="2571989" y="2968627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39" name="Group 94"/>
          <p:cNvGrpSpPr>
            <a:grpSpLocks/>
          </p:cNvGrpSpPr>
          <p:nvPr/>
        </p:nvGrpSpPr>
        <p:grpSpPr bwMode="auto">
          <a:xfrm>
            <a:off x="4091228" y="3417890"/>
            <a:ext cx="371475" cy="320675"/>
            <a:chOff x="1510" y="1925"/>
            <a:chExt cx="234" cy="202"/>
          </a:xfrm>
        </p:grpSpPr>
        <p:sp>
          <p:nvSpPr>
            <p:cNvPr id="6404" name="Oval 95"/>
            <p:cNvSpPr>
              <a:spLocks noChangeArrowheads="1"/>
            </p:cNvSpPr>
            <p:nvPr/>
          </p:nvSpPr>
          <p:spPr bwMode="auto">
            <a:xfrm>
              <a:off x="1510" y="1925"/>
              <a:ext cx="234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405" name="Text Box 96"/>
            <p:cNvSpPr txBox="1">
              <a:spLocks noChangeArrowheads="1"/>
            </p:cNvSpPr>
            <p:nvPr/>
          </p:nvSpPr>
          <p:spPr bwMode="auto">
            <a:xfrm>
              <a:off x="1546" y="194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0</a:t>
              </a:r>
            </a:p>
          </p:txBody>
        </p:sp>
      </p:grpSp>
      <p:sp>
        <p:nvSpPr>
          <p:cNvPr id="6240" name="Line 97"/>
          <p:cNvSpPr>
            <a:spLocks noChangeShapeType="1"/>
          </p:cNvSpPr>
          <p:nvPr/>
        </p:nvSpPr>
        <p:spPr bwMode="auto">
          <a:xfrm flipH="1">
            <a:off x="4326178" y="3105153"/>
            <a:ext cx="1492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1" name="Oval 98"/>
          <p:cNvSpPr>
            <a:spLocks noChangeArrowheads="1"/>
          </p:cNvSpPr>
          <p:nvPr/>
        </p:nvSpPr>
        <p:spPr bwMode="auto">
          <a:xfrm>
            <a:off x="10047527" y="3300414"/>
            <a:ext cx="347662" cy="331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242" name="Text Box 99"/>
          <p:cNvSpPr txBox="1">
            <a:spLocks noChangeArrowheads="1"/>
          </p:cNvSpPr>
          <p:nvPr/>
        </p:nvSpPr>
        <p:spPr bwMode="auto">
          <a:xfrm>
            <a:off x="10117377" y="3328989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</a:t>
            </a:r>
          </a:p>
        </p:txBody>
      </p:sp>
      <p:sp>
        <p:nvSpPr>
          <p:cNvPr id="6243" name="Line 100"/>
          <p:cNvSpPr>
            <a:spLocks noChangeShapeType="1"/>
          </p:cNvSpPr>
          <p:nvPr/>
        </p:nvSpPr>
        <p:spPr bwMode="auto">
          <a:xfrm>
            <a:off x="9812578" y="3055940"/>
            <a:ext cx="344487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4" name="Oval 101"/>
          <p:cNvSpPr>
            <a:spLocks noChangeArrowheads="1"/>
          </p:cNvSpPr>
          <p:nvPr/>
        </p:nvSpPr>
        <p:spPr bwMode="auto">
          <a:xfrm>
            <a:off x="5118340" y="4946653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245" name="Text Box 102"/>
          <p:cNvSpPr txBox="1">
            <a:spLocks noChangeArrowheads="1"/>
          </p:cNvSpPr>
          <p:nvPr/>
        </p:nvSpPr>
        <p:spPr bwMode="auto">
          <a:xfrm>
            <a:off x="5086589" y="4975228"/>
            <a:ext cx="465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101</a:t>
            </a:r>
          </a:p>
        </p:txBody>
      </p:sp>
      <p:sp>
        <p:nvSpPr>
          <p:cNvPr id="6246" name="Line 103"/>
          <p:cNvSpPr>
            <a:spLocks noChangeShapeType="1"/>
          </p:cNvSpPr>
          <p:nvPr/>
        </p:nvSpPr>
        <p:spPr bwMode="auto">
          <a:xfrm>
            <a:off x="5229465" y="4648203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7" name="Group 104"/>
          <p:cNvGrpSpPr>
            <a:grpSpLocks/>
          </p:cNvGrpSpPr>
          <p:nvPr/>
        </p:nvGrpSpPr>
        <p:grpSpPr bwMode="auto">
          <a:xfrm>
            <a:off x="3783253" y="3933828"/>
            <a:ext cx="1533525" cy="198437"/>
            <a:chOff x="203" y="2024"/>
            <a:chExt cx="1542" cy="164"/>
          </a:xfrm>
        </p:grpSpPr>
        <p:sp>
          <p:nvSpPr>
            <p:cNvPr id="6393" name="Rectangle 105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4" name="Rectangle 106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5" name="Rectangle 107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6" name="Rectangle 108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7" name="Rectangle 109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8" name="Rectangle 110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9" name="Rectangle 111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00" name="Rectangle 112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01" name="Rectangle 113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02" name="Rectangle 114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03" name="Rectangle 115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48" name="Line 116"/>
          <p:cNvSpPr>
            <a:spLocks noChangeShapeType="1"/>
          </p:cNvSpPr>
          <p:nvPr/>
        </p:nvSpPr>
        <p:spPr bwMode="auto">
          <a:xfrm flipH="1">
            <a:off x="4054715" y="394493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" name="Line 117"/>
          <p:cNvSpPr>
            <a:spLocks noChangeShapeType="1"/>
          </p:cNvSpPr>
          <p:nvPr/>
        </p:nvSpPr>
        <p:spPr bwMode="auto">
          <a:xfrm flipH="1">
            <a:off x="4202352" y="395605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" name="Line 118"/>
          <p:cNvSpPr>
            <a:spLocks noChangeShapeType="1"/>
          </p:cNvSpPr>
          <p:nvPr/>
        </p:nvSpPr>
        <p:spPr bwMode="auto">
          <a:xfrm flipH="1">
            <a:off x="4351577" y="394493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" name="Line 119"/>
          <p:cNvSpPr>
            <a:spLocks noChangeShapeType="1"/>
          </p:cNvSpPr>
          <p:nvPr/>
        </p:nvSpPr>
        <p:spPr bwMode="auto">
          <a:xfrm flipH="1">
            <a:off x="4473815" y="393223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" name="Line 120"/>
          <p:cNvSpPr>
            <a:spLocks noChangeShapeType="1"/>
          </p:cNvSpPr>
          <p:nvPr/>
        </p:nvSpPr>
        <p:spPr bwMode="auto">
          <a:xfrm flipH="1">
            <a:off x="4623040" y="394493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" name="Line 121"/>
          <p:cNvSpPr>
            <a:spLocks noChangeShapeType="1"/>
          </p:cNvSpPr>
          <p:nvPr/>
        </p:nvSpPr>
        <p:spPr bwMode="auto">
          <a:xfrm flipH="1">
            <a:off x="4757977" y="394493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" name="Line 122"/>
          <p:cNvSpPr>
            <a:spLocks noChangeShapeType="1"/>
          </p:cNvSpPr>
          <p:nvPr/>
        </p:nvSpPr>
        <p:spPr bwMode="auto">
          <a:xfrm flipH="1">
            <a:off x="4907202" y="394493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" name="Line 123"/>
          <p:cNvSpPr>
            <a:spLocks noChangeShapeType="1"/>
          </p:cNvSpPr>
          <p:nvPr/>
        </p:nvSpPr>
        <p:spPr bwMode="auto">
          <a:xfrm flipH="1">
            <a:off x="5042140" y="39560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" name="Line 124"/>
          <p:cNvSpPr>
            <a:spLocks noChangeShapeType="1"/>
          </p:cNvSpPr>
          <p:nvPr/>
        </p:nvSpPr>
        <p:spPr bwMode="auto">
          <a:xfrm flipH="1">
            <a:off x="4513502" y="3067052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57" name="Group 125"/>
          <p:cNvGrpSpPr>
            <a:grpSpLocks/>
          </p:cNvGrpSpPr>
          <p:nvPr/>
        </p:nvGrpSpPr>
        <p:grpSpPr bwMode="auto">
          <a:xfrm>
            <a:off x="5821603" y="3919539"/>
            <a:ext cx="1533525" cy="198438"/>
            <a:chOff x="203" y="2024"/>
            <a:chExt cx="1542" cy="164"/>
          </a:xfrm>
        </p:grpSpPr>
        <p:sp>
          <p:nvSpPr>
            <p:cNvPr id="6382" name="Rectangle 126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3" name="Rectangle 127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4" name="Rectangle 128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5" name="Rectangle 129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6" name="Rectangle 130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7" name="Rectangle 131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8" name="Rectangle 132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9" name="Rectangle 133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0" name="Rectangle 134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1" name="Rectangle 135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92" name="Rectangle 136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58" name="Line 137"/>
          <p:cNvSpPr>
            <a:spLocks noChangeShapeType="1"/>
          </p:cNvSpPr>
          <p:nvPr/>
        </p:nvSpPr>
        <p:spPr bwMode="auto">
          <a:xfrm flipH="1">
            <a:off x="5969240" y="39306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9" name="Line 138"/>
          <p:cNvSpPr>
            <a:spLocks noChangeShapeType="1"/>
          </p:cNvSpPr>
          <p:nvPr/>
        </p:nvSpPr>
        <p:spPr bwMode="auto">
          <a:xfrm flipH="1">
            <a:off x="6093065" y="39306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0" name="Line 139"/>
          <p:cNvSpPr>
            <a:spLocks noChangeShapeType="1"/>
          </p:cNvSpPr>
          <p:nvPr/>
        </p:nvSpPr>
        <p:spPr bwMode="auto">
          <a:xfrm flipH="1">
            <a:off x="6240702" y="39417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1" name="Line 140"/>
          <p:cNvSpPr>
            <a:spLocks noChangeShapeType="1"/>
          </p:cNvSpPr>
          <p:nvPr/>
        </p:nvSpPr>
        <p:spPr bwMode="auto">
          <a:xfrm flipH="1">
            <a:off x="6389927" y="393065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2" name="Line 141"/>
          <p:cNvSpPr>
            <a:spLocks noChangeShapeType="1"/>
          </p:cNvSpPr>
          <p:nvPr/>
        </p:nvSpPr>
        <p:spPr bwMode="auto">
          <a:xfrm flipH="1">
            <a:off x="6512165" y="39179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3" name="Line 142"/>
          <p:cNvSpPr>
            <a:spLocks noChangeShapeType="1"/>
          </p:cNvSpPr>
          <p:nvPr/>
        </p:nvSpPr>
        <p:spPr bwMode="auto">
          <a:xfrm flipH="1">
            <a:off x="6661390" y="39306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4" name="Line 143"/>
          <p:cNvSpPr>
            <a:spLocks noChangeShapeType="1"/>
          </p:cNvSpPr>
          <p:nvPr/>
        </p:nvSpPr>
        <p:spPr bwMode="auto">
          <a:xfrm flipH="1">
            <a:off x="6796327" y="393065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5" name="Line 144"/>
          <p:cNvSpPr>
            <a:spLocks noChangeShapeType="1"/>
          </p:cNvSpPr>
          <p:nvPr/>
        </p:nvSpPr>
        <p:spPr bwMode="auto">
          <a:xfrm flipH="1">
            <a:off x="6945552" y="393065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" name="Line 145"/>
          <p:cNvSpPr>
            <a:spLocks noChangeShapeType="1"/>
          </p:cNvSpPr>
          <p:nvPr/>
        </p:nvSpPr>
        <p:spPr bwMode="auto">
          <a:xfrm flipH="1">
            <a:off x="7080490" y="39417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67" name="Group 147"/>
          <p:cNvGrpSpPr>
            <a:grpSpLocks/>
          </p:cNvGrpSpPr>
          <p:nvPr/>
        </p:nvGrpSpPr>
        <p:grpSpPr bwMode="auto">
          <a:xfrm>
            <a:off x="2041765" y="4527553"/>
            <a:ext cx="1533525" cy="198437"/>
            <a:chOff x="203" y="2024"/>
            <a:chExt cx="1542" cy="164"/>
          </a:xfrm>
        </p:grpSpPr>
        <p:sp>
          <p:nvSpPr>
            <p:cNvPr id="6371" name="Rectangle 148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2" name="Rectangle 149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3" name="Rectangle 150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4" name="Rectangle 151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5" name="Rectangle 152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6" name="Rectangle 153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7" name="Rectangle 154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8" name="Rectangle 155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9" name="Rectangle 156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0" name="Rectangle 157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81" name="Rectangle 158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68" name="Line 159"/>
          <p:cNvSpPr>
            <a:spLocks noChangeShapeType="1"/>
          </p:cNvSpPr>
          <p:nvPr/>
        </p:nvSpPr>
        <p:spPr bwMode="auto">
          <a:xfrm flipH="1">
            <a:off x="2052877" y="4538664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9" name="Line 160"/>
          <p:cNvSpPr>
            <a:spLocks noChangeShapeType="1"/>
          </p:cNvSpPr>
          <p:nvPr/>
        </p:nvSpPr>
        <p:spPr bwMode="auto">
          <a:xfrm flipH="1">
            <a:off x="2189402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0" name="Line 161"/>
          <p:cNvSpPr>
            <a:spLocks noChangeShapeType="1"/>
          </p:cNvSpPr>
          <p:nvPr/>
        </p:nvSpPr>
        <p:spPr bwMode="auto">
          <a:xfrm flipH="1">
            <a:off x="2313227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1" name="Line 162"/>
          <p:cNvSpPr>
            <a:spLocks noChangeShapeType="1"/>
          </p:cNvSpPr>
          <p:nvPr/>
        </p:nvSpPr>
        <p:spPr bwMode="auto">
          <a:xfrm flipH="1">
            <a:off x="2460865" y="454977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2" name="Line 163"/>
          <p:cNvSpPr>
            <a:spLocks noChangeShapeType="1"/>
          </p:cNvSpPr>
          <p:nvPr/>
        </p:nvSpPr>
        <p:spPr bwMode="auto">
          <a:xfrm flipH="1">
            <a:off x="2610090" y="45386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3" name="Line 164"/>
          <p:cNvSpPr>
            <a:spLocks noChangeShapeType="1"/>
          </p:cNvSpPr>
          <p:nvPr/>
        </p:nvSpPr>
        <p:spPr bwMode="auto">
          <a:xfrm flipH="1">
            <a:off x="2732327" y="45259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4" name="Line 165"/>
          <p:cNvSpPr>
            <a:spLocks noChangeShapeType="1"/>
          </p:cNvSpPr>
          <p:nvPr/>
        </p:nvSpPr>
        <p:spPr bwMode="auto">
          <a:xfrm flipH="1">
            <a:off x="2881552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5" name="Line 166"/>
          <p:cNvSpPr>
            <a:spLocks noChangeShapeType="1"/>
          </p:cNvSpPr>
          <p:nvPr/>
        </p:nvSpPr>
        <p:spPr bwMode="auto">
          <a:xfrm flipH="1">
            <a:off x="3016490" y="45386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6" name="Line 167"/>
          <p:cNvSpPr>
            <a:spLocks noChangeShapeType="1"/>
          </p:cNvSpPr>
          <p:nvPr/>
        </p:nvSpPr>
        <p:spPr bwMode="auto">
          <a:xfrm flipH="1">
            <a:off x="3165715" y="45386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" name="Line 168"/>
          <p:cNvSpPr>
            <a:spLocks noChangeShapeType="1"/>
          </p:cNvSpPr>
          <p:nvPr/>
        </p:nvSpPr>
        <p:spPr bwMode="auto">
          <a:xfrm flipH="1">
            <a:off x="3300652" y="454977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78" name="Group 169"/>
          <p:cNvGrpSpPr>
            <a:grpSpLocks/>
          </p:cNvGrpSpPr>
          <p:nvPr/>
        </p:nvGrpSpPr>
        <p:grpSpPr bwMode="auto">
          <a:xfrm>
            <a:off x="3759440" y="4527553"/>
            <a:ext cx="1533525" cy="198437"/>
            <a:chOff x="203" y="2024"/>
            <a:chExt cx="1542" cy="164"/>
          </a:xfrm>
        </p:grpSpPr>
        <p:sp>
          <p:nvSpPr>
            <p:cNvPr id="6360" name="Rectangle 17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1" name="Rectangle 17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2" name="Rectangle 17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3" name="Rectangle 17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4" name="Rectangle 17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5" name="Rectangle 17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6" name="Rectangle 17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7" name="Rectangle 17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8" name="Rectangle 17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69" name="Rectangle 17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70" name="Rectangle 18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79" name="Line 181"/>
          <p:cNvSpPr>
            <a:spLocks noChangeShapeType="1"/>
          </p:cNvSpPr>
          <p:nvPr/>
        </p:nvSpPr>
        <p:spPr bwMode="auto">
          <a:xfrm flipH="1">
            <a:off x="3770552" y="4538664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0" name="Line 182"/>
          <p:cNvSpPr>
            <a:spLocks noChangeShapeType="1"/>
          </p:cNvSpPr>
          <p:nvPr/>
        </p:nvSpPr>
        <p:spPr bwMode="auto">
          <a:xfrm flipH="1">
            <a:off x="3907077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1" name="Line 183"/>
          <p:cNvSpPr>
            <a:spLocks noChangeShapeType="1"/>
          </p:cNvSpPr>
          <p:nvPr/>
        </p:nvSpPr>
        <p:spPr bwMode="auto">
          <a:xfrm flipH="1">
            <a:off x="4030902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2" name="Line 184"/>
          <p:cNvSpPr>
            <a:spLocks noChangeShapeType="1"/>
          </p:cNvSpPr>
          <p:nvPr/>
        </p:nvSpPr>
        <p:spPr bwMode="auto">
          <a:xfrm flipH="1">
            <a:off x="4178540" y="454977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3" name="Line 185"/>
          <p:cNvSpPr>
            <a:spLocks noChangeShapeType="1"/>
          </p:cNvSpPr>
          <p:nvPr/>
        </p:nvSpPr>
        <p:spPr bwMode="auto">
          <a:xfrm flipH="1">
            <a:off x="4327765" y="45386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4" name="Line 186"/>
          <p:cNvSpPr>
            <a:spLocks noChangeShapeType="1"/>
          </p:cNvSpPr>
          <p:nvPr/>
        </p:nvSpPr>
        <p:spPr bwMode="auto">
          <a:xfrm flipH="1">
            <a:off x="4450002" y="45259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5" name="Line 187"/>
          <p:cNvSpPr>
            <a:spLocks noChangeShapeType="1"/>
          </p:cNvSpPr>
          <p:nvPr/>
        </p:nvSpPr>
        <p:spPr bwMode="auto">
          <a:xfrm flipH="1">
            <a:off x="4599227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6" name="Line 188"/>
          <p:cNvSpPr>
            <a:spLocks noChangeShapeType="1"/>
          </p:cNvSpPr>
          <p:nvPr/>
        </p:nvSpPr>
        <p:spPr bwMode="auto">
          <a:xfrm flipH="1">
            <a:off x="4734165" y="45386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" name="Line 189"/>
          <p:cNvSpPr>
            <a:spLocks noChangeShapeType="1"/>
          </p:cNvSpPr>
          <p:nvPr/>
        </p:nvSpPr>
        <p:spPr bwMode="auto">
          <a:xfrm flipH="1">
            <a:off x="4883390" y="45386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8" name="Line 190"/>
          <p:cNvSpPr>
            <a:spLocks noChangeShapeType="1"/>
          </p:cNvSpPr>
          <p:nvPr/>
        </p:nvSpPr>
        <p:spPr bwMode="auto">
          <a:xfrm flipH="1">
            <a:off x="5018327" y="454977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89" name="Group 191"/>
          <p:cNvGrpSpPr>
            <a:grpSpLocks/>
          </p:cNvGrpSpPr>
          <p:nvPr/>
        </p:nvGrpSpPr>
        <p:grpSpPr bwMode="auto">
          <a:xfrm>
            <a:off x="5724765" y="4540253"/>
            <a:ext cx="1533525" cy="198437"/>
            <a:chOff x="203" y="2024"/>
            <a:chExt cx="1542" cy="164"/>
          </a:xfrm>
        </p:grpSpPr>
        <p:sp>
          <p:nvSpPr>
            <p:cNvPr id="6349" name="Rectangle 192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0" name="Rectangle 193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1" name="Rectangle 194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2" name="Rectangle 195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3" name="Rectangle 196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4" name="Rectangle 197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5" name="Rectangle 198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6" name="Rectangle 199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7" name="Rectangle 200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8" name="Rectangle 201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59" name="Rectangle 202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290" name="Line 203"/>
          <p:cNvSpPr>
            <a:spLocks noChangeShapeType="1"/>
          </p:cNvSpPr>
          <p:nvPr/>
        </p:nvSpPr>
        <p:spPr bwMode="auto">
          <a:xfrm flipH="1">
            <a:off x="5735877" y="4551364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1" name="Line 204"/>
          <p:cNvSpPr>
            <a:spLocks noChangeShapeType="1"/>
          </p:cNvSpPr>
          <p:nvPr/>
        </p:nvSpPr>
        <p:spPr bwMode="auto">
          <a:xfrm flipH="1">
            <a:off x="5872402" y="45513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2" name="Line 205"/>
          <p:cNvSpPr>
            <a:spLocks noChangeShapeType="1"/>
          </p:cNvSpPr>
          <p:nvPr/>
        </p:nvSpPr>
        <p:spPr bwMode="auto">
          <a:xfrm flipH="1">
            <a:off x="5996227" y="45513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3" name="Line 206"/>
          <p:cNvSpPr>
            <a:spLocks noChangeShapeType="1"/>
          </p:cNvSpPr>
          <p:nvPr/>
        </p:nvSpPr>
        <p:spPr bwMode="auto">
          <a:xfrm flipH="1">
            <a:off x="6143865" y="456247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4" name="Line 207"/>
          <p:cNvSpPr>
            <a:spLocks noChangeShapeType="1"/>
          </p:cNvSpPr>
          <p:nvPr/>
        </p:nvSpPr>
        <p:spPr bwMode="auto">
          <a:xfrm flipH="1">
            <a:off x="6293090" y="45513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5" name="Line 208"/>
          <p:cNvSpPr>
            <a:spLocks noChangeShapeType="1"/>
          </p:cNvSpPr>
          <p:nvPr/>
        </p:nvSpPr>
        <p:spPr bwMode="auto">
          <a:xfrm flipH="1">
            <a:off x="6415327" y="45386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6" name="Line 209"/>
          <p:cNvSpPr>
            <a:spLocks noChangeShapeType="1"/>
          </p:cNvSpPr>
          <p:nvPr/>
        </p:nvSpPr>
        <p:spPr bwMode="auto">
          <a:xfrm flipH="1">
            <a:off x="6564552" y="455136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" name="Line 210"/>
          <p:cNvSpPr>
            <a:spLocks noChangeShapeType="1"/>
          </p:cNvSpPr>
          <p:nvPr/>
        </p:nvSpPr>
        <p:spPr bwMode="auto">
          <a:xfrm flipH="1">
            <a:off x="6699490" y="45513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" name="Line 211"/>
          <p:cNvSpPr>
            <a:spLocks noChangeShapeType="1"/>
          </p:cNvSpPr>
          <p:nvPr/>
        </p:nvSpPr>
        <p:spPr bwMode="auto">
          <a:xfrm flipH="1">
            <a:off x="6848715" y="455136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" name="Line 212"/>
          <p:cNvSpPr>
            <a:spLocks noChangeShapeType="1"/>
          </p:cNvSpPr>
          <p:nvPr/>
        </p:nvSpPr>
        <p:spPr bwMode="auto">
          <a:xfrm flipH="1">
            <a:off x="6983652" y="456247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" name="Oval 213"/>
          <p:cNvSpPr>
            <a:spLocks noChangeArrowheads="1"/>
          </p:cNvSpPr>
          <p:nvPr/>
        </p:nvSpPr>
        <p:spPr bwMode="auto">
          <a:xfrm>
            <a:off x="5240578" y="4143378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01" name="Text Box 214"/>
          <p:cNvSpPr txBox="1">
            <a:spLocks noChangeArrowheads="1"/>
          </p:cNvSpPr>
          <p:nvPr/>
        </p:nvSpPr>
        <p:spPr bwMode="auto">
          <a:xfrm>
            <a:off x="5246928" y="4171953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</a:t>
            </a:r>
          </a:p>
        </p:txBody>
      </p:sp>
      <p:sp>
        <p:nvSpPr>
          <p:cNvPr id="6302" name="Line 215"/>
          <p:cNvSpPr>
            <a:spLocks noChangeShapeType="1"/>
          </p:cNvSpPr>
          <p:nvPr/>
        </p:nvSpPr>
        <p:spPr bwMode="auto">
          <a:xfrm>
            <a:off x="5242165" y="4030665"/>
            <a:ext cx="1111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3" name="Line 216"/>
          <p:cNvSpPr>
            <a:spLocks noChangeShapeType="1"/>
          </p:cNvSpPr>
          <p:nvPr/>
        </p:nvSpPr>
        <p:spPr bwMode="auto">
          <a:xfrm flipH="1">
            <a:off x="2695814" y="4030664"/>
            <a:ext cx="116205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4" name="Oval 217"/>
          <p:cNvSpPr>
            <a:spLocks noChangeArrowheads="1"/>
          </p:cNvSpPr>
          <p:nvPr/>
        </p:nvSpPr>
        <p:spPr bwMode="auto">
          <a:xfrm>
            <a:off x="3413365" y="4922840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05" name="Text Box 218"/>
          <p:cNvSpPr txBox="1">
            <a:spLocks noChangeArrowheads="1"/>
          </p:cNvSpPr>
          <p:nvPr/>
        </p:nvSpPr>
        <p:spPr bwMode="auto">
          <a:xfrm>
            <a:off x="3381614" y="4951414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100</a:t>
            </a:r>
          </a:p>
        </p:txBody>
      </p:sp>
      <p:sp>
        <p:nvSpPr>
          <p:cNvPr id="6306" name="Line 219"/>
          <p:cNvSpPr>
            <a:spLocks noChangeShapeType="1"/>
          </p:cNvSpPr>
          <p:nvPr/>
        </p:nvSpPr>
        <p:spPr bwMode="auto">
          <a:xfrm>
            <a:off x="3524490" y="4624390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7" name="Line 220"/>
          <p:cNvSpPr>
            <a:spLocks noChangeShapeType="1"/>
          </p:cNvSpPr>
          <p:nvPr/>
        </p:nvSpPr>
        <p:spPr bwMode="auto">
          <a:xfrm>
            <a:off x="3968990" y="4030664"/>
            <a:ext cx="581025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" name="Oval 221"/>
          <p:cNvSpPr>
            <a:spLocks noChangeArrowheads="1"/>
          </p:cNvSpPr>
          <p:nvPr/>
        </p:nvSpPr>
        <p:spPr bwMode="auto">
          <a:xfrm>
            <a:off x="7329728" y="4156078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09" name="Text Box 222"/>
          <p:cNvSpPr txBox="1">
            <a:spLocks noChangeArrowheads="1"/>
          </p:cNvSpPr>
          <p:nvPr/>
        </p:nvSpPr>
        <p:spPr bwMode="auto">
          <a:xfrm>
            <a:off x="7336078" y="4171953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</a:t>
            </a:r>
          </a:p>
        </p:txBody>
      </p:sp>
      <p:sp>
        <p:nvSpPr>
          <p:cNvPr id="6310" name="Line 223"/>
          <p:cNvSpPr>
            <a:spLocks noChangeShapeType="1"/>
          </p:cNvSpPr>
          <p:nvPr/>
        </p:nvSpPr>
        <p:spPr bwMode="auto">
          <a:xfrm>
            <a:off x="7318614" y="4005264"/>
            <a:ext cx="147638" cy="160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1" name="Oval 225"/>
          <p:cNvSpPr>
            <a:spLocks noChangeArrowheads="1"/>
          </p:cNvSpPr>
          <p:nvPr/>
        </p:nvSpPr>
        <p:spPr bwMode="auto">
          <a:xfrm>
            <a:off x="7047153" y="4897440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8" name="Group 304"/>
          <p:cNvGrpSpPr>
            <a:grpSpLocks/>
          </p:cNvGrpSpPr>
          <p:nvPr/>
        </p:nvGrpSpPr>
        <p:grpSpPr bwMode="auto">
          <a:xfrm>
            <a:off x="4699239" y="2212978"/>
            <a:ext cx="2770188" cy="2986087"/>
            <a:chOff x="1855" y="1140"/>
            <a:chExt cx="1745" cy="1881"/>
          </a:xfrm>
        </p:grpSpPr>
        <p:sp>
          <p:nvSpPr>
            <p:cNvPr id="6340" name="Rectangle 5"/>
            <p:cNvSpPr>
              <a:spLocks noChangeArrowheads="1"/>
            </p:cNvSpPr>
            <p:nvPr/>
          </p:nvSpPr>
          <p:spPr bwMode="auto">
            <a:xfrm>
              <a:off x="1855" y="1140"/>
              <a:ext cx="141" cy="1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41" name="Rectangle 28"/>
            <p:cNvSpPr>
              <a:spLocks noChangeArrowheads="1"/>
            </p:cNvSpPr>
            <p:nvPr/>
          </p:nvSpPr>
          <p:spPr bwMode="auto">
            <a:xfrm>
              <a:off x="2056" y="1598"/>
              <a:ext cx="141" cy="1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42" name="Line 52"/>
            <p:cNvSpPr>
              <a:spLocks noChangeShapeType="1"/>
            </p:cNvSpPr>
            <p:nvPr/>
          </p:nvSpPr>
          <p:spPr bwMode="auto">
            <a:xfrm>
              <a:off x="1925" y="1248"/>
              <a:ext cx="0" cy="25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Line 53"/>
            <p:cNvSpPr>
              <a:spLocks noChangeShapeType="1"/>
            </p:cNvSpPr>
            <p:nvPr/>
          </p:nvSpPr>
          <p:spPr bwMode="auto">
            <a:xfrm>
              <a:off x="1917" y="1498"/>
              <a:ext cx="873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Line 54"/>
            <p:cNvSpPr>
              <a:spLocks noChangeShapeType="1"/>
            </p:cNvSpPr>
            <p:nvPr/>
          </p:nvSpPr>
          <p:spPr bwMode="auto">
            <a:xfrm flipH="1" flipV="1">
              <a:off x="2782" y="1490"/>
              <a:ext cx="0" cy="1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Line 146"/>
            <p:cNvSpPr>
              <a:spLocks noChangeShapeType="1"/>
            </p:cNvSpPr>
            <p:nvPr/>
          </p:nvSpPr>
          <p:spPr bwMode="auto">
            <a:xfrm>
              <a:off x="2135" y="1693"/>
              <a:ext cx="841" cy="54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Line 224"/>
            <p:cNvSpPr>
              <a:spLocks noChangeShapeType="1"/>
            </p:cNvSpPr>
            <p:nvPr/>
          </p:nvSpPr>
          <p:spPr bwMode="auto">
            <a:xfrm>
              <a:off x="2602" y="2269"/>
              <a:ext cx="311" cy="32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Text Box 226"/>
            <p:cNvSpPr txBox="1">
              <a:spLocks noChangeArrowheads="1"/>
            </p:cNvSpPr>
            <p:nvPr/>
          </p:nvSpPr>
          <p:spPr bwMode="auto">
            <a:xfrm>
              <a:off x="3307" y="2848"/>
              <a:ext cx="29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110</a:t>
              </a:r>
            </a:p>
          </p:txBody>
        </p:sp>
        <p:sp>
          <p:nvSpPr>
            <p:cNvPr id="6348" name="Line 227"/>
            <p:cNvSpPr>
              <a:spLocks noChangeShapeType="1"/>
            </p:cNvSpPr>
            <p:nvPr/>
          </p:nvSpPr>
          <p:spPr bwMode="auto">
            <a:xfrm>
              <a:off x="3420" y="2657"/>
              <a:ext cx="23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13" name="Group 228"/>
          <p:cNvGrpSpPr>
            <a:grpSpLocks/>
          </p:cNvGrpSpPr>
          <p:nvPr/>
        </p:nvGrpSpPr>
        <p:grpSpPr bwMode="auto">
          <a:xfrm>
            <a:off x="7926628" y="3849689"/>
            <a:ext cx="1533525" cy="198438"/>
            <a:chOff x="203" y="2024"/>
            <a:chExt cx="1542" cy="164"/>
          </a:xfrm>
        </p:grpSpPr>
        <p:sp>
          <p:nvSpPr>
            <p:cNvPr id="6329" name="Rectangle 229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0" name="Rectangle 230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1" name="Rectangle 231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2" name="Rectangle 232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3" name="Rectangle 233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4" name="Rectangle 234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5" name="Rectangle 235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6" name="Rectangle 236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7" name="Rectangle 237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8" name="Rectangle 238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39" name="Rectangle 239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314" name="Oval 240"/>
          <p:cNvSpPr>
            <a:spLocks noChangeArrowheads="1"/>
          </p:cNvSpPr>
          <p:nvPr/>
        </p:nvSpPr>
        <p:spPr bwMode="auto">
          <a:xfrm>
            <a:off x="9355377" y="4229103"/>
            <a:ext cx="347662" cy="331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15" name="Text Box 241"/>
          <p:cNvSpPr txBox="1">
            <a:spLocks noChangeArrowheads="1"/>
          </p:cNvSpPr>
          <p:nvPr/>
        </p:nvSpPr>
        <p:spPr bwMode="auto">
          <a:xfrm>
            <a:off x="9379190" y="4257678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21</a:t>
            </a:r>
          </a:p>
        </p:txBody>
      </p:sp>
      <p:sp>
        <p:nvSpPr>
          <p:cNvPr id="6316" name="Line 242"/>
          <p:cNvSpPr>
            <a:spLocks noChangeShapeType="1"/>
          </p:cNvSpPr>
          <p:nvPr/>
        </p:nvSpPr>
        <p:spPr bwMode="auto">
          <a:xfrm>
            <a:off x="9382365" y="3933827"/>
            <a:ext cx="111125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7" name="Line 243"/>
          <p:cNvSpPr>
            <a:spLocks noChangeShapeType="1"/>
          </p:cNvSpPr>
          <p:nvPr/>
        </p:nvSpPr>
        <p:spPr bwMode="auto">
          <a:xfrm>
            <a:off x="7748828" y="3081339"/>
            <a:ext cx="985837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" name="Line 244"/>
          <p:cNvSpPr>
            <a:spLocks noChangeShapeType="1"/>
          </p:cNvSpPr>
          <p:nvPr/>
        </p:nvSpPr>
        <p:spPr bwMode="auto">
          <a:xfrm flipH="1">
            <a:off x="7944090" y="385603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" name="Line 245"/>
          <p:cNvSpPr>
            <a:spLocks noChangeShapeType="1"/>
          </p:cNvSpPr>
          <p:nvPr/>
        </p:nvSpPr>
        <p:spPr bwMode="auto">
          <a:xfrm flipH="1">
            <a:off x="8215552" y="386715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" name="Line 246"/>
          <p:cNvSpPr>
            <a:spLocks noChangeShapeType="1"/>
          </p:cNvSpPr>
          <p:nvPr/>
        </p:nvSpPr>
        <p:spPr bwMode="auto">
          <a:xfrm flipH="1">
            <a:off x="8364777" y="385603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1" name="Line 247"/>
          <p:cNvSpPr>
            <a:spLocks noChangeShapeType="1"/>
          </p:cNvSpPr>
          <p:nvPr/>
        </p:nvSpPr>
        <p:spPr bwMode="auto">
          <a:xfrm flipH="1">
            <a:off x="8487015" y="384333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2" name="Line 248"/>
          <p:cNvSpPr>
            <a:spLocks noChangeShapeType="1"/>
          </p:cNvSpPr>
          <p:nvPr/>
        </p:nvSpPr>
        <p:spPr bwMode="auto">
          <a:xfrm flipH="1">
            <a:off x="8636240" y="385603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3" name="Line 249"/>
          <p:cNvSpPr>
            <a:spLocks noChangeShapeType="1"/>
          </p:cNvSpPr>
          <p:nvPr/>
        </p:nvSpPr>
        <p:spPr bwMode="auto">
          <a:xfrm flipH="1">
            <a:off x="8771177" y="385603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4" name="Line 250"/>
          <p:cNvSpPr>
            <a:spLocks noChangeShapeType="1"/>
          </p:cNvSpPr>
          <p:nvPr/>
        </p:nvSpPr>
        <p:spPr bwMode="auto">
          <a:xfrm flipH="1">
            <a:off x="8920402" y="385603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5" name="Line 251"/>
          <p:cNvSpPr>
            <a:spLocks noChangeShapeType="1"/>
          </p:cNvSpPr>
          <p:nvPr/>
        </p:nvSpPr>
        <p:spPr bwMode="auto">
          <a:xfrm flipH="1">
            <a:off x="9055340" y="38671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6" name="Line 252"/>
          <p:cNvSpPr>
            <a:spLocks noChangeShapeType="1"/>
          </p:cNvSpPr>
          <p:nvPr/>
        </p:nvSpPr>
        <p:spPr bwMode="auto">
          <a:xfrm flipH="1">
            <a:off x="9191865" y="385445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7" name="Line 303"/>
          <p:cNvSpPr>
            <a:spLocks noChangeShapeType="1"/>
          </p:cNvSpPr>
          <p:nvPr/>
        </p:nvSpPr>
        <p:spPr bwMode="auto">
          <a:xfrm flipH="1">
            <a:off x="8079027" y="385445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8" name="Text Box 325"/>
          <p:cNvSpPr txBox="1">
            <a:spLocks noChangeArrowheads="1"/>
          </p:cNvSpPr>
          <p:nvPr/>
        </p:nvSpPr>
        <p:spPr bwMode="auto">
          <a:xfrm>
            <a:off x="7015403" y="4927603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16598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: add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974" y="990601"/>
            <a:ext cx="8397875" cy="43973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Insert 2195 into the following </a:t>
            </a:r>
            <a:r>
              <a:rPr lang="en-US" altLang="en-US" dirty="0" err="1"/>
              <a:t>trie</a:t>
            </a:r>
            <a:r>
              <a:rPr lang="en-US" altLang="en-US" dirty="0"/>
              <a:t>: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75960" y="209991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98210" y="209991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820460" y="209991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042710" y="209991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264960" y="209991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487210" y="2099918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711046" y="209991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933296" y="209991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155546" y="209991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6377796" y="2099918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345796" y="1787181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0   1  2  3   4  5  6  7  8  9</a:t>
            </a:r>
            <a:r>
              <a:rPr lang="en-US" altLang="en-US" sz="1800"/>
              <a:t>  </a:t>
            </a:r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2004235" y="283493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2226485" y="283493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2448735" y="283493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2670985" y="283493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7" name="Rectangle 20"/>
          <p:cNvSpPr>
            <a:spLocks noChangeArrowheads="1"/>
          </p:cNvSpPr>
          <p:nvPr/>
        </p:nvSpPr>
        <p:spPr bwMode="auto">
          <a:xfrm>
            <a:off x="2893235" y="283493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3115485" y="283493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9" name="Rectangle 22"/>
          <p:cNvSpPr>
            <a:spLocks noChangeArrowheads="1"/>
          </p:cNvSpPr>
          <p:nvPr/>
        </p:nvSpPr>
        <p:spPr bwMode="auto">
          <a:xfrm>
            <a:off x="3339321" y="283493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0" name="Rectangle 23"/>
          <p:cNvSpPr>
            <a:spLocks noChangeArrowheads="1"/>
          </p:cNvSpPr>
          <p:nvPr/>
        </p:nvSpPr>
        <p:spPr bwMode="auto">
          <a:xfrm>
            <a:off x="3561571" y="283493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1" name="Rectangle 24"/>
          <p:cNvSpPr>
            <a:spLocks noChangeArrowheads="1"/>
          </p:cNvSpPr>
          <p:nvPr/>
        </p:nvSpPr>
        <p:spPr bwMode="auto">
          <a:xfrm>
            <a:off x="3783821" y="283493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4006071" y="283493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4228321" y="283493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4695046" y="282699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>
            <a:off x="4917296" y="282699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5139546" y="282699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7" name="Rectangle 30"/>
          <p:cNvSpPr>
            <a:spLocks noChangeArrowheads="1"/>
          </p:cNvSpPr>
          <p:nvPr/>
        </p:nvSpPr>
        <p:spPr bwMode="auto">
          <a:xfrm>
            <a:off x="5361796" y="282699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>
            <a:off x="5584046" y="282699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>
            <a:off x="5806296" y="2826993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0" name="Rectangle 33"/>
          <p:cNvSpPr>
            <a:spLocks noChangeArrowheads="1"/>
          </p:cNvSpPr>
          <p:nvPr/>
        </p:nvSpPr>
        <p:spPr bwMode="auto">
          <a:xfrm>
            <a:off x="6030135" y="282699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1" name="Rectangle 34"/>
          <p:cNvSpPr>
            <a:spLocks noChangeArrowheads="1"/>
          </p:cNvSpPr>
          <p:nvPr/>
        </p:nvSpPr>
        <p:spPr bwMode="auto">
          <a:xfrm>
            <a:off x="6252385" y="282699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2" name="Rectangle 35"/>
          <p:cNvSpPr>
            <a:spLocks noChangeArrowheads="1"/>
          </p:cNvSpPr>
          <p:nvPr/>
        </p:nvSpPr>
        <p:spPr bwMode="auto">
          <a:xfrm>
            <a:off x="6474635" y="282699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3" name="Rectangle 36"/>
          <p:cNvSpPr>
            <a:spLocks noChangeArrowheads="1"/>
          </p:cNvSpPr>
          <p:nvPr/>
        </p:nvSpPr>
        <p:spPr bwMode="auto">
          <a:xfrm>
            <a:off x="6696885" y="282699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4" name="Rectangle 37"/>
          <p:cNvSpPr>
            <a:spLocks noChangeArrowheads="1"/>
          </p:cNvSpPr>
          <p:nvPr/>
        </p:nvSpPr>
        <p:spPr bwMode="auto">
          <a:xfrm>
            <a:off x="6919135" y="2826993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5" name="Rectangle 38"/>
          <p:cNvSpPr>
            <a:spLocks noChangeArrowheads="1"/>
          </p:cNvSpPr>
          <p:nvPr/>
        </p:nvSpPr>
        <p:spPr bwMode="auto">
          <a:xfrm>
            <a:off x="7341410" y="282540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6" name="Rectangle 39"/>
          <p:cNvSpPr>
            <a:spLocks noChangeArrowheads="1"/>
          </p:cNvSpPr>
          <p:nvPr/>
        </p:nvSpPr>
        <p:spPr bwMode="auto">
          <a:xfrm>
            <a:off x="7563660" y="282540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7" name="Rectangle 40"/>
          <p:cNvSpPr>
            <a:spLocks noChangeArrowheads="1"/>
          </p:cNvSpPr>
          <p:nvPr/>
        </p:nvSpPr>
        <p:spPr bwMode="auto">
          <a:xfrm>
            <a:off x="7785910" y="282540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8" name="Rectangle 41"/>
          <p:cNvSpPr>
            <a:spLocks noChangeArrowheads="1"/>
          </p:cNvSpPr>
          <p:nvPr/>
        </p:nvSpPr>
        <p:spPr bwMode="auto">
          <a:xfrm>
            <a:off x="8008160" y="282540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09" name="Rectangle 42"/>
          <p:cNvSpPr>
            <a:spLocks noChangeArrowheads="1"/>
          </p:cNvSpPr>
          <p:nvPr/>
        </p:nvSpPr>
        <p:spPr bwMode="auto">
          <a:xfrm>
            <a:off x="8230410" y="282540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0" name="Rectangle 43"/>
          <p:cNvSpPr>
            <a:spLocks noChangeArrowheads="1"/>
          </p:cNvSpPr>
          <p:nvPr/>
        </p:nvSpPr>
        <p:spPr bwMode="auto">
          <a:xfrm>
            <a:off x="8452660" y="282540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1" name="Rectangle 44"/>
          <p:cNvSpPr>
            <a:spLocks noChangeArrowheads="1"/>
          </p:cNvSpPr>
          <p:nvPr/>
        </p:nvSpPr>
        <p:spPr bwMode="auto">
          <a:xfrm>
            <a:off x="8676496" y="282540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2" name="Rectangle 45"/>
          <p:cNvSpPr>
            <a:spLocks noChangeArrowheads="1"/>
          </p:cNvSpPr>
          <p:nvPr/>
        </p:nvSpPr>
        <p:spPr bwMode="auto">
          <a:xfrm>
            <a:off x="8898746" y="282540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3" name="Rectangle 46"/>
          <p:cNvSpPr>
            <a:spLocks noChangeArrowheads="1"/>
          </p:cNvSpPr>
          <p:nvPr/>
        </p:nvSpPr>
        <p:spPr bwMode="auto">
          <a:xfrm>
            <a:off x="9120996" y="282540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4" name="Rectangle 47"/>
          <p:cNvSpPr>
            <a:spLocks noChangeArrowheads="1"/>
          </p:cNvSpPr>
          <p:nvPr/>
        </p:nvSpPr>
        <p:spPr bwMode="auto">
          <a:xfrm>
            <a:off x="9343246" y="282540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5" name="Rectangle 48"/>
          <p:cNvSpPr>
            <a:spLocks noChangeArrowheads="1"/>
          </p:cNvSpPr>
          <p:nvPr/>
        </p:nvSpPr>
        <p:spPr bwMode="auto">
          <a:xfrm>
            <a:off x="9565496" y="282540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16" name="Line 49"/>
          <p:cNvSpPr>
            <a:spLocks noChangeShapeType="1"/>
          </p:cNvSpPr>
          <p:nvPr/>
        </p:nvSpPr>
        <p:spPr bwMode="auto">
          <a:xfrm>
            <a:off x="4487084" y="2272956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50"/>
          <p:cNvSpPr>
            <a:spLocks noChangeShapeType="1"/>
          </p:cNvSpPr>
          <p:nvPr/>
        </p:nvSpPr>
        <p:spPr bwMode="auto">
          <a:xfrm flipH="1" flipV="1">
            <a:off x="3102784" y="2619031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51"/>
          <p:cNvSpPr>
            <a:spLocks noChangeShapeType="1"/>
          </p:cNvSpPr>
          <p:nvPr/>
        </p:nvSpPr>
        <p:spPr bwMode="auto">
          <a:xfrm>
            <a:off x="3102785" y="2619031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52"/>
          <p:cNvSpPr>
            <a:spLocks noChangeShapeType="1"/>
          </p:cNvSpPr>
          <p:nvPr/>
        </p:nvSpPr>
        <p:spPr bwMode="auto">
          <a:xfrm>
            <a:off x="4709334" y="2271369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53"/>
          <p:cNvSpPr>
            <a:spLocks noChangeShapeType="1"/>
          </p:cNvSpPr>
          <p:nvPr/>
        </p:nvSpPr>
        <p:spPr bwMode="auto">
          <a:xfrm>
            <a:off x="4696635" y="2668243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4"/>
          <p:cNvSpPr>
            <a:spLocks noChangeShapeType="1"/>
          </p:cNvSpPr>
          <p:nvPr/>
        </p:nvSpPr>
        <p:spPr bwMode="auto">
          <a:xfrm flipH="1" flipV="1">
            <a:off x="6069821" y="2655543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55"/>
          <p:cNvSpPr>
            <a:spLocks noChangeShapeType="1"/>
          </p:cNvSpPr>
          <p:nvPr/>
        </p:nvSpPr>
        <p:spPr bwMode="auto">
          <a:xfrm>
            <a:off x="4956984" y="226184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56"/>
          <p:cNvSpPr>
            <a:spLocks noChangeShapeType="1"/>
          </p:cNvSpPr>
          <p:nvPr/>
        </p:nvSpPr>
        <p:spPr bwMode="auto">
          <a:xfrm flipV="1">
            <a:off x="4955397" y="2546006"/>
            <a:ext cx="3833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7"/>
          <p:cNvSpPr>
            <a:spLocks noChangeShapeType="1"/>
          </p:cNvSpPr>
          <p:nvPr/>
        </p:nvSpPr>
        <p:spPr bwMode="auto">
          <a:xfrm flipH="1" flipV="1">
            <a:off x="8776509" y="2544419"/>
            <a:ext cx="1270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8"/>
          <p:cNvSpPr>
            <a:spLocks noChangeShapeType="1"/>
          </p:cNvSpPr>
          <p:nvPr/>
        </p:nvSpPr>
        <p:spPr bwMode="auto">
          <a:xfrm flipH="1">
            <a:off x="5030009" y="2099918"/>
            <a:ext cx="234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9"/>
          <p:cNvSpPr>
            <a:spLocks noChangeShapeType="1"/>
          </p:cNvSpPr>
          <p:nvPr/>
        </p:nvSpPr>
        <p:spPr bwMode="auto">
          <a:xfrm flipH="1">
            <a:off x="5264960" y="211261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60"/>
          <p:cNvSpPr>
            <a:spLocks noChangeShapeType="1"/>
          </p:cNvSpPr>
          <p:nvPr/>
        </p:nvSpPr>
        <p:spPr bwMode="auto">
          <a:xfrm flipH="1">
            <a:off x="5499910" y="2112618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61"/>
          <p:cNvSpPr>
            <a:spLocks noChangeShapeType="1"/>
          </p:cNvSpPr>
          <p:nvPr/>
        </p:nvSpPr>
        <p:spPr bwMode="auto">
          <a:xfrm flipH="1">
            <a:off x="5709460" y="2112618"/>
            <a:ext cx="2238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62"/>
          <p:cNvSpPr>
            <a:spLocks noChangeShapeType="1"/>
          </p:cNvSpPr>
          <p:nvPr/>
        </p:nvSpPr>
        <p:spPr bwMode="auto">
          <a:xfrm flipH="1">
            <a:off x="5944410" y="2112618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63"/>
          <p:cNvSpPr>
            <a:spLocks noChangeShapeType="1"/>
          </p:cNvSpPr>
          <p:nvPr/>
        </p:nvSpPr>
        <p:spPr bwMode="auto">
          <a:xfrm flipH="1">
            <a:off x="6153960" y="2125318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64"/>
          <p:cNvSpPr>
            <a:spLocks noChangeShapeType="1"/>
          </p:cNvSpPr>
          <p:nvPr/>
        </p:nvSpPr>
        <p:spPr bwMode="auto">
          <a:xfrm flipH="1">
            <a:off x="6388910" y="2112618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66"/>
          <p:cNvSpPr>
            <a:spLocks noChangeShapeType="1"/>
          </p:cNvSpPr>
          <p:nvPr/>
        </p:nvSpPr>
        <p:spPr bwMode="auto">
          <a:xfrm flipH="1">
            <a:off x="7328710" y="28555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67"/>
          <p:cNvSpPr>
            <a:spLocks noChangeShapeType="1"/>
          </p:cNvSpPr>
          <p:nvPr/>
        </p:nvSpPr>
        <p:spPr bwMode="auto">
          <a:xfrm flipH="1">
            <a:off x="7785910" y="28428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68"/>
          <p:cNvSpPr>
            <a:spLocks noChangeShapeType="1"/>
          </p:cNvSpPr>
          <p:nvPr/>
        </p:nvSpPr>
        <p:spPr bwMode="auto">
          <a:xfrm flipH="1">
            <a:off x="8008160" y="28428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69"/>
          <p:cNvSpPr>
            <a:spLocks noChangeShapeType="1"/>
          </p:cNvSpPr>
          <p:nvPr/>
        </p:nvSpPr>
        <p:spPr bwMode="auto">
          <a:xfrm flipH="1">
            <a:off x="8230410" y="28555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70"/>
          <p:cNvSpPr>
            <a:spLocks noChangeShapeType="1"/>
          </p:cNvSpPr>
          <p:nvPr/>
        </p:nvSpPr>
        <p:spPr bwMode="auto">
          <a:xfrm flipH="1">
            <a:off x="8441546" y="28555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71"/>
          <p:cNvSpPr>
            <a:spLocks noChangeShapeType="1"/>
          </p:cNvSpPr>
          <p:nvPr/>
        </p:nvSpPr>
        <p:spPr bwMode="auto">
          <a:xfrm flipH="1">
            <a:off x="8676496" y="28555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72"/>
          <p:cNvSpPr>
            <a:spLocks noChangeShapeType="1"/>
          </p:cNvSpPr>
          <p:nvPr/>
        </p:nvSpPr>
        <p:spPr bwMode="auto">
          <a:xfrm flipH="1">
            <a:off x="8898746" y="28555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73"/>
          <p:cNvSpPr>
            <a:spLocks noChangeShapeType="1"/>
          </p:cNvSpPr>
          <p:nvPr/>
        </p:nvSpPr>
        <p:spPr bwMode="auto">
          <a:xfrm flipH="1">
            <a:off x="9120996" y="28555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74"/>
          <p:cNvSpPr>
            <a:spLocks noChangeShapeType="1"/>
          </p:cNvSpPr>
          <p:nvPr/>
        </p:nvSpPr>
        <p:spPr bwMode="auto">
          <a:xfrm flipH="1">
            <a:off x="9330546" y="28555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75"/>
          <p:cNvSpPr>
            <a:spLocks noChangeShapeType="1"/>
          </p:cNvSpPr>
          <p:nvPr/>
        </p:nvSpPr>
        <p:spPr bwMode="auto">
          <a:xfrm flipH="1">
            <a:off x="5376085" y="28301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76"/>
          <p:cNvSpPr>
            <a:spLocks noChangeShapeType="1"/>
          </p:cNvSpPr>
          <p:nvPr/>
        </p:nvSpPr>
        <p:spPr bwMode="auto">
          <a:xfrm flipH="1">
            <a:off x="5598335" y="28428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77"/>
          <p:cNvSpPr>
            <a:spLocks noChangeShapeType="1"/>
          </p:cNvSpPr>
          <p:nvPr/>
        </p:nvSpPr>
        <p:spPr bwMode="auto">
          <a:xfrm flipH="1">
            <a:off x="5809471" y="28428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78"/>
          <p:cNvSpPr>
            <a:spLocks noChangeShapeType="1"/>
          </p:cNvSpPr>
          <p:nvPr/>
        </p:nvSpPr>
        <p:spPr bwMode="auto">
          <a:xfrm flipH="1">
            <a:off x="6044421" y="28428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79"/>
          <p:cNvSpPr>
            <a:spLocks noChangeShapeType="1"/>
          </p:cNvSpPr>
          <p:nvPr/>
        </p:nvSpPr>
        <p:spPr bwMode="auto">
          <a:xfrm flipH="1">
            <a:off x="6266671" y="28428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80"/>
          <p:cNvSpPr>
            <a:spLocks noChangeShapeType="1"/>
          </p:cNvSpPr>
          <p:nvPr/>
        </p:nvSpPr>
        <p:spPr bwMode="auto">
          <a:xfrm flipH="1">
            <a:off x="6488921" y="28428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81"/>
          <p:cNvSpPr>
            <a:spLocks noChangeShapeType="1"/>
          </p:cNvSpPr>
          <p:nvPr/>
        </p:nvSpPr>
        <p:spPr bwMode="auto">
          <a:xfrm flipH="1">
            <a:off x="6698471" y="28428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82"/>
          <p:cNvSpPr>
            <a:spLocks noChangeShapeType="1"/>
          </p:cNvSpPr>
          <p:nvPr/>
        </p:nvSpPr>
        <p:spPr bwMode="auto">
          <a:xfrm flipH="1">
            <a:off x="5153835" y="2842868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83"/>
          <p:cNvSpPr>
            <a:spLocks noChangeShapeType="1"/>
          </p:cNvSpPr>
          <p:nvPr/>
        </p:nvSpPr>
        <p:spPr bwMode="auto">
          <a:xfrm flipH="1">
            <a:off x="6933421" y="2842868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84"/>
          <p:cNvSpPr>
            <a:spLocks noChangeShapeType="1"/>
          </p:cNvSpPr>
          <p:nvPr/>
        </p:nvSpPr>
        <p:spPr bwMode="auto">
          <a:xfrm flipH="1">
            <a:off x="2002646" y="2853981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85"/>
          <p:cNvSpPr>
            <a:spLocks noChangeShapeType="1"/>
          </p:cNvSpPr>
          <p:nvPr/>
        </p:nvSpPr>
        <p:spPr bwMode="auto">
          <a:xfrm flipH="1">
            <a:off x="2237596" y="2853981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86"/>
          <p:cNvSpPr>
            <a:spLocks noChangeShapeType="1"/>
          </p:cNvSpPr>
          <p:nvPr/>
        </p:nvSpPr>
        <p:spPr bwMode="auto">
          <a:xfrm flipH="1">
            <a:off x="2682096" y="2841281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87"/>
          <p:cNvSpPr>
            <a:spLocks noChangeShapeType="1"/>
          </p:cNvSpPr>
          <p:nvPr/>
        </p:nvSpPr>
        <p:spPr bwMode="auto">
          <a:xfrm flipH="1">
            <a:off x="2904346" y="2853981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88"/>
          <p:cNvSpPr>
            <a:spLocks noChangeShapeType="1"/>
          </p:cNvSpPr>
          <p:nvPr/>
        </p:nvSpPr>
        <p:spPr bwMode="auto">
          <a:xfrm flipH="1">
            <a:off x="3115485" y="2853981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Line 89"/>
          <p:cNvSpPr>
            <a:spLocks noChangeShapeType="1"/>
          </p:cNvSpPr>
          <p:nvPr/>
        </p:nvSpPr>
        <p:spPr bwMode="auto">
          <a:xfrm flipH="1">
            <a:off x="3350435" y="2853981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6" name="Line 90"/>
          <p:cNvSpPr>
            <a:spLocks noChangeShapeType="1"/>
          </p:cNvSpPr>
          <p:nvPr/>
        </p:nvSpPr>
        <p:spPr bwMode="auto">
          <a:xfrm flipH="1">
            <a:off x="3572685" y="2853981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7" name="Line 91"/>
          <p:cNvSpPr>
            <a:spLocks noChangeShapeType="1"/>
          </p:cNvSpPr>
          <p:nvPr/>
        </p:nvSpPr>
        <p:spPr bwMode="auto">
          <a:xfrm flipH="1">
            <a:off x="3794935" y="2853981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8" name="Line 92"/>
          <p:cNvSpPr>
            <a:spLocks noChangeShapeType="1"/>
          </p:cNvSpPr>
          <p:nvPr/>
        </p:nvSpPr>
        <p:spPr bwMode="auto">
          <a:xfrm flipH="1">
            <a:off x="4004485" y="2853981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9" name="Line 93"/>
          <p:cNvSpPr>
            <a:spLocks noChangeShapeType="1"/>
          </p:cNvSpPr>
          <p:nvPr/>
        </p:nvSpPr>
        <p:spPr bwMode="auto">
          <a:xfrm flipH="1">
            <a:off x="2459846" y="2853981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60" name="Group 94"/>
          <p:cNvGrpSpPr>
            <a:grpSpLocks/>
          </p:cNvGrpSpPr>
          <p:nvPr/>
        </p:nvGrpSpPr>
        <p:grpSpPr bwMode="auto">
          <a:xfrm>
            <a:off x="3979085" y="3303244"/>
            <a:ext cx="371475" cy="320675"/>
            <a:chOff x="1510" y="1925"/>
            <a:chExt cx="234" cy="202"/>
          </a:xfrm>
        </p:grpSpPr>
        <p:sp>
          <p:nvSpPr>
            <p:cNvPr id="7474" name="Oval 95"/>
            <p:cNvSpPr>
              <a:spLocks noChangeArrowheads="1"/>
            </p:cNvSpPr>
            <p:nvPr/>
          </p:nvSpPr>
          <p:spPr bwMode="auto">
            <a:xfrm>
              <a:off x="1510" y="1925"/>
              <a:ext cx="234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475" name="Text Box 96"/>
            <p:cNvSpPr txBox="1">
              <a:spLocks noChangeArrowheads="1"/>
            </p:cNvSpPr>
            <p:nvPr/>
          </p:nvSpPr>
          <p:spPr bwMode="auto">
            <a:xfrm>
              <a:off x="1546" y="194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0</a:t>
              </a:r>
            </a:p>
          </p:txBody>
        </p:sp>
      </p:grpSp>
      <p:sp>
        <p:nvSpPr>
          <p:cNvPr id="7261" name="Line 97"/>
          <p:cNvSpPr>
            <a:spLocks noChangeShapeType="1"/>
          </p:cNvSpPr>
          <p:nvPr/>
        </p:nvSpPr>
        <p:spPr bwMode="auto">
          <a:xfrm flipH="1">
            <a:off x="4214035" y="2990507"/>
            <a:ext cx="1492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2" name="Oval 98"/>
          <p:cNvSpPr>
            <a:spLocks noChangeArrowheads="1"/>
          </p:cNvSpPr>
          <p:nvPr/>
        </p:nvSpPr>
        <p:spPr bwMode="auto">
          <a:xfrm>
            <a:off x="9935384" y="3185768"/>
            <a:ext cx="347662" cy="331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263" name="Text Box 99"/>
          <p:cNvSpPr txBox="1">
            <a:spLocks noChangeArrowheads="1"/>
          </p:cNvSpPr>
          <p:nvPr/>
        </p:nvSpPr>
        <p:spPr bwMode="auto">
          <a:xfrm>
            <a:off x="10005234" y="3214343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</a:t>
            </a:r>
          </a:p>
        </p:txBody>
      </p:sp>
      <p:sp>
        <p:nvSpPr>
          <p:cNvPr id="7264" name="Line 100"/>
          <p:cNvSpPr>
            <a:spLocks noChangeShapeType="1"/>
          </p:cNvSpPr>
          <p:nvPr/>
        </p:nvSpPr>
        <p:spPr bwMode="auto">
          <a:xfrm>
            <a:off x="9700435" y="2941294"/>
            <a:ext cx="344487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5" name="Oval 101"/>
          <p:cNvSpPr>
            <a:spLocks noChangeArrowheads="1"/>
          </p:cNvSpPr>
          <p:nvPr/>
        </p:nvSpPr>
        <p:spPr bwMode="auto">
          <a:xfrm>
            <a:off x="5006197" y="4832007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266" name="Text Box 102"/>
          <p:cNvSpPr txBox="1">
            <a:spLocks noChangeArrowheads="1"/>
          </p:cNvSpPr>
          <p:nvPr/>
        </p:nvSpPr>
        <p:spPr bwMode="auto">
          <a:xfrm>
            <a:off x="4974446" y="4860582"/>
            <a:ext cx="465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101</a:t>
            </a:r>
          </a:p>
        </p:txBody>
      </p:sp>
      <p:sp>
        <p:nvSpPr>
          <p:cNvPr id="7267" name="Line 103"/>
          <p:cNvSpPr>
            <a:spLocks noChangeShapeType="1"/>
          </p:cNvSpPr>
          <p:nvPr/>
        </p:nvSpPr>
        <p:spPr bwMode="auto">
          <a:xfrm>
            <a:off x="5117322" y="4533557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68" name="Group 104"/>
          <p:cNvGrpSpPr>
            <a:grpSpLocks/>
          </p:cNvGrpSpPr>
          <p:nvPr/>
        </p:nvGrpSpPr>
        <p:grpSpPr bwMode="auto">
          <a:xfrm>
            <a:off x="3671110" y="3819182"/>
            <a:ext cx="1533525" cy="198437"/>
            <a:chOff x="203" y="2024"/>
            <a:chExt cx="1542" cy="164"/>
          </a:xfrm>
        </p:grpSpPr>
        <p:sp>
          <p:nvSpPr>
            <p:cNvPr id="7463" name="Rectangle 105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4" name="Rectangle 106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5" name="Rectangle 107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6" name="Rectangle 108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7" name="Rectangle 109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8" name="Rectangle 110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9" name="Rectangle 111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70" name="Rectangle 112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71" name="Rectangle 113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72" name="Rectangle 114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73" name="Rectangle 115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269" name="Line 116"/>
          <p:cNvSpPr>
            <a:spLocks noChangeShapeType="1"/>
          </p:cNvSpPr>
          <p:nvPr/>
        </p:nvSpPr>
        <p:spPr bwMode="auto">
          <a:xfrm flipH="1">
            <a:off x="3942572" y="383029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" name="Line 117"/>
          <p:cNvSpPr>
            <a:spLocks noChangeShapeType="1"/>
          </p:cNvSpPr>
          <p:nvPr/>
        </p:nvSpPr>
        <p:spPr bwMode="auto">
          <a:xfrm flipH="1">
            <a:off x="4090209" y="384140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" name="Line 118"/>
          <p:cNvSpPr>
            <a:spLocks noChangeShapeType="1"/>
          </p:cNvSpPr>
          <p:nvPr/>
        </p:nvSpPr>
        <p:spPr bwMode="auto">
          <a:xfrm flipH="1">
            <a:off x="4239434" y="383029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Line 119"/>
          <p:cNvSpPr>
            <a:spLocks noChangeShapeType="1"/>
          </p:cNvSpPr>
          <p:nvPr/>
        </p:nvSpPr>
        <p:spPr bwMode="auto">
          <a:xfrm flipH="1">
            <a:off x="4361672" y="381759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" name="Line 120"/>
          <p:cNvSpPr>
            <a:spLocks noChangeShapeType="1"/>
          </p:cNvSpPr>
          <p:nvPr/>
        </p:nvSpPr>
        <p:spPr bwMode="auto">
          <a:xfrm flipH="1">
            <a:off x="4510897" y="383029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" name="Line 121"/>
          <p:cNvSpPr>
            <a:spLocks noChangeShapeType="1"/>
          </p:cNvSpPr>
          <p:nvPr/>
        </p:nvSpPr>
        <p:spPr bwMode="auto">
          <a:xfrm flipH="1">
            <a:off x="4645834" y="383029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" name="Line 122"/>
          <p:cNvSpPr>
            <a:spLocks noChangeShapeType="1"/>
          </p:cNvSpPr>
          <p:nvPr/>
        </p:nvSpPr>
        <p:spPr bwMode="auto">
          <a:xfrm flipH="1">
            <a:off x="4795059" y="383029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" name="Line 123"/>
          <p:cNvSpPr>
            <a:spLocks noChangeShapeType="1"/>
          </p:cNvSpPr>
          <p:nvPr/>
        </p:nvSpPr>
        <p:spPr bwMode="auto">
          <a:xfrm flipH="1">
            <a:off x="4929997" y="38414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" name="Line 124"/>
          <p:cNvSpPr>
            <a:spLocks noChangeShapeType="1"/>
          </p:cNvSpPr>
          <p:nvPr/>
        </p:nvSpPr>
        <p:spPr bwMode="auto">
          <a:xfrm flipH="1">
            <a:off x="4401359" y="2952406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8" name="Group 125"/>
          <p:cNvGrpSpPr>
            <a:grpSpLocks/>
          </p:cNvGrpSpPr>
          <p:nvPr/>
        </p:nvGrpSpPr>
        <p:grpSpPr bwMode="auto">
          <a:xfrm>
            <a:off x="5709460" y="3804893"/>
            <a:ext cx="1533525" cy="198438"/>
            <a:chOff x="203" y="2024"/>
            <a:chExt cx="1542" cy="164"/>
          </a:xfrm>
        </p:grpSpPr>
        <p:sp>
          <p:nvSpPr>
            <p:cNvPr id="7452" name="Rectangle 126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3" name="Rectangle 127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4" name="Rectangle 128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5" name="Rectangle 129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6" name="Rectangle 130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7" name="Rectangle 131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8" name="Rectangle 132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9" name="Rectangle 133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0" name="Rectangle 134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1" name="Rectangle 135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2" name="Rectangle 136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279" name="Line 137"/>
          <p:cNvSpPr>
            <a:spLocks noChangeShapeType="1"/>
          </p:cNvSpPr>
          <p:nvPr/>
        </p:nvSpPr>
        <p:spPr bwMode="auto">
          <a:xfrm flipH="1">
            <a:off x="5857097" y="38160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0" name="Line 138"/>
          <p:cNvSpPr>
            <a:spLocks noChangeShapeType="1"/>
          </p:cNvSpPr>
          <p:nvPr/>
        </p:nvSpPr>
        <p:spPr bwMode="auto">
          <a:xfrm flipH="1">
            <a:off x="5980922" y="38160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1" name="Line 139"/>
          <p:cNvSpPr>
            <a:spLocks noChangeShapeType="1"/>
          </p:cNvSpPr>
          <p:nvPr/>
        </p:nvSpPr>
        <p:spPr bwMode="auto">
          <a:xfrm flipH="1">
            <a:off x="6128559" y="38271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2" name="Line 140"/>
          <p:cNvSpPr>
            <a:spLocks noChangeShapeType="1"/>
          </p:cNvSpPr>
          <p:nvPr/>
        </p:nvSpPr>
        <p:spPr bwMode="auto">
          <a:xfrm flipH="1">
            <a:off x="6277784" y="381600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3" name="Line 141"/>
          <p:cNvSpPr>
            <a:spLocks noChangeShapeType="1"/>
          </p:cNvSpPr>
          <p:nvPr/>
        </p:nvSpPr>
        <p:spPr bwMode="auto">
          <a:xfrm flipH="1">
            <a:off x="6400022" y="38033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4" name="Line 142"/>
          <p:cNvSpPr>
            <a:spLocks noChangeShapeType="1"/>
          </p:cNvSpPr>
          <p:nvPr/>
        </p:nvSpPr>
        <p:spPr bwMode="auto">
          <a:xfrm flipH="1">
            <a:off x="6549247" y="38160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5" name="Line 143"/>
          <p:cNvSpPr>
            <a:spLocks noChangeShapeType="1"/>
          </p:cNvSpPr>
          <p:nvPr/>
        </p:nvSpPr>
        <p:spPr bwMode="auto">
          <a:xfrm flipH="1">
            <a:off x="6684184" y="381600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6" name="Line 144"/>
          <p:cNvSpPr>
            <a:spLocks noChangeShapeType="1"/>
          </p:cNvSpPr>
          <p:nvPr/>
        </p:nvSpPr>
        <p:spPr bwMode="auto">
          <a:xfrm flipH="1">
            <a:off x="6833409" y="381600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7" name="Line 145"/>
          <p:cNvSpPr>
            <a:spLocks noChangeShapeType="1"/>
          </p:cNvSpPr>
          <p:nvPr/>
        </p:nvSpPr>
        <p:spPr bwMode="auto">
          <a:xfrm flipH="1">
            <a:off x="6968347" y="38271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8" name="Line 146"/>
          <p:cNvSpPr>
            <a:spLocks noChangeShapeType="1"/>
          </p:cNvSpPr>
          <p:nvPr/>
        </p:nvSpPr>
        <p:spPr bwMode="auto">
          <a:xfrm>
            <a:off x="5042710" y="2977807"/>
            <a:ext cx="1335087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89" name="Group 147"/>
          <p:cNvGrpSpPr>
            <a:grpSpLocks/>
          </p:cNvGrpSpPr>
          <p:nvPr/>
        </p:nvGrpSpPr>
        <p:grpSpPr bwMode="auto">
          <a:xfrm>
            <a:off x="1929622" y="4412907"/>
            <a:ext cx="1533525" cy="198437"/>
            <a:chOff x="203" y="2024"/>
            <a:chExt cx="1542" cy="164"/>
          </a:xfrm>
        </p:grpSpPr>
        <p:sp>
          <p:nvSpPr>
            <p:cNvPr id="7441" name="Rectangle 148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2" name="Rectangle 149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3" name="Rectangle 150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4" name="Rectangle 151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5" name="Rectangle 152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6" name="Rectangle 153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7" name="Rectangle 154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8" name="Rectangle 155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9" name="Rectangle 156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0" name="Rectangle 157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1" name="Rectangle 158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290" name="Line 159"/>
          <p:cNvSpPr>
            <a:spLocks noChangeShapeType="1"/>
          </p:cNvSpPr>
          <p:nvPr/>
        </p:nvSpPr>
        <p:spPr bwMode="auto">
          <a:xfrm flipH="1">
            <a:off x="1940734" y="4424018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1" name="Line 160"/>
          <p:cNvSpPr>
            <a:spLocks noChangeShapeType="1"/>
          </p:cNvSpPr>
          <p:nvPr/>
        </p:nvSpPr>
        <p:spPr bwMode="auto">
          <a:xfrm flipH="1">
            <a:off x="2077259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2" name="Line 161"/>
          <p:cNvSpPr>
            <a:spLocks noChangeShapeType="1"/>
          </p:cNvSpPr>
          <p:nvPr/>
        </p:nvSpPr>
        <p:spPr bwMode="auto">
          <a:xfrm flipH="1">
            <a:off x="2201084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3" name="Line 162"/>
          <p:cNvSpPr>
            <a:spLocks noChangeShapeType="1"/>
          </p:cNvSpPr>
          <p:nvPr/>
        </p:nvSpPr>
        <p:spPr bwMode="auto">
          <a:xfrm flipH="1">
            <a:off x="2348722" y="443513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4" name="Line 163"/>
          <p:cNvSpPr>
            <a:spLocks noChangeShapeType="1"/>
          </p:cNvSpPr>
          <p:nvPr/>
        </p:nvSpPr>
        <p:spPr bwMode="auto">
          <a:xfrm flipH="1">
            <a:off x="2497947" y="44240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5" name="Line 164"/>
          <p:cNvSpPr>
            <a:spLocks noChangeShapeType="1"/>
          </p:cNvSpPr>
          <p:nvPr/>
        </p:nvSpPr>
        <p:spPr bwMode="auto">
          <a:xfrm flipH="1">
            <a:off x="2620184" y="44113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6" name="Line 165"/>
          <p:cNvSpPr>
            <a:spLocks noChangeShapeType="1"/>
          </p:cNvSpPr>
          <p:nvPr/>
        </p:nvSpPr>
        <p:spPr bwMode="auto">
          <a:xfrm flipH="1">
            <a:off x="2769409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7" name="Line 166"/>
          <p:cNvSpPr>
            <a:spLocks noChangeShapeType="1"/>
          </p:cNvSpPr>
          <p:nvPr/>
        </p:nvSpPr>
        <p:spPr bwMode="auto">
          <a:xfrm flipH="1">
            <a:off x="2904347" y="44240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8" name="Line 167"/>
          <p:cNvSpPr>
            <a:spLocks noChangeShapeType="1"/>
          </p:cNvSpPr>
          <p:nvPr/>
        </p:nvSpPr>
        <p:spPr bwMode="auto">
          <a:xfrm flipH="1">
            <a:off x="3053572" y="44240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9" name="Line 168"/>
          <p:cNvSpPr>
            <a:spLocks noChangeShapeType="1"/>
          </p:cNvSpPr>
          <p:nvPr/>
        </p:nvSpPr>
        <p:spPr bwMode="auto">
          <a:xfrm flipH="1">
            <a:off x="3188509" y="443513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00" name="Group 169"/>
          <p:cNvGrpSpPr>
            <a:grpSpLocks/>
          </p:cNvGrpSpPr>
          <p:nvPr/>
        </p:nvGrpSpPr>
        <p:grpSpPr bwMode="auto">
          <a:xfrm>
            <a:off x="3647297" y="4412907"/>
            <a:ext cx="1533525" cy="198437"/>
            <a:chOff x="203" y="2024"/>
            <a:chExt cx="1542" cy="164"/>
          </a:xfrm>
        </p:grpSpPr>
        <p:sp>
          <p:nvSpPr>
            <p:cNvPr id="7430" name="Rectangle 17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1" name="Rectangle 17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2" name="Rectangle 17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3" name="Rectangle 17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4" name="Rectangle 17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5" name="Rectangle 17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6" name="Rectangle 17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7" name="Rectangle 17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8" name="Rectangle 17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39" name="Rectangle 17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0" name="Rectangle 18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301" name="Line 181"/>
          <p:cNvSpPr>
            <a:spLocks noChangeShapeType="1"/>
          </p:cNvSpPr>
          <p:nvPr/>
        </p:nvSpPr>
        <p:spPr bwMode="auto">
          <a:xfrm flipH="1">
            <a:off x="3658409" y="4424018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2" name="Line 182"/>
          <p:cNvSpPr>
            <a:spLocks noChangeShapeType="1"/>
          </p:cNvSpPr>
          <p:nvPr/>
        </p:nvSpPr>
        <p:spPr bwMode="auto">
          <a:xfrm flipH="1">
            <a:off x="3794934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3" name="Line 183"/>
          <p:cNvSpPr>
            <a:spLocks noChangeShapeType="1"/>
          </p:cNvSpPr>
          <p:nvPr/>
        </p:nvSpPr>
        <p:spPr bwMode="auto">
          <a:xfrm flipH="1">
            <a:off x="3918759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4" name="Line 184"/>
          <p:cNvSpPr>
            <a:spLocks noChangeShapeType="1"/>
          </p:cNvSpPr>
          <p:nvPr/>
        </p:nvSpPr>
        <p:spPr bwMode="auto">
          <a:xfrm flipH="1">
            <a:off x="4066397" y="443513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5" name="Line 185"/>
          <p:cNvSpPr>
            <a:spLocks noChangeShapeType="1"/>
          </p:cNvSpPr>
          <p:nvPr/>
        </p:nvSpPr>
        <p:spPr bwMode="auto">
          <a:xfrm flipH="1">
            <a:off x="4215622" y="44240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6" name="Line 186"/>
          <p:cNvSpPr>
            <a:spLocks noChangeShapeType="1"/>
          </p:cNvSpPr>
          <p:nvPr/>
        </p:nvSpPr>
        <p:spPr bwMode="auto">
          <a:xfrm flipH="1">
            <a:off x="4337859" y="44113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7" name="Line 187"/>
          <p:cNvSpPr>
            <a:spLocks noChangeShapeType="1"/>
          </p:cNvSpPr>
          <p:nvPr/>
        </p:nvSpPr>
        <p:spPr bwMode="auto">
          <a:xfrm flipH="1">
            <a:off x="4487084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8" name="Line 188"/>
          <p:cNvSpPr>
            <a:spLocks noChangeShapeType="1"/>
          </p:cNvSpPr>
          <p:nvPr/>
        </p:nvSpPr>
        <p:spPr bwMode="auto">
          <a:xfrm flipH="1">
            <a:off x="4622022" y="44240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9" name="Line 189"/>
          <p:cNvSpPr>
            <a:spLocks noChangeShapeType="1"/>
          </p:cNvSpPr>
          <p:nvPr/>
        </p:nvSpPr>
        <p:spPr bwMode="auto">
          <a:xfrm flipH="1">
            <a:off x="4771247" y="44240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0" name="Line 190"/>
          <p:cNvSpPr>
            <a:spLocks noChangeShapeType="1"/>
          </p:cNvSpPr>
          <p:nvPr/>
        </p:nvSpPr>
        <p:spPr bwMode="auto">
          <a:xfrm flipH="1">
            <a:off x="4906184" y="443513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11" name="Group 191"/>
          <p:cNvGrpSpPr>
            <a:grpSpLocks/>
          </p:cNvGrpSpPr>
          <p:nvPr/>
        </p:nvGrpSpPr>
        <p:grpSpPr bwMode="auto">
          <a:xfrm>
            <a:off x="5612622" y="4425607"/>
            <a:ext cx="1533525" cy="198437"/>
            <a:chOff x="203" y="2024"/>
            <a:chExt cx="1542" cy="164"/>
          </a:xfrm>
        </p:grpSpPr>
        <p:sp>
          <p:nvSpPr>
            <p:cNvPr id="7419" name="Rectangle 192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0" name="Rectangle 193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1" name="Rectangle 194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2" name="Rectangle 195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3" name="Rectangle 196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4" name="Rectangle 197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5" name="Rectangle 198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6" name="Rectangle 199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7" name="Rectangle 200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8" name="Rectangle 201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29" name="Rectangle 202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312" name="Line 203"/>
          <p:cNvSpPr>
            <a:spLocks noChangeShapeType="1"/>
          </p:cNvSpPr>
          <p:nvPr/>
        </p:nvSpPr>
        <p:spPr bwMode="auto">
          <a:xfrm flipH="1">
            <a:off x="5623734" y="4436718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3" name="Line 204"/>
          <p:cNvSpPr>
            <a:spLocks noChangeShapeType="1"/>
          </p:cNvSpPr>
          <p:nvPr/>
        </p:nvSpPr>
        <p:spPr bwMode="auto">
          <a:xfrm flipH="1">
            <a:off x="5760259" y="44367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4" name="Line 205"/>
          <p:cNvSpPr>
            <a:spLocks noChangeShapeType="1"/>
          </p:cNvSpPr>
          <p:nvPr/>
        </p:nvSpPr>
        <p:spPr bwMode="auto">
          <a:xfrm flipH="1">
            <a:off x="5884084" y="44367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5" name="Line 206"/>
          <p:cNvSpPr>
            <a:spLocks noChangeShapeType="1"/>
          </p:cNvSpPr>
          <p:nvPr/>
        </p:nvSpPr>
        <p:spPr bwMode="auto">
          <a:xfrm flipH="1">
            <a:off x="6031722" y="444783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6" name="Line 207"/>
          <p:cNvSpPr>
            <a:spLocks noChangeShapeType="1"/>
          </p:cNvSpPr>
          <p:nvPr/>
        </p:nvSpPr>
        <p:spPr bwMode="auto">
          <a:xfrm flipH="1">
            <a:off x="6180947" y="44367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7" name="Line 208"/>
          <p:cNvSpPr>
            <a:spLocks noChangeShapeType="1"/>
          </p:cNvSpPr>
          <p:nvPr/>
        </p:nvSpPr>
        <p:spPr bwMode="auto">
          <a:xfrm flipH="1">
            <a:off x="6303184" y="44240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8" name="Line 209"/>
          <p:cNvSpPr>
            <a:spLocks noChangeShapeType="1"/>
          </p:cNvSpPr>
          <p:nvPr/>
        </p:nvSpPr>
        <p:spPr bwMode="auto">
          <a:xfrm flipH="1">
            <a:off x="6452409" y="4436718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9" name="Line 210"/>
          <p:cNvSpPr>
            <a:spLocks noChangeShapeType="1"/>
          </p:cNvSpPr>
          <p:nvPr/>
        </p:nvSpPr>
        <p:spPr bwMode="auto">
          <a:xfrm flipH="1">
            <a:off x="6587347" y="44367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0" name="Line 211"/>
          <p:cNvSpPr>
            <a:spLocks noChangeShapeType="1"/>
          </p:cNvSpPr>
          <p:nvPr/>
        </p:nvSpPr>
        <p:spPr bwMode="auto">
          <a:xfrm flipH="1">
            <a:off x="6736572" y="44367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1" name="Line 212"/>
          <p:cNvSpPr>
            <a:spLocks noChangeShapeType="1"/>
          </p:cNvSpPr>
          <p:nvPr/>
        </p:nvSpPr>
        <p:spPr bwMode="auto">
          <a:xfrm flipH="1">
            <a:off x="6871509" y="444783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2" name="Oval 213"/>
          <p:cNvSpPr>
            <a:spLocks noChangeArrowheads="1"/>
          </p:cNvSpPr>
          <p:nvPr/>
        </p:nvSpPr>
        <p:spPr bwMode="auto">
          <a:xfrm>
            <a:off x="5128435" y="4028732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323" name="Text Box 214"/>
          <p:cNvSpPr txBox="1">
            <a:spLocks noChangeArrowheads="1"/>
          </p:cNvSpPr>
          <p:nvPr/>
        </p:nvSpPr>
        <p:spPr bwMode="auto">
          <a:xfrm>
            <a:off x="5134785" y="4057307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</a:t>
            </a:r>
          </a:p>
        </p:txBody>
      </p:sp>
      <p:sp>
        <p:nvSpPr>
          <p:cNvPr id="7324" name="Line 215"/>
          <p:cNvSpPr>
            <a:spLocks noChangeShapeType="1"/>
          </p:cNvSpPr>
          <p:nvPr/>
        </p:nvSpPr>
        <p:spPr bwMode="auto">
          <a:xfrm>
            <a:off x="5130022" y="3916019"/>
            <a:ext cx="1111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5" name="Line 216"/>
          <p:cNvSpPr>
            <a:spLocks noChangeShapeType="1"/>
          </p:cNvSpPr>
          <p:nvPr/>
        </p:nvSpPr>
        <p:spPr bwMode="auto">
          <a:xfrm flipH="1">
            <a:off x="2583671" y="3916018"/>
            <a:ext cx="116205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6" name="Oval 217"/>
          <p:cNvSpPr>
            <a:spLocks noChangeArrowheads="1"/>
          </p:cNvSpPr>
          <p:nvPr/>
        </p:nvSpPr>
        <p:spPr bwMode="auto">
          <a:xfrm>
            <a:off x="3301222" y="4808194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327" name="Text Box 218"/>
          <p:cNvSpPr txBox="1">
            <a:spLocks noChangeArrowheads="1"/>
          </p:cNvSpPr>
          <p:nvPr/>
        </p:nvSpPr>
        <p:spPr bwMode="auto">
          <a:xfrm>
            <a:off x="3269471" y="4836768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100</a:t>
            </a:r>
          </a:p>
        </p:txBody>
      </p:sp>
      <p:sp>
        <p:nvSpPr>
          <p:cNvPr id="7328" name="Line 219"/>
          <p:cNvSpPr>
            <a:spLocks noChangeShapeType="1"/>
          </p:cNvSpPr>
          <p:nvPr/>
        </p:nvSpPr>
        <p:spPr bwMode="auto">
          <a:xfrm>
            <a:off x="3412347" y="4509744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9" name="Line 220"/>
          <p:cNvSpPr>
            <a:spLocks noChangeShapeType="1"/>
          </p:cNvSpPr>
          <p:nvPr/>
        </p:nvSpPr>
        <p:spPr bwMode="auto">
          <a:xfrm>
            <a:off x="3856847" y="3916018"/>
            <a:ext cx="581025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0" name="Oval 221"/>
          <p:cNvSpPr>
            <a:spLocks noChangeArrowheads="1"/>
          </p:cNvSpPr>
          <p:nvPr/>
        </p:nvSpPr>
        <p:spPr bwMode="auto">
          <a:xfrm>
            <a:off x="7217585" y="4041432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331" name="Text Box 222"/>
          <p:cNvSpPr txBox="1">
            <a:spLocks noChangeArrowheads="1"/>
          </p:cNvSpPr>
          <p:nvPr/>
        </p:nvSpPr>
        <p:spPr bwMode="auto">
          <a:xfrm>
            <a:off x="7223935" y="4057307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</a:t>
            </a:r>
          </a:p>
        </p:txBody>
      </p:sp>
      <p:sp>
        <p:nvSpPr>
          <p:cNvPr id="7332" name="Line 223"/>
          <p:cNvSpPr>
            <a:spLocks noChangeShapeType="1"/>
          </p:cNvSpPr>
          <p:nvPr/>
        </p:nvSpPr>
        <p:spPr bwMode="auto">
          <a:xfrm>
            <a:off x="7206471" y="3890618"/>
            <a:ext cx="147638" cy="160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3" name="Line 224"/>
          <p:cNvSpPr>
            <a:spLocks noChangeShapeType="1"/>
          </p:cNvSpPr>
          <p:nvPr/>
        </p:nvSpPr>
        <p:spPr bwMode="auto">
          <a:xfrm>
            <a:off x="5784072" y="3892206"/>
            <a:ext cx="493713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4" name="Oval 225"/>
          <p:cNvSpPr>
            <a:spLocks noChangeArrowheads="1"/>
          </p:cNvSpPr>
          <p:nvPr/>
        </p:nvSpPr>
        <p:spPr bwMode="auto">
          <a:xfrm>
            <a:off x="6935010" y="4782794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335" name="Text Box 226"/>
          <p:cNvSpPr txBox="1">
            <a:spLocks noChangeArrowheads="1"/>
          </p:cNvSpPr>
          <p:nvPr/>
        </p:nvSpPr>
        <p:spPr bwMode="auto">
          <a:xfrm>
            <a:off x="6903260" y="4811368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110</a:t>
            </a:r>
          </a:p>
        </p:txBody>
      </p:sp>
      <p:sp>
        <p:nvSpPr>
          <p:cNvPr id="7336" name="Line 227"/>
          <p:cNvSpPr>
            <a:spLocks noChangeShapeType="1"/>
          </p:cNvSpPr>
          <p:nvPr/>
        </p:nvSpPr>
        <p:spPr bwMode="auto">
          <a:xfrm>
            <a:off x="7082647" y="4508157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37" name="Group 228"/>
          <p:cNvGrpSpPr>
            <a:grpSpLocks/>
          </p:cNvGrpSpPr>
          <p:nvPr/>
        </p:nvGrpSpPr>
        <p:grpSpPr bwMode="auto">
          <a:xfrm>
            <a:off x="7814485" y="3735043"/>
            <a:ext cx="1533525" cy="198438"/>
            <a:chOff x="203" y="2024"/>
            <a:chExt cx="1542" cy="164"/>
          </a:xfrm>
        </p:grpSpPr>
        <p:sp>
          <p:nvSpPr>
            <p:cNvPr id="7408" name="Rectangle 229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09" name="Rectangle 230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0" name="Rectangle 231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1" name="Rectangle 232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2" name="Rectangle 233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3" name="Rectangle 234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4" name="Rectangle 235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5" name="Rectangle 236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6" name="Rectangle 237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7" name="Rectangle 238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18" name="Rectangle 239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338" name="Oval 240"/>
          <p:cNvSpPr>
            <a:spLocks noChangeArrowheads="1"/>
          </p:cNvSpPr>
          <p:nvPr/>
        </p:nvSpPr>
        <p:spPr bwMode="auto">
          <a:xfrm>
            <a:off x="9243234" y="4114457"/>
            <a:ext cx="347662" cy="331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339" name="Text Box 241"/>
          <p:cNvSpPr txBox="1">
            <a:spLocks noChangeArrowheads="1"/>
          </p:cNvSpPr>
          <p:nvPr/>
        </p:nvSpPr>
        <p:spPr bwMode="auto">
          <a:xfrm>
            <a:off x="9267047" y="4143032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21</a:t>
            </a:r>
          </a:p>
        </p:txBody>
      </p:sp>
      <p:sp>
        <p:nvSpPr>
          <p:cNvPr id="7340" name="Line 242"/>
          <p:cNvSpPr>
            <a:spLocks noChangeShapeType="1"/>
          </p:cNvSpPr>
          <p:nvPr/>
        </p:nvSpPr>
        <p:spPr bwMode="auto">
          <a:xfrm>
            <a:off x="9270222" y="3819181"/>
            <a:ext cx="111125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1" name="Line 243"/>
          <p:cNvSpPr>
            <a:spLocks noChangeShapeType="1"/>
          </p:cNvSpPr>
          <p:nvPr/>
        </p:nvSpPr>
        <p:spPr bwMode="auto">
          <a:xfrm>
            <a:off x="7636685" y="2966693"/>
            <a:ext cx="985837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2" name="Line 244"/>
          <p:cNvSpPr>
            <a:spLocks noChangeShapeType="1"/>
          </p:cNvSpPr>
          <p:nvPr/>
        </p:nvSpPr>
        <p:spPr bwMode="auto">
          <a:xfrm flipH="1">
            <a:off x="7831947" y="374139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3" name="Line 246"/>
          <p:cNvSpPr>
            <a:spLocks noChangeShapeType="1"/>
          </p:cNvSpPr>
          <p:nvPr/>
        </p:nvSpPr>
        <p:spPr bwMode="auto">
          <a:xfrm flipH="1">
            <a:off x="8103409" y="375250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4" name="Line 247"/>
          <p:cNvSpPr>
            <a:spLocks noChangeShapeType="1"/>
          </p:cNvSpPr>
          <p:nvPr/>
        </p:nvSpPr>
        <p:spPr bwMode="auto">
          <a:xfrm flipH="1">
            <a:off x="8252634" y="374139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5" name="Line 248"/>
          <p:cNvSpPr>
            <a:spLocks noChangeShapeType="1"/>
          </p:cNvSpPr>
          <p:nvPr/>
        </p:nvSpPr>
        <p:spPr bwMode="auto">
          <a:xfrm flipH="1">
            <a:off x="7954184" y="374139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6" name="Line 249"/>
          <p:cNvSpPr>
            <a:spLocks noChangeShapeType="1"/>
          </p:cNvSpPr>
          <p:nvPr/>
        </p:nvSpPr>
        <p:spPr bwMode="auto">
          <a:xfrm flipH="1">
            <a:off x="8524097" y="374139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7" name="Line 250"/>
          <p:cNvSpPr>
            <a:spLocks noChangeShapeType="1"/>
          </p:cNvSpPr>
          <p:nvPr/>
        </p:nvSpPr>
        <p:spPr bwMode="auto">
          <a:xfrm flipH="1">
            <a:off x="9054322" y="3741393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8" name="Line 251"/>
          <p:cNvSpPr>
            <a:spLocks noChangeShapeType="1"/>
          </p:cNvSpPr>
          <p:nvPr/>
        </p:nvSpPr>
        <p:spPr bwMode="auto">
          <a:xfrm flipH="1">
            <a:off x="8808259" y="3741393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9" name="Line 252"/>
          <p:cNvSpPr>
            <a:spLocks noChangeShapeType="1"/>
          </p:cNvSpPr>
          <p:nvPr/>
        </p:nvSpPr>
        <p:spPr bwMode="auto">
          <a:xfrm flipH="1">
            <a:off x="8943197" y="37525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0" name="Line 253"/>
          <p:cNvSpPr>
            <a:spLocks noChangeShapeType="1"/>
          </p:cNvSpPr>
          <p:nvPr/>
        </p:nvSpPr>
        <p:spPr bwMode="auto">
          <a:xfrm flipH="1">
            <a:off x="8374872" y="3763618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15"/>
          <p:cNvGrpSpPr>
            <a:grpSpLocks/>
          </p:cNvGrpSpPr>
          <p:nvPr/>
        </p:nvGrpSpPr>
        <p:grpSpPr bwMode="auto">
          <a:xfrm>
            <a:off x="7951010" y="3808069"/>
            <a:ext cx="1982787" cy="2430463"/>
            <a:chOff x="3967" y="2216"/>
            <a:chExt cx="1249" cy="1531"/>
          </a:xfrm>
        </p:grpSpPr>
        <p:grpSp>
          <p:nvGrpSpPr>
            <p:cNvPr id="7359" name="Group 254"/>
            <p:cNvGrpSpPr>
              <a:grpSpLocks/>
            </p:cNvGrpSpPr>
            <p:nvPr/>
          </p:nvGrpSpPr>
          <p:grpSpPr bwMode="auto">
            <a:xfrm>
              <a:off x="3967" y="2754"/>
              <a:ext cx="966" cy="125"/>
              <a:chOff x="203" y="2024"/>
              <a:chExt cx="1542" cy="164"/>
            </a:xfrm>
          </p:grpSpPr>
          <p:sp>
            <p:nvSpPr>
              <p:cNvPr id="7397" name="Rectangle 255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8" name="Rectangle 256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9" name="Rectangle 257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0" name="Rectangle 258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1" name="Rectangle 259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2" name="Rectangle 260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3" name="Rectangle 261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4" name="Rectangle 262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5" name="Rectangle 263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6" name="Rectangle 264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07" name="Rectangle 265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7360" name="Line 269"/>
            <p:cNvSpPr>
              <a:spLocks noChangeShapeType="1"/>
            </p:cNvSpPr>
            <p:nvPr/>
          </p:nvSpPr>
          <p:spPr bwMode="auto">
            <a:xfrm flipH="1">
              <a:off x="3978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1" name="Line 271"/>
            <p:cNvSpPr>
              <a:spLocks noChangeShapeType="1"/>
            </p:cNvSpPr>
            <p:nvPr/>
          </p:nvSpPr>
          <p:spPr bwMode="auto">
            <a:xfrm flipH="1">
              <a:off x="424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2" name="Line 272"/>
            <p:cNvSpPr>
              <a:spLocks noChangeShapeType="1"/>
            </p:cNvSpPr>
            <p:nvPr/>
          </p:nvSpPr>
          <p:spPr bwMode="auto">
            <a:xfrm flipH="1">
              <a:off x="4320" y="275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" name="Line 273"/>
            <p:cNvSpPr>
              <a:spLocks noChangeShapeType="1"/>
            </p:cNvSpPr>
            <p:nvPr/>
          </p:nvSpPr>
          <p:spPr bwMode="auto">
            <a:xfrm flipH="1">
              <a:off x="4064" y="2766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4" name="Line 274"/>
            <p:cNvSpPr>
              <a:spLocks noChangeShapeType="1"/>
            </p:cNvSpPr>
            <p:nvPr/>
          </p:nvSpPr>
          <p:spPr bwMode="auto">
            <a:xfrm flipH="1">
              <a:off x="4499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5" name="Line 275"/>
            <p:cNvSpPr>
              <a:spLocks noChangeShapeType="1"/>
            </p:cNvSpPr>
            <p:nvPr/>
          </p:nvSpPr>
          <p:spPr bwMode="auto">
            <a:xfrm flipH="1">
              <a:off x="459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6" name="Line 276"/>
            <p:cNvSpPr>
              <a:spLocks noChangeShapeType="1"/>
            </p:cNvSpPr>
            <p:nvPr/>
          </p:nvSpPr>
          <p:spPr bwMode="auto">
            <a:xfrm flipH="1">
              <a:off x="4678" y="276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7" name="Line 277"/>
            <p:cNvSpPr>
              <a:spLocks noChangeShapeType="1"/>
            </p:cNvSpPr>
            <p:nvPr/>
          </p:nvSpPr>
          <p:spPr bwMode="auto">
            <a:xfrm flipH="1">
              <a:off x="4764" y="2757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68" name="Group 278"/>
            <p:cNvGrpSpPr>
              <a:grpSpLocks/>
            </p:cNvGrpSpPr>
            <p:nvPr/>
          </p:nvGrpSpPr>
          <p:grpSpPr bwMode="auto">
            <a:xfrm>
              <a:off x="3983" y="3299"/>
              <a:ext cx="966" cy="125"/>
              <a:chOff x="203" y="2024"/>
              <a:chExt cx="1542" cy="164"/>
            </a:xfrm>
          </p:grpSpPr>
          <p:sp>
            <p:nvSpPr>
              <p:cNvPr id="7386" name="Rectangle 279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87" name="Rectangle 280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88" name="Rectangle 281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89" name="Rectangle 282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0" name="Rectangle 283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1" name="Rectangle 284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2" name="Rectangle 285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3" name="Rectangle 286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4" name="Rectangle 287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5" name="Rectangle 288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96" name="Rectangle 289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7369" name="Oval 290"/>
            <p:cNvSpPr>
              <a:spLocks noChangeArrowheads="1"/>
            </p:cNvSpPr>
            <p:nvPr/>
          </p:nvSpPr>
          <p:spPr bwMode="auto">
            <a:xfrm>
              <a:off x="4883" y="3538"/>
              <a:ext cx="305" cy="20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370" name="Text Box 291"/>
            <p:cNvSpPr txBox="1">
              <a:spLocks noChangeArrowheads="1"/>
            </p:cNvSpPr>
            <p:nvPr/>
          </p:nvSpPr>
          <p:spPr bwMode="auto">
            <a:xfrm>
              <a:off x="4864" y="355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2195</a:t>
              </a:r>
            </a:p>
          </p:txBody>
        </p:sp>
        <p:sp>
          <p:nvSpPr>
            <p:cNvPr id="7371" name="Line 292"/>
            <p:cNvSpPr>
              <a:spLocks noChangeShapeType="1"/>
            </p:cNvSpPr>
            <p:nvPr/>
          </p:nvSpPr>
          <p:spPr bwMode="auto">
            <a:xfrm>
              <a:off x="4900" y="3352"/>
              <a:ext cx="7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2" name="Line 293"/>
            <p:cNvSpPr>
              <a:spLocks noChangeShapeType="1"/>
            </p:cNvSpPr>
            <p:nvPr/>
          </p:nvSpPr>
          <p:spPr bwMode="auto">
            <a:xfrm flipH="1">
              <a:off x="3994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" name="Line 294"/>
            <p:cNvSpPr>
              <a:spLocks noChangeShapeType="1"/>
            </p:cNvSpPr>
            <p:nvPr/>
          </p:nvSpPr>
          <p:spPr bwMode="auto">
            <a:xfrm flipH="1">
              <a:off x="4165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" name="Line 295"/>
            <p:cNvSpPr>
              <a:spLocks noChangeShapeType="1"/>
            </p:cNvSpPr>
            <p:nvPr/>
          </p:nvSpPr>
          <p:spPr bwMode="auto">
            <a:xfrm flipH="1">
              <a:off x="425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" name="Line 296"/>
            <p:cNvSpPr>
              <a:spLocks noChangeShapeType="1"/>
            </p:cNvSpPr>
            <p:nvPr/>
          </p:nvSpPr>
          <p:spPr bwMode="auto">
            <a:xfrm flipH="1">
              <a:off x="4336" y="329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" name="Line 297"/>
            <p:cNvSpPr>
              <a:spLocks noChangeShapeType="1"/>
            </p:cNvSpPr>
            <p:nvPr/>
          </p:nvSpPr>
          <p:spPr bwMode="auto">
            <a:xfrm flipH="1">
              <a:off x="4430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" name="Line 298"/>
            <p:cNvSpPr>
              <a:spLocks noChangeShapeType="1"/>
            </p:cNvSpPr>
            <p:nvPr/>
          </p:nvSpPr>
          <p:spPr bwMode="auto">
            <a:xfrm flipH="1">
              <a:off x="4515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" name="Line 299"/>
            <p:cNvSpPr>
              <a:spLocks noChangeShapeType="1"/>
            </p:cNvSpPr>
            <p:nvPr/>
          </p:nvSpPr>
          <p:spPr bwMode="auto">
            <a:xfrm flipH="1">
              <a:off x="460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" name="Line 300"/>
            <p:cNvSpPr>
              <a:spLocks noChangeShapeType="1"/>
            </p:cNvSpPr>
            <p:nvPr/>
          </p:nvSpPr>
          <p:spPr bwMode="auto">
            <a:xfrm flipH="1">
              <a:off x="4694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" name="Line 301"/>
            <p:cNvSpPr>
              <a:spLocks noChangeShapeType="1"/>
            </p:cNvSpPr>
            <p:nvPr/>
          </p:nvSpPr>
          <p:spPr bwMode="auto">
            <a:xfrm flipH="1">
              <a:off x="4780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" name="Line 302"/>
            <p:cNvSpPr>
              <a:spLocks noChangeShapeType="1"/>
            </p:cNvSpPr>
            <p:nvPr/>
          </p:nvSpPr>
          <p:spPr bwMode="auto">
            <a:xfrm flipH="1">
              <a:off x="4850" y="277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2" name="Line 303"/>
            <p:cNvSpPr>
              <a:spLocks noChangeShapeType="1"/>
            </p:cNvSpPr>
            <p:nvPr/>
          </p:nvSpPr>
          <p:spPr bwMode="auto">
            <a:xfrm>
              <a:off x="4462" y="2831"/>
              <a:ext cx="107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3" name="Line 304"/>
            <p:cNvSpPr>
              <a:spLocks noChangeShapeType="1"/>
            </p:cNvSpPr>
            <p:nvPr/>
          </p:nvSpPr>
          <p:spPr bwMode="auto">
            <a:xfrm flipH="1">
              <a:off x="4498" y="2216"/>
              <a:ext cx="229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4" name="Line 305"/>
            <p:cNvSpPr>
              <a:spLocks noChangeShapeType="1"/>
            </p:cNvSpPr>
            <p:nvPr/>
          </p:nvSpPr>
          <p:spPr bwMode="auto">
            <a:xfrm flipH="1">
              <a:off x="4157" y="2749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5" name="Line 306"/>
            <p:cNvSpPr>
              <a:spLocks noChangeShapeType="1"/>
            </p:cNvSpPr>
            <p:nvPr/>
          </p:nvSpPr>
          <p:spPr bwMode="auto">
            <a:xfrm flipH="1">
              <a:off x="4079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13"/>
          <p:cNvGrpSpPr>
            <a:grpSpLocks/>
          </p:cNvGrpSpPr>
          <p:nvPr/>
        </p:nvGrpSpPr>
        <p:grpSpPr bwMode="auto">
          <a:xfrm>
            <a:off x="4955397" y="2261843"/>
            <a:ext cx="3833813" cy="1481138"/>
            <a:chOff x="2080" y="1242"/>
            <a:chExt cx="2415" cy="933"/>
          </a:xfrm>
        </p:grpSpPr>
        <p:sp>
          <p:nvSpPr>
            <p:cNvPr id="7354" name="Rectangle 308"/>
            <p:cNvSpPr>
              <a:spLocks noChangeArrowheads="1"/>
            </p:cNvSpPr>
            <p:nvPr/>
          </p:nvSpPr>
          <p:spPr bwMode="auto">
            <a:xfrm>
              <a:off x="3723" y="1597"/>
              <a:ext cx="141" cy="1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55" name="Line 309"/>
            <p:cNvSpPr>
              <a:spLocks noChangeShapeType="1"/>
            </p:cNvSpPr>
            <p:nvPr/>
          </p:nvSpPr>
          <p:spPr bwMode="auto">
            <a:xfrm>
              <a:off x="2081" y="1242"/>
              <a:ext cx="0" cy="1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6" name="Line 310"/>
            <p:cNvSpPr>
              <a:spLocks noChangeShapeType="1"/>
            </p:cNvSpPr>
            <p:nvPr/>
          </p:nvSpPr>
          <p:spPr bwMode="auto">
            <a:xfrm flipV="1">
              <a:off x="2080" y="1421"/>
              <a:ext cx="2415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7" name="Line 311"/>
            <p:cNvSpPr>
              <a:spLocks noChangeShapeType="1"/>
            </p:cNvSpPr>
            <p:nvPr/>
          </p:nvSpPr>
          <p:spPr bwMode="auto">
            <a:xfrm flipH="1" flipV="1">
              <a:off x="4487" y="1420"/>
              <a:ext cx="8" cy="18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8" name="Line 312"/>
            <p:cNvSpPr>
              <a:spLocks noChangeShapeType="1"/>
            </p:cNvSpPr>
            <p:nvPr/>
          </p:nvSpPr>
          <p:spPr bwMode="auto">
            <a:xfrm>
              <a:off x="3769" y="1686"/>
              <a:ext cx="621" cy="48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53" name="Line 316"/>
          <p:cNvSpPr>
            <a:spLocks noChangeShapeType="1"/>
          </p:cNvSpPr>
          <p:nvPr/>
        </p:nvSpPr>
        <p:spPr bwMode="auto">
          <a:xfrm flipH="1">
            <a:off x="8647922" y="375250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: remove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2" y="904652"/>
            <a:ext cx="8397875" cy="43973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Delete 10 from the following </a:t>
            </a:r>
            <a:r>
              <a:rPr lang="en-US" altLang="en-US" dirty="0" err="1"/>
              <a:t>trie</a:t>
            </a:r>
            <a:r>
              <a:rPr lang="en-US" altLang="en-US" dirty="0"/>
              <a:t>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367334" y="221321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89584" y="221321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811834" y="221321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034084" y="221321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256334" y="221321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478584" y="2213216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702420" y="221321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924670" y="221321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146920" y="221321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369170" y="2213216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337170" y="1900479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0   1  2  3   4  5  6  7  8  9</a:t>
            </a:r>
            <a:r>
              <a:rPr lang="en-US" altLang="en-US" sz="1800"/>
              <a:t>  </a:t>
            </a:r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1995609" y="294822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2217859" y="294822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9" name="Rectangle 18"/>
          <p:cNvSpPr>
            <a:spLocks noChangeArrowheads="1"/>
          </p:cNvSpPr>
          <p:nvPr/>
        </p:nvSpPr>
        <p:spPr bwMode="auto">
          <a:xfrm>
            <a:off x="2440109" y="294822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2662359" y="294822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1" name="Rectangle 20"/>
          <p:cNvSpPr>
            <a:spLocks noChangeArrowheads="1"/>
          </p:cNvSpPr>
          <p:nvPr/>
        </p:nvSpPr>
        <p:spPr bwMode="auto">
          <a:xfrm>
            <a:off x="2884609" y="294822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3106859" y="2948229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3" name="Rectangle 22"/>
          <p:cNvSpPr>
            <a:spLocks noChangeArrowheads="1"/>
          </p:cNvSpPr>
          <p:nvPr/>
        </p:nvSpPr>
        <p:spPr bwMode="auto">
          <a:xfrm>
            <a:off x="3330695" y="294822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3552945" y="294822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5" name="Rectangle 24"/>
          <p:cNvSpPr>
            <a:spLocks noChangeArrowheads="1"/>
          </p:cNvSpPr>
          <p:nvPr/>
        </p:nvSpPr>
        <p:spPr bwMode="auto">
          <a:xfrm>
            <a:off x="3775195" y="294822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3997445" y="294822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7" name="Rectangle 26"/>
          <p:cNvSpPr>
            <a:spLocks noChangeArrowheads="1"/>
          </p:cNvSpPr>
          <p:nvPr/>
        </p:nvSpPr>
        <p:spPr bwMode="auto">
          <a:xfrm>
            <a:off x="4219695" y="2948229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8" name="Rectangle 27"/>
          <p:cNvSpPr>
            <a:spLocks noChangeArrowheads="1"/>
          </p:cNvSpPr>
          <p:nvPr/>
        </p:nvSpPr>
        <p:spPr bwMode="auto">
          <a:xfrm>
            <a:off x="4686420" y="294029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9" name="Rectangle 28"/>
          <p:cNvSpPr>
            <a:spLocks noChangeArrowheads="1"/>
          </p:cNvSpPr>
          <p:nvPr/>
        </p:nvSpPr>
        <p:spPr bwMode="auto">
          <a:xfrm>
            <a:off x="4908670" y="294029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0" name="Rectangle 29"/>
          <p:cNvSpPr>
            <a:spLocks noChangeArrowheads="1"/>
          </p:cNvSpPr>
          <p:nvPr/>
        </p:nvSpPr>
        <p:spPr bwMode="auto">
          <a:xfrm>
            <a:off x="5130920" y="294029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1" name="Rectangle 30"/>
          <p:cNvSpPr>
            <a:spLocks noChangeArrowheads="1"/>
          </p:cNvSpPr>
          <p:nvPr/>
        </p:nvSpPr>
        <p:spPr bwMode="auto">
          <a:xfrm>
            <a:off x="5353170" y="294029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2" name="Rectangle 31"/>
          <p:cNvSpPr>
            <a:spLocks noChangeArrowheads="1"/>
          </p:cNvSpPr>
          <p:nvPr/>
        </p:nvSpPr>
        <p:spPr bwMode="auto">
          <a:xfrm>
            <a:off x="5575420" y="294029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3" name="Rectangle 32"/>
          <p:cNvSpPr>
            <a:spLocks noChangeArrowheads="1"/>
          </p:cNvSpPr>
          <p:nvPr/>
        </p:nvSpPr>
        <p:spPr bwMode="auto">
          <a:xfrm>
            <a:off x="5797670" y="2940291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4" name="Rectangle 33"/>
          <p:cNvSpPr>
            <a:spLocks noChangeArrowheads="1"/>
          </p:cNvSpPr>
          <p:nvPr/>
        </p:nvSpPr>
        <p:spPr bwMode="auto">
          <a:xfrm>
            <a:off x="6021509" y="294029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5" name="Rectangle 34"/>
          <p:cNvSpPr>
            <a:spLocks noChangeArrowheads="1"/>
          </p:cNvSpPr>
          <p:nvPr/>
        </p:nvSpPr>
        <p:spPr bwMode="auto">
          <a:xfrm>
            <a:off x="6243759" y="294029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6" name="Rectangle 35"/>
          <p:cNvSpPr>
            <a:spLocks noChangeArrowheads="1"/>
          </p:cNvSpPr>
          <p:nvPr/>
        </p:nvSpPr>
        <p:spPr bwMode="auto">
          <a:xfrm>
            <a:off x="6466009" y="294029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7" name="Rectangle 36"/>
          <p:cNvSpPr>
            <a:spLocks noChangeArrowheads="1"/>
          </p:cNvSpPr>
          <p:nvPr/>
        </p:nvSpPr>
        <p:spPr bwMode="auto">
          <a:xfrm>
            <a:off x="6688259" y="294029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8" name="Rectangle 37"/>
          <p:cNvSpPr>
            <a:spLocks noChangeArrowheads="1"/>
          </p:cNvSpPr>
          <p:nvPr/>
        </p:nvSpPr>
        <p:spPr bwMode="auto">
          <a:xfrm>
            <a:off x="6910509" y="2940291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29" name="Rectangle 38"/>
          <p:cNvSpPr>
            <a:spLocks noChangeArrowheads="1"/>
          </p:cNvSpPr>
          <p:nvPr/>
        </p:nvSpPr>
        <p:spPr bwMode="auto">
          <a:xfrm>
            <a:off x="7332784" y="293870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0" name="Rectangle 39"/>
          <p:cNvSpPr>
            <a:spLocks noChangeArrowheads="1"/>
          </p:cNvSpPr>
          <p:nvPr/>
        </p:nvSpPr>
        <p:spPr bwMode="auto">
          <a:xfrm>
            <a:off x="7555034" y="293870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1" name="Rectangle 40"/>
          <p:cNvSpPr>
            <a:spLocks noChangeArrowheads="1"/>
          </p:cNvSpPr>
          <p:nvPr/>
        </p:nvSpPr>
        <p:spPr bwMode="auto">
          <a:xfrm>
            <a:off x="7777284" y="293870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2" name="Rectangle 41"/>
          <p:cNvSpPr>
            <a:spLocks noChangeArrowheads="1"/>
          </p:cNvSpPr>
          <p:nvPr/>
        </p:nvSpPr>
        <p:spPr bwMode="auto">
          <a:xfrm>
            <a:off x="7999534" y="293870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3" name="Rectangle 42"/>
          <p:cNvSpPr>
            <a:spLocks noChangeArrowheads="1"/>
          </p:cNvSpPr>
          <p:nvPr/>
        </p:nvSpPr>
        <p:spPr bwMode="auto">
          <a:xfrm>
            <a:off x="8221784" y="293870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4" name="Rectangle 43"/>
          <p:cNvSpPr>
            <a:spLocks noChangeArrowheads="1"/>
          </p:cNvSpPr>
          <p:nvPr/>
        </p:nvSpPr>
        <p:spPr bwMode="auto">
          <a:xfrm>
            <a:off x="8444034" y="2938704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5" name="Rectangle 44"/>
          <p:cNvSpPr>
            <a:spLocks noChangeArrowheads="1"/>
          </p:cNvSpPr>
          <p:nvPr/>
        </p:nvSpPr>
        <p:spPr bwMode="auto">
          <a:xfrm>
            <a:off x="8667870" y="293870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6" name="Rectangle 45"/>
          <p:cNvSpPr>
            <a:spLocks noChangeArrowheads="1"/>
          </p:cNvSpPr>
          <p:nvPr/>
        </p:nvSpPr>
        <p:spPr bwMode="auto">
          <a:xfrm>
            <a:off x="8890120" y="293870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7" name="Rectangle 46"/>
          <p:cNvSpPr>
            <a:spLocks noChangeArrowheads="1"/>
          </p:cNvSpPr>
          <p:nvPr/>
        </p:nvSpPr>
        <p:spPr bwMode="auto">
          <a:xfrm>
            <a:off x="9112370" y="293870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8" name="Rectangle 47"/>
          <p:cNvSpPr>
            <a:spLocks noChangeArrowheads="1"/>
          </p:cNvSpPr>
          <p:nvPr/>
        </p:nvSpPr>
        <p:spPr bwMode="auto">
          <a:xfrm>
            <a:off x="9334620" y="293870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39" name="Rectangle 48"/>
          <p:cNvSpPr>
            <a:spLocks noChangeArrowheads="1"/>
          </p:cNvSpPr>
          <p:nvPr/>
        </p:nvSpPr>
        <p:spPr bwMode="auto">
          <a:xfrm>
            <a:off x="9556870" y="2938704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40" name="Line 49"/>
          <p:cNvSpPr>
            <a:spLocks noChangeShapeType="1"/>
          </p:cNvSpPr>
          <p:nvPr/>
        </p:nvSpPr>
        <p:spPr bwMode="auto">
          <a:xfrm>
            <a:off x="4478458" y="238625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50"/>
          <p:cNvSpPr>
            <a:spLocks noChangeShapeType="1"/>
          </p:cNvSpPr>
          <p:nvPr/>
        </p:nvSpPr>
        <p:spPr bwMode="auto">
          <a:xfrm flipH="1" flipV="1">
            <a:off x="3094158" y="2732329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1"/>
          <p:cNvSpPr>
            <a:spLocks noChangeShapeType="1"/>
          </p:cNvSpPr>
          <p:nvPr/>
        </p:nvSpPr>
        <p:spPr bwMode="auto">
          <a:xfrm>
            <a:off x="3094159" y="2732329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2"/>
          <p:cNvSpPr>
            <a:spLocks noChangeShapeType="1"/>
          </p:cNvSpPr>
          <p:nvPr/>
        </p:nvSpPr>
        <p:spPr bwMode="auto">
          <a:xfrm>
            <a:off x="4700708" y="2384667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3"/>
          <p:cNvSpPr>
            <a:spLocks noChangeShapeType="1"/>
          </p:cNvSpPr>
          <p:nvPr/>
        </p:nvSpPr>
        <p:spPr bwMode="auto">
          <a:xfrm>
            <a:off x="4688009" y="2781541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4"/>
          <p:cNvSpPr>
            <a:spLocks noChangeShapeType="1"/>
          </p:cNvSpPr>
          <p:nvPr/>
        </p:nvSpPr>
        <p:spPr bwMode="auto">
          <a:xfrm flipH="1" flipV="1">
            <a:off x="6061195" y="2768841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5"/>
          <p:cNvSpPr>
            <a:spLocks noChangeShapeType="1"/>
          </p:cNvSpPr>
          <p:nvPr/>
        </p:nvSpPr>
        <p:spPr bwMode="auto">
          <a:xfrm>
            <a:off x="4948358" y="2375141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6"/>
          <p:cNvSpPr>
            <a:spLocks noChangeShapeType="1"/>
          </p:cNvSpPr>
          <p:nvPr/>
        </p:nvSpPr>
        <p:spPr bwMode="auto">
          <a:xfrm flipV="1">
            <a:off x="4946771" y="2659304"/>
            <a:ext cx="3833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Line 57"/>
          <p:cNvSpPr>
            <a:spLocks noChangeShapeType="1"/>
          </p:cNvSpPr>
          <p:nvPr/>
        </p:nvSpPr>
        <p:spPr bwMode="auto">
          <a:xfrm flipH="1" flipV="1">
            <a:off x="8767883" y="2657717"/>
            <a:ext cx="1270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8"/>
          <p:cNvSpPr>
            <a:spLocks noChangeShapeType="1"/>
          </p:cNvSpPr>
          <p:nvPr/>
        </p:nvSpPr>
        <p:spPr bwMode="auto">
          <a:xfrm flipH="1">
            <a:off x="5021383" y="2213216"/>
            <a:ext cx="234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59"/>
          <p:cNvSpPr>
            <a:spLocks noChangeShapeType="1"/>
          </p:cNvSpPr>
          <p:nvPr/>
        </p:nvSpPr>
        <p:spPr bwMode="auto">
          <a:xfrm flipH="1">
            <a:off x="5256334" y="222591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60"/>
          <p:cNvSpPr>
            <a:spLocks noChangeShapeType="1"/>
          </p:cNvSpPr>
          <p:nvPr/>
        </p:nvSpPr>
        <p:spPr bwMode="auto">
          <a:xfrm flipH="1">
            <a:off x="5491284" y="2225916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1"/>
          <p:cNvSpPr>
            <a:spLocks noChangeShapeType="1"/>
          </p:cNvSpPr>
          <p:nvPr/>
        </p:nvSpPr>
        <p:spPr bwMode="auto">
          <a:xfrm flipH="1">
            <a:off x="5700834" y="2225916"/>
            <a:ext cx="2238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62"/>
          <p:cNvSpPr>
            <a:spLocks noChangeShapeType="1"/>
          </p:cNvSpPr>
          <p:nvPr/>
        </p:nvSpPr>
        <p:spPr bwMode="auto">
          <a:xfrm flipH="1">
            <a:off x="5935784" y="2225916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Line 63"/>
          <p:cNvSpPr>
            <a:spLocks noChangeShapeType="1"/>
          </p:cNvSpPr>
          <p:nvPr/>
        </p:nvSpPr>
        <p:spPr bwMode="auto">
          <a:xfrm flipH="1">
            <a:off x="6145334" y="2238616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4"/>
          <p:cNvSpPr>
            <a:spLocks noChangeShapeType="1"/>
          </p:cNvSpPr>
          <p:nvPr/>
        </p:nvSpPr>
        <p:spPr bwMode="auto">
          <a:xfrm flipH="1">
            <a:off x="6380284" y="2225916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Line 66"/>
          <p:cNvSpPr>
            <a:spLocks noChangeShapeType="1"/>
          </p:cNvSpPr>
          <p:nvPr/>
        </p:nvSpPr>
        <p:spPr bwMode="auto">
          <a:xfrm flipH="1">
            <a:off x="7320084" y="29688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Line 67"/>
          <p:cNvSpPr>
            <a:spLocks noChangeShapeType="1"/>
          </p:cNvSpPr>
          <p:nvPr/>
        </p:nvSpPr>
        <p:spPr bwMode="auto">
          <a:xfrm flipH="1">
            <a:off x="7777284" y="29561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Line 68"/>
          <p:cNvSpPr>
            <a:spLocks noChangeShapeType="1"/>
          </p:cNvSpPr>
          <p:nvPr/>
        </p:nvSpPr>
        <p:spPr bwMode="auto">
          <a:xfrm flipH="1">
            <a:off x="7999534" y="29561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Line 69"/>
          <p:cNvSpPr>
            <a:spLocks noChangeShapeType="1"/>
          </p:cNvSpPr>
          <p:nvPr/>
        </p:nvSpPr>
        <p:spPr bwMode="auto">
          <a:xfrm flipH="1">
            <a:off x="8221784" y="29688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Line 70"/>
          <p:cNvSpPr>
            <a:spLocks noChangeShapeType="1"/>
          </p:cNvSpPr>
          <p:nvPr/>
        </p:nvSpPr>
        <p:spPr bwMode="auto">
          <a:xfrm flipH="1">
            <a:off x="8432920" y="29688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Line 71"/>
          <p:cNvSpPr>
            <a:spLocks noChangeShapeType="1"/>
          </p:cNvSpPr>
          <p:nvPr/>
        </p:nvSpPr>
        <p:spPr bwMode="auto">
          <a:xfrm flipH="1">
            <a:off x="8667870" y="29688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Line 72"/>
          <p:cNvSpPr>
            <a:spLocks noChangeShapeType="1"/>
          </p:cNvSpPr>
          <p:nvPr/>
        </p:nvSpPr>
        <p:spPr bwMode="auto">
          <a:xfrm flipH="1">
            <a:off x="8890120" y="29688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Line 73"/>
          <p:cNvSpPr>
            <a:spLocks noChangeShapeType="1"/>
          </p:cNvSpPr>
          <p:nvPr/>
        </p:nvSpPr>
        <p:spPr bwMode="auto">
          <a:xfrm flipH="1">
            <a:off x="9112370" y="29688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" name="Line 74"/>
          <p:cNvSpPr>
            <a:spLocks noChangeShapeType="1"/>
          </p:cNvSpPr>
          <p:nvPr/>
        </p:nvSpPr>
        <p:spPr bwMode="auto">
          <a:xfrm flipH="1">
            <a:off x="9321920" y="29688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Line 75"/>
          <p:cNvSpPr>
            <a:spLocks noChangeShapeType="1"/>
          </p:cNvSpPr>
          <p:nvPr/>
        </p:nvSpPr>
        <p:spPr bwMode="auto">
          <a:xfrm flipH="1">
            <a:off x="5367459" y="29434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Line 76"/>
          <p:cNvSpPr>
            <a:spLocks noChangeShapeType="1"/>
          </p:cNvSpPr>
          <p:nvPr/>
        </p:nvSpPr>
        <p:spPr bwMode="auto">
          <a:xfrm flipH="1">
            <a:off x="5589709" y="29561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Line 77"/>
          <p:cNvSpPr>
            <a:spLocks noChangeShapeType="1"/>
          </p:cNvSpPr>
          <p:nvPr/>
        </p:nvSpPr>
        <p:spPr bwMode="auto">
          <a:xfrm flipH="1">
            <a:off x="5800845" y="29561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8" name="Line 78"/>
          <p:cNvSpPr>
            <a:spLocks noChangeShapeType="1"/>
          </p:cNvSpPr>
          <p:nvPr/>
        </p:nvSpPr>
        <p:spPr bwMode="auto">
          <a:xfrm flipH="1">
            <a:off x="6035795" y="29561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Line 79"/>
          <p:cNvSpPr>
            <a:spLocks noChangeShapeType="1"/>
          </p:cNvSpPr>
          <p:nvPr/>
        </p:nvSpPr>
        <p:spPr bwMode="auto">
          <a:xfrm flipH="1">
            <a:off x="6258045" y="29561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0" name="Line 80"/>
          <p:cNvSpPr>
            <a:spLocks noChangeShapeType="1"/>
          </p:cNvSpPr>
          <p:nvPr/>
        </p:nvSpPr>
        <p:spPr bwMode="auto">
          <a:xfrm flipH="1">
            <a:off x="6480295" y="29561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Line 81"/>
          <p:cNvSpPr>
            <a:spLocks noChangeShapeType="1"/>
          </p:cNvSpPr>
          <p:nvPr/>
        </p:nvSpPr>
        <p:spPr bwMode="auto">
          <a:xfrm flipH="1">
            <a:off x="6689845" y="29561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Line 82"/>
          <p:cNvSpPr>
            <a:spLocks noChangeShapeType="1"/>
          </p:cNvSpPr>
          <p:nvPr/>
        </p:nvSpPr>
        <p:spPr bwMode="auto">
          <a:xfrm flipH="1">
            <a:off x="5145209" y="2956166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" name="Line 83"/>
          <p:cNvSpPr>
            <a:spLocks noChangeShapeType="1"/>
          </p:cNvSpPr>
          <p:nvPr/>
        </p:nvSpPr>
        <p:spPr bwMode="auto">
          <a:xfrm flipH="1">
            <a:off x="6924795" y="2956166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Line 84"/>
          <p:cNvSpPr>
            <a:spLocks noChangeShapeType="1"/>
          </p:cNvSpPr>
          <p:nvPr/>
        </p:nvSpPr>
        <p:spPr bwMode="auto">
          <a:xfrm flipH="1">
            <a:off x="1994020" y="2967279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" name="Line 85"/>
          <p:cNvSpPr>
            <a:spLocks noChangeShapeType="1"/>
          </p:cNvSpPr>
          <p:nvPr/>
        </p:nvSpPr>
        <p:spPr bwMode="auto">
          <a:xfrm flipH="1">
            <a:off x="2228970" y="2967279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Line 86"/>
          <p:cNvSpPr>
            <a:spLocks noChangeShapeType="1"/>
          </p:cNvSpPr>
          <p:nvPr/>
        </p:nvSpPr>
        <p:spPr bwMode="auto">
          <a:xfrm flipH="1">
            <a:off x="2673470" y="2954579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7" name="Line 87"/>
          <p:cNvSpPr>
            <a:spLocks noChangeShapeType="1"/>
          </p:cNvSpPr>
          <p:nvPr/>
        </p:nvSpPr>
        <p:spPr bwMode="auto">
          <a:xfrm flipH="1">
            <a:off x="2895720" y="2967279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8" name="Line 88"/>
          <p:cNvSpPr>
            <a:spLocks noChangeShapeType="1"/>
          </p:cNvSpPr>
          <p:nvPr/>
        </p:nvSpPr>
        <p:spPr bwMode="auto">
          <a:xfrm flipH="1">
            <a:off x="3106859" y="2967279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9" name="Line 89"/>
          <p:cNvSpPr>
            <a:spLocks noChangeShapeType="1"/>
          </p:cNvSpPr>
          <p:nvPr/>
        </p:nvSpPr>
        <p:spPr bwMode="auto">
          <a:xfrm flipH="1">
            <a:off x="3341809" y="2967279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0" name="Line 90"/>
          <p:cNvSpPr>
            <a:spLocks noChangeShapeType="1"/>
          </p:cNvSpPr>
          <p:nvPr/>
        </p:nvSpPr>
        <p:spPr bwMode="auto">
          <a:xfrm flipH="1">
            <a:off x="3564059" y="2967279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1" name="Line 91"/>
          <p:cNvSpPr>
            <a:spLocks noChangeShapeType="1"/>
          </p:cNvSpPr>
          <p:nvPr/>
        </p:nvSpPr>
        <p:spPr bwMode="auto">
          <a:xfrm flipH="1">
            <a:off x="3786309" y="2967279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2" name="Line 92"/>
          <p:cNvSpPr>
            <a:spLocks noChangeShapeType="1"/>
          </p:cNvSpPr>
          <p:nvPr/>
        </p:nvSpPr>
        <p:spPr bwMode="auto">
          <a:xfrm flipH="1">
            <a:off x="3995859" y="2967279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3" name="Line 93"/>
          <p:cNvSpPr>
            <a:spLocks noChangeShapeType="1"/>
          </p:cNvSpPr>
          <p:nvPr/>
        </p:nvSpPr>
        <p:spPr bwMode="auto">
          <a:xfrm flipH="1">
            <a:off x="2451220" y="2967279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84" name="Group 94"/>
          <p:cNvGrpSpPr>
            <a:grpSpLocks/>
          </p:cNvGrpSpPr>
          <p:nvPr/>
        </p:nvGrpSpPr>
        <p:grpSpPr bwMode="auto">
          <a:xfrm>
            <a:off x="3970459" y="3416542"/>
            <a:ext cx="371475" cy="320675"/>
            <a:chOff x="1510" y="1925"/>
            <a:chExt cx="234" cy="202"/>
          </a:xfrm>
        </p:grpSpPr>
        <p:sp>
          <p:nvSpPr>
            <p:cNvPr id="8497" name="Oval 95"/>
            <p:cNvSpPr>
              <a:spLocks noChangeArrowheads="1"/>
            </p:cNvSpPr>
            <p:nvPr/>
          </p:nvSpPr>
          <p:spPr bwMode="auto">
            <a:xfrm>
              <a:off x="1510" y="1925"/>
              <a:ext cx="234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498" name="Text Box 96"/>
            <p:cNvSpPr txBox="1">
              <a:spLocks noChangeArrowheads="1"/>
            </p:cNvSpPr>
            <p:nvPr/>
          </p:nvSpPr>
          <p:spPr bwMode="auto">
            <a:xfrm>
              <a:off x="1546" y="194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0</a:t>
              </a:r>
            </a:p>
          </p:txBody>
        </p:sp>
      </p:grpSp>
      <p:sp>
        <p:nvSpPr>
          <p:cNvPr id="8285" name="Line 97"/>
          <p:cNvSpPr>
            <a:spLocks noChangeShapeType="1"/>
          </p:cNvSpPr>
          <p:nvPr/>
        </p:nvSpPr>
        <p:spPr bwMode="auto">
          <a:xfrm flipH="1">
            <a:off x="4205409" y="3103805"/>
            <a:ext cx="1492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" name="Oval 98"/>
          <p:cNvSpPr>
            <a:spLocks noChangeArrowheads="1"/>
          </p:cNvSpPr>
          <p:nvPr/>
        </p:nvSpPr>
        <p:spPr bwMode="auto">
          <a:xfrm>
            <a:off x="9926758" y="3299066"/>
            <a:ext cx="347662" cy="331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87" name="Text Box 99"/>
          <p:cNvSpPr txBox="1">
            <a:spLocks noChangeArrowheads="1"/>
          </p:cNvSpPr>
          <p:nvPr/>
        </p:nvSpPr>
        <p:spPr bwMode="auto">
          <a:xfrm>
            <a:off x="9996608" y="3327641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</a:t>
            </a:r>
          </a:p>
        </p:txBody>
      </p:sp>
      <p:sp>
        <p:nvSpPr>
          <p:cNvPr id="8288" name="Line 100"/>
          <p:cNvSpPr>
            <a:spLocks noChangeShapeType="1"/>
          </p:cNvSpPr>
          <p:nvPr/>
        </p:nvSpPr>
        <p:spPr bwMode="auto">
          <a:xfrm>
            <a:off x="9691809" y="3054592"/>
            <a:ext cx="344487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9" name="Oval 101"/>
          <p:cNvSpPr>
            <a:spLocks noChangeArrowheads="1"/>
          </p:cNvSpPr>
          <p:nvPr/>
        </p:nvSpPr>
        <p:spPr bwMode="auto">
          <a:xfrm>
            <a:off x="4997571" y="4945305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90" name="Text Box 102"/>
          <p:cNvSpPr txBox="1">
            <a:spLocks noChangeArrowheads="1"/>
          </p:cNvSpPr>
          <p:nvPr/>
        </p:nvSpPr>
        <p:spPr bwMode="auto">
          <a:xfrm>
            <a:off x="4965820" y="4973880"/>
            <a:ext cx="465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101</a:t>
            </a:r>
          </a:p>
        </p:txBody>
      </p:sp>
      <p:sp>
        <p:nvSpPr>
          <p:cNvPr id="8291" name="Line 103"/>
          <p:cNvSpPr>
            <a:spLocks noChangeShapeType="1"/>
          </p:cNvSpPr>
          <p:nvPr/>
        </p:nvSpPr>
        <p:spPr bwMode="auto">
          <a:xfrm>
            <a:off x="5108696" y="4646855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92" name="Group 104"/>
          <p:cNvGrpSpPr>
            <a:grpSpLocks/>
          </p:cNvGrpSpPr>
          <p:nvPr/>
        </p:nvGrpSpPr>
        <p:grpSpPr bwMode="auto">
          <a:xfrm>
            <a:off x="3662484" y="3932480"/>
            <a:ext cx="1533525" cy="198437"/>
            <a:chOff x="203" y="2024"/>
            <a:chExt cx="1542" cy="164"/>
          </a:xfrm>
        </p:grpSpPr>
        <p:sp>
          <p:nvSpPr>
            <p:cNvPr id="8486" name="Rectangle 105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7" name="Rectangle 106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8" name="Rectangle 107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9" name="Rectangle 108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0" name="Rectangle 109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1" name="Rectangle 110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2" name="Rectangle 111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3" name="Rectangle 112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4" name="Rectangle 113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5" name="Rectangle 114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6" name="Rectangle 115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293" name="Line 116"/>
          <p:cNvSpPr>
            <a:spLocks noChangeShapeType="1"/>
          </p:cNvSpPr>
          <p:nvPr/>
        </p:nvSpPr>
        <p:spPr bwMode="auto">
          <a:xfrm flipH="1">
            <a:off x="3933946" y="394359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" name="Line 117"/>
          <p:cNvSpPr>
            <a:spLocks noChangeShapeType="1"/>
          </p:cNvSpPr>
          <p:nvPr/>
        </p:nvSpPr>
        <p:spPr bwMode="auto">
          <a:xfrm flipH="1">
            <a:off x="4081583" y="395470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" name="Line 118"/>
          <p:cNvSpPr>
            <a:spLocks noChangeShapeType="1"/>
          </p:cNvSpPr>
          <p:nvPr/>
        </p:nvSpPr>
        <p:spPr bwMode="auto">
          <a:xfrm flipH="1">
            <a:off x="4230808" y="394359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" name="Line 119"/>
          <p:cNvSpPr>
            <a:spLocks noChangeShapeType="1"/>
          </p:cNvSpPr>
          <p:nvPr/>
        </p:nvSpPr>
        <p:spPr bwMode="auto">
          <a:xfrm flipH="1">
            <a:off x="4353046" y="393089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" name="Line 120"/>
          <p:cNvSpPr>
            <a:spLocks noChangeShapeType="1"/>
          </p:cNvSpPr>
          <p:nvPr/>
        </p:nvSpPr>
        <p:spPr bwMode="auto">
          <a:xfrm flipH="1">
            <a:off x="4502271" y="394359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" name="Line 121"/>
          <p:cNvSpPr>
            <a:spLocks noChangeShapeType="1"/>
          </p:cNvSpPr>
          <p:nvPr/>
        </p:nvSpPr>
        <p:spPr bwMode="auto">
          <a:xfrm flipH="1">
            <a:off x="4637208" y="394359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" name="Line 122"/>
          <p:cNvSpPr>
            <a:spLocks noChangeShapeType="1"/>
          </p:cNvSpPr>
          <p:nvPr/>
        </p:nvSpPr>
        <p:spPr bwMode="auto">
          <a:xfrm flipH="1">
            <a:off x="4786433" y="394359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" name="Line 123"/>
          <p:cNvSpPr>
            <a:spLocks noChangeShapeType="1"/>
          </p:cNvSpPr>
          <p:nvPr/>
        </p:nvSpPr>
        <p:spPr bwMode="auto">
          <a:xfrm flipH="1">
            <a:off x="4921371" y="395470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" name="Line 124"/>
          <p:cNvSpPr>
            <a:spLocks noChangeShapeType="1"/>
          </p:cNvSpPr>
          <p:nvPr/>
        </p:nvSpPr>
        <p:spPr bwMode="auto">
          <a:xfrm flipH="1">
            <a:off x="4392733" y="3065704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02" name="Group 125"/>
          <p:cNvGrpSpPr>
            <a:grpSpLocks/>
          </p:cNvGrpSpPr>
          <p:nvPr/>
        </p:nvGrpSpPr>
        <p:grpSpPr bwMode="auto">
          <a:xfrm>
            <a:off x="5700834" y="3918191"/>
            <a:ext cx="1533525" cy="198438"/>
            <a:chOff x="203" y="2024"/>
            <a:chExt cx="1542" cy="164"/>
          </a:xfrm>
        </p:grpSpPr>
        <p:sp>
          <p:nvSpPr>
            <p:cNvPr id="8475" name="Rectangle 126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6" name="Rectangle 127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7" name="Rectangle 128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8" name="Rectangle 129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9" name="Rectangle 130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0" name="Rectangle 131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1" name="Rectangle 132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2" name="Rectangle 133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3" name="Rectangle 134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4" name="Rectangle 135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5" name="Rectangle 136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303" name="Line 137"/>
          <p:cNvSpPr>
            <a:spLocks noChangeShapeType="1"/>
          </p:cNvSpPr>
          <p:nvPr/>
        </p:nvSpPr>
        <p:spPr bwMode="auto">
          <a:xfrm flipH="1">
            <a:off x="5848471" y="392930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Line 138"/>
          <p:cNvSpPr>
            <a:spLocks noChangeShapeType="1"/>
          </p:cNvSpPr>
          <p:nvPr/>
        </p:nvSpPr>
        <p:spPr bwMode="auto">
          <a:xfrm flipH="1">
            <a:off x="5972296" y="392930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Line 139"/>
          <p:cNvSpPr>
            <a:spLocks noChangeShapeType="1"/>
          </p:cNvSpPr>
          <p:nvPr/>
        </p:nvSpPr>
        <p:spPr bwMode="auto">
          <a:xfrm flipH="1">
            <a:off x="6119933" y="39404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Line 140"/>
          <p:cNvSpPr>
            <a:spLocks noChangeShapeType="1"/>
          </p:cNvSpPr>
          <p:nvPr/>
        </p:nvSpPr>
        <p:spPr bwMode="auto">
          <a:xfrm flipH="1">
            <a:off x="6269158" y="392930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Line 141"/>
          <p:cNvSpPr>
            <a:spLocks noChangeShapeType="1"/>
          </p:cNvSpPr>
          <p:nvPr/>
        </p:nvSpPr>
        <p:spPr bwMode="auto">
          <a:xfrm flipH="1">
            <a:off x="6391396" y="391660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8" name="Line 142"/>
          <p:cNvSpPr>
            <a:spLocks noChangeShapeType="1"/>
          </p:cNvSpPr>
          <p:nvPr/>
        </p:nvSpPr>
        <p:spPr bwMode="auto">
          <a:xfrm flipH="1">
            <a:off x="6540621" y="392930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9" name="Line 143"/>
          <p:cNvSpPr>
            <a:spLocks noChangeShapeType="1"/>
          </p:cNvSpPr>
          <p:nvPr/>
        </p:nvSpPr>
        <p:spPr bwMode="auto">
          <a:xfrm flipH="1">
            <a:off x="6675558" y="392930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Line 144"/>
          <p:cNvSpPr>
            <a:spLocks noChangeShapeType="1"/>
          </p:cNvSpPr>
          <p:nvPr/>
        </p:nvSpPr>
        <p:spPr bwMode="auto">
          <a:xfrm flipH="1">
            <a:off x="6824783" y="392930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1" name="Line 145"/>
          <p:cNvSpPr>
            <a:spLocks noChangeShapeType="1"/>
          </p:cNvSpPr>
          <p:nvPr/>
        </p:nvSpPr>
        <p:spPr bwMode="auto">
          <a:xfrm flipH="1">
            <a:off x="6959721" y="39404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Line 146"/>
          <p:cNvSpPr>
            <a:spLocks noChangeShapeType="1"/>
          </p:cNvSpPr>
          <p:nvPr/>
        </p:nvSpPr>
        <p:spPr bwMode="auto">
          <a:xfrm>
            <a:off x="5034084" y="3091105"/>
            <a:ext cx="1335087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13" name="Group 147"/>
          <p:cNvGrpSpPr>
            <a:grpSpLocks/>
          </p:cNvGrpSpPr>
          <p:nvPr/>
        </p:nvGrpSpPr>
        <p:grpSpPr bwMode="auto">
          <a:xfrm>
            <a:off x="1920996" y="4526205"/>
            <a:ext cx="1533525" cy="198437"/>
            <a:chOff x="203" y="2024"/>
            <a:chExt cx="1542" cy="164"/>
          </a:xfrm>
        </p:grpSpPr>
        <p:sp>
          <p:nvSpPr>
            <p:cNvPr id="8464" name="Rectangle 148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5" name="Rectangle 149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6" name="Rectangle 150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7" name="Rectangle 151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8" name="Rectangle 152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9" name="Rectangle 153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0" name="Rectangle 154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1" name="Rectangle 155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2" name="Rectangle 156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3" name="Rectangle 157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74" name="Rectangle 158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314" name="Line 159"/>
          <p:cNvSpPr>
            <a:spLocks noChangeShapeType="1"/>
          </p:cNvSpPr>
          <p:nvPr/>
        </p:nvSpPr>
        <p:spPr bwMode="auto">
          <a:xfrm flipH="1">
            <a:off x="1932108" y="4537316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" name="Line 160"/>
          <p:cNvSpPr>
            <a:spLocks noChangeShapeType="1"/>
          </p:cNvSpPr>
          <p:nvPr/>
        </p:nvSpPr>
        <p:spPr bwMode="auto">
          <a:xfrm flipH="1">
            <a:off x="2068633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6" name="Line 161"/>
          <p:cNvSpPr>
            <a:spLocks noChangeShapeType="1"/>
          </p:cNvSpPr>
          <p:nvPr/>
        </p:nvSpPr>
        <p:spPr bwMode="auto">
          <a:xfrm flipH="1">
            <a:off x="2192458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7" name="Line 162"/>
          <p:cNvSpPr>
            <a:spLocks noChangeShapeType="1"/>
          </p:cNvSpPr>
          <p:nvPr/>
        </p:nvSpPr>
        <p:spPr bwMode="auto">
          <a:xfrm flipH="1">
            <a:off x="2340096" y="454842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Line 163"/>
          <p:cNvSpPr>
            <a:spLocks noChangeShapeType="1"/>
          </p:cNvSpPr>
          <p:nvPr/>
        </p:nvSpPr>
        <p:spPr bwMode="auto">
          <a:xfrm flipH="1">
            <a:off x="2489321" y="45373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9" name="Line 164"/>
          <p:cNvSpPr>
            <a:spLocks noChangeShapeType="1"/>
          </p:cNvSpPr>
          <p:nvPr/>
        </p:nvSpPr>
        <p:spPr bwMode="auto">
          <a:xfrm flipH="1">
            <a:off x="2611558" y="45246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0" name="Line 165"/>
          <p:cNvSpPr>
            <a:spLocks noChangeShapeType="1"/>
          </p:cNvSpPr>
          <p:nvPr/>
        </p:nvSpPr>
        <p:spPr bwMode="auto">
          <a:xfrm flipH="1">
            <a:off x="2760783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1" name="Line 166"/>
          <p:cNvSpPr>
            <a:spLocks noChangeShapeType="1"/>
          </p:cNvSpPr>
          <p:nvPr/>
        </p:nvSpPr>
        <p:spPr bwMode="auto">
          <a:xfrm flipH="1">
            <a:off x="2895721" y="45373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2" name="Line 167"/>
          <p:cNvSpPr>
            <a:spLocks noChangeShapeType="1"/>
          </p:cNvSpPr>
          <p:nvPr/>
        </p:nvSpPr>
        <p:spPr bwMode="auto">
          <a:xfrm flipH="1">
            <a:off x="3044946" y="45373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3" name="Line 168"/>
          <p:cNvSpPr>
            <a:spLocks noChangeShapeType="1"/>
          </p:cNvSpPr>
          <p:nvPr/>
        </p:nvSpPr>
        <p:spPr bwMode="auto">
          <a:xfrm flipH="1">
            <a:off x="3179883" y="454842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24" name="Group 169"/>
          <p:cNvGrpSpPr>
            <a:grpSpLocks/>
          </p:cNvGrpSpPr>
          <p:nvPr/>
        </p:nvGrpSpPr>
        <p:grpSpPr bwMode="auto">
          <a:xfrm>
            <a:off x="3638671" y="4526205"/>
            <a:ext cx="1533525" cy="198437"/>
            <a:chOff x="203" y="2024"/>
            <a:chExt cx="1542" cy="164"/>
          </a:xfrm>
        </p:grpSpPr>
        <p:sp>
          <p:nvSpPr>
            <p:cNvPr id="8453" name="Rectangle 17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4" name="Rectangle 17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5" name="Rectangle 17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6" name="Rectangle 17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7" name="Rectangle 17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8" name="Rectangle 17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9" name="Rectangle 17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0" name="Rectangle 17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1" name="Rectangle 17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2" name="Rectangle 17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63" name="Rectangle 18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325" name="Line 181"/>
          <p:cNvSpPr>
            <a:spLocks noChangeShapeType="1"/>
          </p:cNvSpPr>
          <p:nvPr/>
        </p:nvSpPr>
        <p:spPr bwMode="auto">
          <a:xfrm flipH="1">
            <a:off x="3649783" y="4537316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6" name="Line 182"/>
          <p:cNvSpPr>
            <a:spLocks noChangeShapeType="1"/>
          </p:cNvSpPr>
          <p:nvPr/>
        </p:nvSpPr>
        <p:spPr bwMode="auto">
          <a:xfrm flipH="1">
            <a:off x="3786308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7" name="Line 183"/>
          <p:cNvSpPr>
            <a:spLocks noChangeShapeType="1"/>
          </p:cNvSpPr>
          <p:nvPr/>
        </p:nvSpPr>
        <p:spPr bwMode="auto">
          <a:xfrm flipH="1">
            <a:off x="3910133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8" name="Line 184"/>
          <p:cNvSpPr>
            <a:spLocks noChangeShapeType="1"/>
          </p:cNvSpPr>
          <p:nvPr/>
        </p:nvSpPr>
        <p:spPr bwMode="auto">
          <a:xfrm flipH="1">
            <a:off x="4057771" y="454842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9" name="Line 185"/>
          <p:cNvSpPr>
            <a:spLocks noChangeShapeType="1"/>
          </p:cNvSpPr>
          <p:nvPr/>
        </p:nvSpPr>
        <p:spPr bwMode="auto">
          <a:xfrm flipH="1">
            <a:off x="4206996" y="45373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0" name="Line 186"/>
          <p:cNvSpPr>
            <a:spLocks noChangeShapeType="1"/>
          </p:cNvSpPr>
          <p:nvPr/>
        </p:nvSpPr>
        <p:spPr bwMode="auto">
          <a:xfrm flipH="1">
            <a:off x="4329233" y="45246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1" name="Line 187"/>
          <p:cNvSpPr>
            <a:spLocks noChangeShapeType="1"/>
          </p:cNvSpPr>
          <p:nvPr/>
        </p:nvSpPr>
        <p:spPr bwMode="auto">
          <a:xfrm flipH="1">
            <a:off x="4478458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2" name="Line 188"/>
          <p:cNvSpPr>
            <a:spLocks noChangeShapeType="1"/>
          </p:cNvSpPr>
          <p:nvPr/>
        </p:nvSpPr>
        <p:spPr bwMode="auto">
          <a:xfrm flipH="1">
            <a:off x="4613396" y="45373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3" name="Line 189"/>
          <p:cNvSpPr>
            <a:spLocks noChangeShapeType="1"/>
          </p:cNvSpPr>
          <p:nvPr/>
        </p:nvSpPr>
        <p:spPr bwMode="auto">
          <a:xfrm flipH="1">
            <a:off x="4762621" y="45373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4" name="Line 190"/>
          <p:cNvSpPr>
            <a:spLocks noChangeShapeType="1"/>
          </p:cNvSpPr>
          <p:nvPr/>
        </p:nvSpPr>
        <p:spPr bwMode="auto">
          <a:xfrm flipH="1">
            <a:off x="4897558" y="454842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35" name="Group 191"/>
          <p:cNvGrpSpPr>
            <a:grpSpLocks/>
          </p:cNvGrpSpPr>
          <p:nvPr/>
        </p:nvGrpSpPr>
        <p:grpSpPr bwMode="auto">
          <a:xfrm>
            <a:off x="5603996" y="4538905"/>
            <a:ext cx="1533525" cy="198437"/>
            <a:chOff x="203" y="2024"/>
            <a:chExt cx="1542" cy="164"/>
          </a:xfrm>
        </p:grpSpPr>
        <p:sp>
          <p:nvSpPr>
            <p:cNvPr id="8442" name="Rectangle 192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3" name="Rectangle 193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4" name="Rectangle 194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5" name="Rectangle 195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6" name="Rectangle 196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7" name="Rectangle 197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8" name="Rectangle 198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9" name="Rectangle 199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0" name="Rectangle 200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1" name="Rectangle 201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52" name="Rectangle 202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336" name="Line 203"/>
          <p:cNvSpPr>
            <a:spLocks noChangeShapeType="1"/>
          </p:cNvSpPr>
          <p:nvPr/>
        </p:nvSpPr>
        <p:spPr bwMode="auto">
          <a:xfrm flipH="1">
            <a:off x="5615108" y="4550016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7" name="Line 204"/>
          <p:cNvSpPr>
            <a:spLocks noChangeShapeType="1"/>
          </p:cNvSpPr>
          <p:nvPr/>
        </p:nvSpPr>
        <p:spPr bwMode="auto">
          <a:xfrm flipH="1">
            <a:off x="5751633" y="45500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8" name="Line 205"/>
          <p:cNvSpPr>
            <a:spLocks noChangeShapeType="1"/>
          </p:cNvSpPr>
          <p:nvPr/>
        </p:nvSpPr>
        <p:spPr bwMode="auto">
          <a:xfrm flipH="1">
            <a:off x="5875458" y="45500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9" name="Line 206"/>
          <p:cNvSpPr>
            <a:spLocks noChangeShapeType="1"/>
          </p:cNvSpPr>
          <p:nvPr/>
        </p:nvSpPr>
        <p:spPr bwMode="auto">
          <a:xfrm flipH="1">
            <a:off x="6023096" y="4561129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0" name="Line 207"/>
          <p:cNvSpPr>
            <a:spLocks noChangeShapeType="1"/>
          </p:cNvSpPr>
          <p:nvPr/>
        </p:nvSpPr>
        <p:spPr bwMode="auto">
          <a:xfrm flipH="1">
            <a:off x="6172321" y="45500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1" name="Line 208"/>
          <p:cNvSpPr>
            <a:spLocks noChangeShapeType="1"/>
          </p:cNvSpPr>
          <p:nvPr/>
        </p:nvSpPr>
        <p:spPr bwMode="auto">
          <a:xfrm flipH="1">
            <a:off x="6294558" y="45373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2" name="Line 209"/>
          <p:cNvSpPr>
            <a:spLocks noChangeShapeType="1"/>
          </p:cNvSpPr>
          <p:nvPr/>
        </p:nvSpPr>
        <p:spPr bwMode="auto">
          <a:xfrm flipH="1">
            <a:off x="6443783" y="4550016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3" name="Line 210"/>
          <p:cNvSpPr>
            <a:spLocks noChangeShapeType="1"/>
          </p:cNvSpPr>
          <p:nvPr/>
        </p:nvSpPr>
        <p:spPr bwMode="auto">
          <a:xfrm flipH="1">
            <a:off x="6578721" y="45500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4" name="Line 211"/>
          <p:cNvSpPr>
            <a:spLocks noChangeShapeType="1"/>
          </p:cNvSpPr>
          <p:nvPr/>
        </p:nvSpPr>
        <p:spPr bwMode="auto">
          <a:xfrm flipH="1">
            <a:off x="6727946" y="4550016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" name="Line 212"/>
          <p:cNvSpPr>
            <a:spLocks noChangeShapeType="1"/>
          </p:cNvSpPr>
          <p:nvPr/>
        </p:nvSpPr>
        <p:spPr bwMode="auto">
          <a:xfrm flipH="1">
            <a:off x="6862883" y="4561129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6" name="Oval 213"/>
          <p:cNvSpPr>
            <a:spLocks noChangeArrowheads="1"/>
          </p:cNvSpPr>
          <p:nvPr/>
        </p:nvSpPr>
        <p:spPr bwMode="auto">
          <a:xfrm>
            <a:off x="5119809" y="4142030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47" name="Text Box 214"/>
          <p:cNvSpPr txBox="1">
            <a:spLocks noChangeArrowheads="1"/>
          </p:cNvSpPr>
          <p:nvPr/>
        </p:nvSpPr>
        <p:spPr bwMode="auto">
          <a:xfrm>
            <a:off x="5126159" y="4170605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</a:t>
            </a:r>
          </a:p>
        </p:txBody>
      </p:sp>
      <p:sp>
        <p:nvSpPr>
          <p:cNvPr id="8348" name="Line 215"/>
          <p:cNvSpPr>
            <a:spLocks noChangeShapeType="1"/>
          </p:cNvSpPr>
          <p:nvPr/>
        </p:nvSpPr>
        <p:spPr bwMode="auto">
          <a:xfrm>
            <a:off x="5121396" y="4029317"/>
            <a:ext cx="1111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9" name="Line 216"/>
          <p:cNvSpPr>
            <a:spLocks noChangeShapeType="1"/>
          </p:cNvSpPr>
          <p:nvPr/>
        </p:nvSpPr>
        <p:spPr bwMode="auto">
          <a:xfrm flipH="1">
            <a:off x="2575045" y="4029316"/>
            <a:ext cx="116205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0" name="Oval 217"/>
          <p:cNvSpPr>
            <a:spLocks noChangeArrowheads="1"/>
          </p:cNvSpPr>
          <p:nvPr/>
        </p:nvSpPr>
        <p:spPr bwMode="auto">
          <a:xfrm>
            <a:off x="3292596" y="4921492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51" name="Text Box 218"/>
          <p:cNvSpPr txBox="1">
            <a:spLocks noChangeArrowheads="1"/>
          </p:cNvSpPr>
          <p:nvPr/>
        </p:nvSpPr>
        <p:spPr bwMode="auto">
          <a:xfrm>
            <a:off x="3260845" y="4950066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100</a:t>
            </a:r>
          </a:p>
        </p:txBody>
      </p:sp>
      <p:sp>
        <p:nvSpPr>
          <p:cNvPr id="8352" name="Line 219"/>
          <p:cNvSpPr>
            <a:spLocks noChangeShapeType="1"/>
          </p:cNvSpPr>
          <p:nvPr/>
        </p:nvSpPr>
        <p:spPr bwMode="auto">
          <a:xfrm>
            <a:off x="3403721" y="4623042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3" name="Line 220"/>
          <p:cNvSpPr>
            <a:spLocks noChangeShapeType="1"/>
          </p:cNvSpPr>
          <p:nvPr/>
        </p:nvSpPr>
        <p:spPr bwMode="auto">
          <a:xfrm>
            <a:off x="3848221" y="4029316"/>
            <a:ext cx="581025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4" name="Oval 221"/>
          <p:cNvSpPr>
            <a:spLocks noChangeArrowheads="1"/>
          </p:cNvSpPr>
          <p:nvPr/>
        </p:nvSpPr>
        <p:spPr bwMode="auto">
          <a:xfrm>
            <a:off x="7208959" y="4154730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55" name="Text Box 222"/>
          <p:cNvSpPr txBox="1">
            <a:spLocks noChangeArrowheads="1"/>
          </p:cNvSpPr>
          <p:nvPr/>
        </p:nvSpPr>
        <p:spPr bwMode="auto">
          <a:xfrm>
            <a:off x="7215309" y="4170605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</a:t>
            </a:r>
          </a:p>
        </p:txBody>
      </p:sp>
      <p:sp>
        <p:nvSpPr>
          <p:cNvPr id="8356" name="Line 223"/>
          <p:cNvSpPr>
            <a:spLocks noChangeShapeType="1"/>
          </p:cNvSpPr>
          <p:nvPr/>
        </p:nvSpPr>
        <p:spPr bwMode="auto">
          <a:xfrm>
            <a:off x="7197845" y="4003916"/>
            <a:ext cx="147638" cy="160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7" name="Line 224"/>
          <p:cNvSpPr>
            <a:spLocks noChangeShapeType="1"/>
          </p:cNvSpPr>
          <p:nvPr/>
        </p:nvSpPr>
        <p:spPr bwMode="auto">
          <a:xfrm>
            <a:off x="5775446" y="4005504"/>
            <a:ext cx="493713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8" name="Oval 225"/>
          <p:cNvSpPr>
            <a:spLocks noChangeArrowheads="1"/>
          </p:cNvSpPr>
          <p:nvPr/>
        </p:nvSpPr>
        <p:spPr bwMode="auto">
          <a:xfrm>
            <a:off x="6926384" y="4896092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59" name="Text Box 226"/>
          <p:cNvSpPr txBox="1">
            <a:spLocks noChangeArrowheads="1"/>
          </p:cNvSpPr>
          <p:nvPr/>
        </p:nvSpPr>
        <p:spPr bwMode="auto">
          <a:xfrm>
            <a:off x="6894634" y="4924666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110</a:t>
            </a:r>
          </a:p>
        </p:txBody>
      </p:sp>
      <p:sp>
        <p:nvSpPr>
          <p:cNvPr id="8360" name="Line 227"/>
          <p:cNvSpPr>
            <a:spLocks noChangeShapeType="1"/>
          </p:cNvSpPr>
          <p:nvPr/>
        </p:nvSpPr>
        <p:spPr bwMode="auto">
          <a:xfrm>
            <a:off x="7074021" y="4621455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61" name="Group 228"/>
          <p:cNvGrpSpPr>
            <a:grpSpLocks/>
          </p:cNvGrpSpPr>
          <p:nvPr/>
        </p:nvGrpSpPr>
        <p:grpSpPr bwMode="auto">
          <a:xfrm>
            <a:off x="7805859" y="3848341"/>
            <a:ext cx="1533525" cy="198438"/>
            <a:chOff x="203" y="2024"/>
            <a:chExt cx="1542" cy="164"/>
          </a:xfrm>
        </p:grpSpPr>
        <p:sp>
          <p:nvSpPr>
            <p:cNvPr id="8431" name="Rectangle 229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2" name="Rectangle 230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3" name="Rectangle 231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4" name="Rectangle 232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5" name="Rectangle 233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6" name="Rectangle 234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7" name="Rectangle 235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8" name="Rectangle 236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39" name="Rectangle 237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0" name="Rectangle 238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41" name="Rectangle 239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362" name="Oval 240"/>
          <p:cNvSpPr>
            <a:spLocks noChangeArrowheads="1"/>
          </p:cNvSpPr>
          <p:nvPr/>
        </p:nvSpPr>
        <p:spPr bwMode="auto">
          <a:xfrm>
            <a:off x="9234608" y="4227755"/>
            <a:ext cx="347662" cy="331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63" name="Text Box 241"/>
          <p:cNvSpPr txBox="1">
            <a:spLocks noChangeArrowheads="1"/>
          </p:cNvSpPr>
          <p:nvPr/>
        </p:nvSpPr>
        <p:spPr bwMode="auto">
          <a:xfrm>
            <a:off x="9258421" y="4256330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21</a:t>
            </a:r>
          </a:p>
        </p:txBody>
      </p:sp>
      <p:sp>
        <p:nvSpPr>
          <p:cNvPr id="8364" name="Line 242"/>
          <p:cNvSpPr>
            <a:spLocks noChangeShapeType="1"/>
          </p:cNvSpPr>
          <p:nvPr/>
        </p:nvSpPr>
        <p:spPr bwMode="auto">
          <a:xfrm>
            <a:off x="9261596" y="3932479"/>
            <a:ext cx="111125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5" name="Line 243"/>
          <p:cNvSpPr>
            <a:spLocks noChangeShapeType="1"/>
          </p:cNvSpPr>
          <p:nvPr/>
        </p:nvSpPr>
        <p:spPr bwMode="auto">
          <a:xfrm>
            <a:off x="7628059" y="3079991"/>
            <a:ext cx="985837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6" name="Line 244"/>
          <p:cNvSpPr>
            <a:spLocks noChangeShapeType="1"/>
          </p:cNvSpPr>
          <p:nvPr/>
        </p:nvSpPr>
        <p:spPr bwMode="auto">
          <a:xfrm flipH="1">
            <a:off x="7823321" y="385469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7" name="Line 245"/>
          <p:cNvSpPr>
            <a:spLocks noChangeShapeType="1"/>
          </p:cNvSpPr>
          <p:nvPr/>
        </p:nvSpPr>
        <p:spPr bwMode="auto">
          <a:xfrm flipH="1">
            <a:off x="8094783" y="3865804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8" name="Line 246"/>
          <p:cNvSpPr>
            <a:spLocks noChangeShapeType="1"/>
          </p:cNvSpPr>
          <p:nvPr/>
        </p:nvSpPr>
        <p:spPr bwMode="auto">
          <a:xfrm flipH="1">
            <a:off x="8244008" y="385469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9" name="Line 247"/>
          <p:cNvSpPr>
            <a:spLocks noChangeShapeType="1"/>
          </p:cNvSpPr>
          <p:nvPr/>
        </p:nvSpPr>
        <p:spPr bwMode="auto">
          <a:xfrm flipH="1">
            <a:off x="8366246" y="384199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0" name="Line 248"/>
          <p:cNvSpPr>
            <a:spLocks noChangeShapeType="1"/>
          </p:cNvSpPr>
          <p:nvPr/>
        </p:nvSpPr>
        <p:spPr bwMode="auto">
          <a:xfrm flipH="1">
            <a:off x="8515471" y="3854691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1" name="Line 249"/>
          <p:cNvSpPr>
            <a:spLocks noChangeShapeType="1"/>
          </p:cNvSpPr>
          <p:nvPr/>
        </p:nvSpPr>
        <p:spPr bwMode="auto">
          <a:xfrm flipH="1">
            <a:off x="8650408" y="385469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2" name="Line 250"/>
          <p:cNvSpPr>
            <a:spLocks noChangeShapeType="1"/>
          </p:cNvSpPr>
          <p:nvPr/>
        </p:nvSpPr>
        <p:spPr bwMode="auto">
          <a:xfrm flipH="1">
            <a:off x="8799633" y="3854691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3" name="Line 251"/>
          <p:cNvSpPr>
            <a:spLocks noChangeShapeType="1"/>
          </p:cNvSpPr>
          <p:nvPr/>
        </p:nvSpPr>
        <p:spPr bwMode="auto">
          <a:xfrm flipH="1">
            <a:off x="8934571" y="3865804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12"/>
          <p:cNvGrpSpPr>
            <a:grpSpLocks/>
          </p:cNvGrpSpPr>
          <p:nvPr/>
        </p:nvGrpSpPr>
        <p:grpSpPr bwMode="auto">
          <a:xfrm>
            <a:off x="5080120" y="3962641"/>
            <a:ext cx="444500" cy="566738"/>
            <a:chOff x="2164" y="2242"/>
            <a:chExt cx="280" cy="357"/>
          </a:xfrm>
          <a:solidFill>
            <a:srgbClr val="FFFFCC"/>
          </a:solidFill>
        </p:grpSpPr>
        <p:sp>
          <p:nvSpPr>
            <p:cNvPr id="258358" name="Rectangle 310"/>
            <p:cNvSpPr>
              <a:spLocks noChangeArrowheads="1"/>
            </p:cNvSpPr>
            <p:nvPr/>
          </p:nvSpPr>
          <p:spPr bwMode="auto">
            <a:xfrm>
              <a:off x="2187" y="2319"/>
              <a:ext cx="257" cy="2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359" name="Line 311"/>
            <p:cNvSpPr>
              <a:spLocks noChangeShapeType="1"/>
            </p:cNvSpPr>
            <p:nvPr/>
          </p:nvSpPr>
          <p:spPr bwMode="auto">
            <a:xfrm flipH="1">
              <a:off x="2164" y="2242"/>
              <a:ext cx="62" cy="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" name="Group 318"/>
          <p:cNvGrpSpPr>
            <a:grpSpLocks/>
          </p:cNvGrpSpPr>
          <p:nvPr/>
        </p:nvGrpSpPr>
        <p:grpSpPr bwMode="auto">
          <a:xfrm>
            <a:off x="4392733" y="2384666"/>
            <a:ext cx="1681162" cy="1570038"/>
            <a:chOff x="1731" y="1248"/>
            <a:chExt cx="1059" cy="989"/>
          </a:xfrm>
        </p:grpSpPr>
        <p:sp>
          <p:nvSpPr>
            <p:cNvPr id="8426" name="Rectangle 313"/>
            <p:cNvSpPr>
              <a:spLocks noChangeArrowheads="1"/>
            </p:cNvSpPr>
            <p:nvPr/>
          </p:nvSpPr>
          <p:spPr bwMode="auto">
            <a:xfrm>
              <a:off x="2056" y="1598"/>
              <a:ext cx="141" cy="1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27" name="Line 314"/>
            <p:cNvSpPr>
              <a:spLocks noChangeShapeType="1"/>
            </p:cNvSpPr>
            <p:nvPr/>
          </p:nvSpPr>
          <p:spPr bwMode="auto">
            <a:xfrm>
              <a:off x="1925" y="1248"/>
              <a:ext cx="0" cy="25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8" name="Line 315"/>
            <p:cNvSpPr>
              <a:spLocks noChangeShapeType="1"/>
            </p:cNvSpPr>
            <p:nvPr/>
          </p:nvSpPr>
          <p:spPr bwMode="auto">
            <a:xfrm>
              <a:off x="1917" y="1498"/>
              <a:ext cx="873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9" name="Line 316"/>
            <p:cNvSpPr>
              <a:spLocks noChangeShapeType="1"/>
            </p:cNvSpPr>
            <p:nvPr/>
          </p:nvSpPr>
          <p:spPr bwMode="auto">
            <a:xfrm flipH="1" flipV="1">
              <a:off x="2782" y="1490"/>
              <a:ext cx="0" cy="1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30" name="Line 317"/>
            <p:cNvSpPr>
              <a:spLocks noChangeShapeType="1"/>
            </p:cNvSpPr>
            <p:nvPr/>
          </p:nvSpPr>
          <p:spPr bwMode="auto">
            <a:xfrm flipH="1">
              <a:off x="1731" y="1677"/>
              <a:ext cx="264" cy="56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76" name="Group 319"/>
          <p:cNvGrpSpPr>
            <a:grpSpLocks/>
          </p:cNvGrpSpPr>
          <p:nvPr/>
        </p:nvGrpSpPr>
        <p:grpSpPr bwMode="auto">
          <a:xfrm>
            <a:off x="7942384" y="3921367"/>
            <a:ext cx="1982787" cy="2430463"/>
            <a:chOff x="3967" y="2216"/>
            <a:chExt cx="1249" cy="1531"/>
          </a:xfrm>
        </p:grpSpPr>
        <p:grpSp>
          <p:nvGrpSpPr>
            <p:cNvPr id="8377" name="Group 320"/>
            <p:cNvGrpSpPr>
              <a:grpSpLocks/>
            </p:cNvGrpSpPr>
            <p:nvPr/>
          </p:nvGrpSpPr>
          <p:grpSpPr bwMode="auto">
            <a:xfrm>
              <a:off x="3967" y="2754"/>
              <a:ext cx="966" cy="125"/>
              <a:chOff x="203" y="2024"/>
              <a:chExt cx="1542" cy="164"/>
            </a:xfrm>
          </p:grpSpPr>
          <p:sp>
            <p:nvSpPr>
              <p:cNvPr id="8415" name="Rectangle 321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6" name="Rectangle 322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7" name="Rectangle 323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8" name="Rectangle 324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9" name="Rectangle 325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20" name="Rectangle 326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21" name="Rectangle 327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22" name="Rectangle 328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23" name="Rectangle 329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24" name="Rectangle 330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25" name="Rectangle 331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378" name="Line 332"/>
            <p:cNvSpPr>
              <a:spLocks noChangeShapeType="1"/>
            </p:cNvSpPr>
            <p:nvPr/>
          </p:nvSpPr>
          <p:spPr bwMode="auto">
            <a:xfrm flipH="1">
              <a:off x="3978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9" name="Line 333"/>
            <p:cNvSpPr>
              <a:spLocks noChangeShapeType="1"/>
            </p:cNvSpPr>
            <p:nvPr/>
          </p:nvSpPr>
          <p:spPr bwMode="auto">
            <a:xfrm flipH="1">
              <a:off x="424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0" name="Line 334"/>
            <p:cNvSpPr>
              <a:spLocks noChangeShapeType="1"/>
            </p:cNvSpPr>
            <p:nvPr/>
          </p:nvSpPr>
          <p:spPr bwMode="auto">
            <a:xfrm flipH="1">
              <a:off x="4320" y="275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1" name="Line 335"/>
            <p:cNvSpPr>
              <a:spLocks noChangeShapeType="1"/>
            </p:cNvSpPr>
            <p:nvPr/>
          </p:nvSpPr>
          <p:spPr bwMode="auto">
            <a:xfrm flipH="1">
              <a:off x="4064" y="2766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2" name="Line 336"/>
            <p:cNvSpPr>
              <a:spLocks noChangeShapeType="1"/>
            </p:cNvSpPr>
            <p:nvPr/>
          </p:nvSpPr>
          <p:spPr bwMode="auto">
            <a:xfrm flipH="1">
              <a:off x="4499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3" name="Line 337"/>
            <p:cNvSpPr>
              <a:spLocks noChangeShapeType="1"/>
            </p:cNvSpPr>
            <p:nvPr/>
          </p:nvSpPr>
          <p:spPr bwMode="auto">
            <a:xfrm flipH="1">
              <a:off x="459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338"/>
            <p:cNvSpPr>
              <a:spLocks noChangeShapeType="1"/>
            </p:cNvSpPr>
            <p:nvPr/>
          </p:nvSpPr>
          <p:spPr bwMode="auto">
            <a:xfrm flipH="1">
              <a:off x="4678" y="276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5" name="Line 339"/>
            <p:cNvSpPr>
              <a:spLocks noChangeShapeType="1"/>
            </p:cNvSpPr>
            <p:nvPr/>
          </p:nvSpPr>
          <p:spPr bwMode="auto">
            <a:xfrm flipH="1">
              <a:off x="4764" y="2757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86" name="Group 340"/>
            <p:cNvGrpSpPr>
              <a:grpSpLocks/>
            </p:cNvGrpSpPr>
            <p:nvPr/>
          </p:nvGrpSpPr>
          <p:grpSpPr bwMode="auto">
            <a:xfrm>
              <a:off x="3983" y="3299"/>
              <a:ext cx="966" cy="125"/>
              <a:chOff x="203" y="2024"/>
              <a:chExt cx="1542" cy="164"/>
            </a:xfrm>
          </p:grpSpPr>
          <p:sp>
            <p:nvSpPr>
              <p:cNvPr id="8404" name="Rectangle 341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05" name="Rectangle 342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06" name="Rectangle 343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07" name="Rectangle 344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08" name="Rectangle 345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09" name="Rectangle 346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0" name="Rectangle 347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1" name="Rectangle 348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2" name="Rectangle 349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3" name="Rectangle 350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14" name="Rectangle 351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387" name="Oval 352"/>
            <p:cNvSpPr>
              <a:spLocks noChangeArrowheads="1"/>
            </p:cNvSpPr>
            <p:nvPr/>
          </p:nvSpPr>
          <p:spPr bwMode="auto">
            <a:xfrm>
              <a:off x="4883" y="3538"/>
              <a:ext cx="305" cy="2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388" name="Text Box 353"/>
            <p:cNvSpPr txBox="1">
              <a:spLocks noChangeArrowheads="1"/>
            </p:cNvSpPr>
            <p:nvPr/>
          </p:nvSpPr>
          <p:spPr bwMode="auto">
            <a:xfrm>
              <a:off x="4864" y="355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2195</a:t>
              </a:r>
            </a:p>
          </p:txBody>
        </p:sp>
        <p:sp>
          <p:nvSpPr>
            <p:cNvPr id="8389" name="Line 354"/>
            <p:cNvSpPr>
              <a:spLocks noChangeShapeType="1"/>
            </p:cNvSpPr>
            <p:nvPr/>
          </p:nvSpPr>
          <p:spPr bwMode="auto">
            <a:xfrm>
              <a:off x="4900" y="3352"/>
              <a:ext cx="7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0" name="Line 355"/>
            <p:cNvSpPr>
              <a:spLocks noChangeShapeType="1"/>
            </p:cNvSpPr>
            <p:nvPr/>
          </p:nvSpPr>
          <p:spPr bwMode="auto">
            <a:xfrm flipH="1">
              <a:off x="3994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1" name="Line 356"/>
            <p:cNvSpPr>
              <a:spLocks noChangeShapeType="1"/>
            </p:cNvSpPr>
            <p:nvPr/>
          </p:nvSpPr>
          <p:spPr bwMode="auto">
            <a:xfrm flipH="1">
              <a:off x="4165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2" name="Line 357"/>
            <p:cNvSpPr>
              <a:spLocks noChangeShapeType="1"/>
            </p:cNvSpPr>
            <p:nvPr/>
          </p:nvSpPr>
          <p:spPr bwMode="auto">
            <a:xfrm flipH="1">
              <a:off x="425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3" name="Line 358"/>
            <p:cNvSpPr>
              <a:spLocks noChangeShapeType="1"/>
            </p:cNvSpPr>
            <p:nvPr/>
          </p:nvSpPr>
          <p:spPr bwMode="auto">
            <a:xfrm flipH="1">
              <a:off x="4336" y="329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4" name="Line 359"/>
            <p:cNvSpPr>
              <a:spLocks noChangeShapeType="1"/>
            </p:cNvSpPr>
            <p:nvPr/>
          </p:nvSpPr>
          <p:spPr bwMode="auto">
            <a:xfrm flipH="1">
              <a:off x="4430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5" name="Line 360"/>
            <p:cNvSpPr>
              <a:spLocks noChangeShapeType="1"/>
            </p:cNvSpPr>
            <p:nvPr/>
          </p:nvSpPr>
          <p:spPr bwMode="auto">
            <a:xfrm flipH="1">
              <a:off x="4515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6" name="Line 361"/>
            <p:cNvSpPr>
              <a:spLocks noChangeShapeType="1"/>
            </p:cNvSpPr>
            <p:nvPr/>
          </p:nvSpPr>
          <p:spPr bwMode="auto">
            <a:xfrm flipH="1">
              <a:off x="460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" name="Line 362"/>
            <p:cNvSpPr>
              <a:spLocks noChangeShapeType="1"/>
            </p:cNvSpPr>
            <p:nvPr/>
          </p:nvSpPr>
          <p:spPr bwMode="auto">
            <a:xfrm flipH="1">
              <a:off x="4694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" name="Line 363"/>
            <p:cNvSpPr>
              <a:spLocks noChangeShapeType="1"/>
            </p:cNvSpPr>
            <p:nvPr/>
          </p:nvSpPr>
          <p:spPr bwMode="auto">
            <a:xfrm flipH="1">
              <a:off x="4780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" name="Line 364"/>
            <p:cNvSpPr>
              <a:spLocks noChangeShapeType="1"/>
            </p:cNvSpPr>
            <p:nvPr/>
          </p:nvSpPr>
          <p:spPr bwMode="auto">
            <a:xfrm flipH="1">
              <a:off x="4850" y="277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" name="Line 365"/>
            <p:cNvSpPr>
              <a:spLocks noChangeShapeType="1"/>
            </p:cNvSpPr>
            <p:nvPr/>
          </p:nvSpPr>
          <p:spPr bwMode="auto">
            <a:xfrm>
              <a:off x="4462" y="2831"/>
              <a:ext cx="107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" name="Line 366"/>
            <p:cNvSpPr>
              <a:spLocks noChangeShapeType="1"/>
            </p:cNvSpPr>
            <p:nvPr/>
          </p:nvSpPr>
          <p:spPr bwMode="auto">
            <a:xfrm flipH="1">
              <a:off x="4498" y="2216"/>
              <a:ext cx="229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2" name="Line 367"/>
            <p:cNvSpPr>
              <a:spLocks noChangeShapeType="1"/>
            </p:cNvSpPr>
            <p:nvPr/>
          </p:nvSpPr>
          <p:spPr bwMode="auto">
            <a:xfrm flipH="1">
              <a:off x="4157" y="2749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3" name="Line 368"/>
            <p:cNvSpPr>
              <a:spLocks noChangeShapeType="1"/>
            </p:cNvSpPr>
            <p:nvPr/>
          </p:nvSpPr>
          <p:spPr bwMode="auto">
            <a:xfrm flipH="1">
              <a:off x="4079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784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: remove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044" y="889000"/>
            <a:ext cx="8397875" cy="43973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Delete 110 from the following </a:t>
            </a:r>
            <a:r>
              <a:rPr lang="en-US" altLang="en-US" dirty="0" err="1"/>
              <a:t>trie</a:t>
            </a:r>
            <a:r>
              <a:rPr lang="en-US" altLang="en-US" dirty="0"/>
              <a:t>: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61669" y="209442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683919" y="209442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906169" y="209442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128419" y="209442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350669" y="209442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572919" y="2094422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796755" y="209442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019005" y="209442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241255" y="209442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463505" y="2094422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431505" y="1781685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0   1  2  3   4  5  6  7  8  9</a:t>
            </a:r>
            <a:r>
              <a:rPr lang="en-US" altLang="en-US" sz="1800"/>
              <a:t>  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2089944" y="282943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2312194" y="282943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2534444" y="282943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2756694" y="282943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2978944" y="282943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3201194" y="2829435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7" name="Rectangle 22"/>
          <p:cNvSpPr>
            <a:spLocks noChangeArrowheads="1"/>
          </p:cNvSpPr>
          <p:nvPr/>
        </p:nvSpPr>
        <p:spPr bwMode="auto">
          <a:xfrm>
            <a:off x="3425030" y="282943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3647280" y="282943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9" name="Rectangle 24"/>
          <p:cNvSpPr>
            <a:spLocks noChangeArrowheads="1"/>
          </p:cNvSpPr>
          <p:nvPr/>
        </p:nvSpPr>
        <p:spPr bwMode="auto">
          <a:xfrm>
            <a:off x="3869530" y="282943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0" name="Rectangle 25"/>
          <p:cNvSpPr>
            <a:spLocks noChangeArrowheads="1"/>
          </p:cNvSpPr>
          <p:nvPr/>
        </p:nvSpPr>
        <p:spPr bwMode="auto">
          <a:xfrm>
            <a:off x="4091780" y="282943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4314030" y="2829435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>
            <a:off x="4780755" y="282149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5003005" y="282149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>
            <a:off x="5225255" y="282149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5447505" y="282149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>
            <a:off x="5669755" y="282149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5892005" y="2821497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8" name="Rectangle 33"/>
          <p:cNvSpPr>
            <a:spLocks noChangeArrowheads="1"/>
          </p:cNvSpPr>
          <p:nvPr/>
        </p:nvSpPr>
        <p:spPr bwMode="auto">
          <a:xfrm>
            <a:off x="6115844" y="282149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49" name="Rectangle 34"/>
          <p:cNvSpPr>
            <a:spLocks noChangeArrowheads="1"/>
          </p:cNvSpPr>
          <p:nvPr/>
        </p:nvSpPr>
        <p:spPr bwMode="auto">
          <a:xfrm>
            <a:off x="6338094" y="282149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0" name="Rectangle 35"/>
          <p:cNvSpPr>
            <a:spLocks noChangeArrowheads="1"/>
          </p:cNvSpPr>
          <p:nvPr/>
        </p:nvSpPr>
        <p:spPr bwMode="auto">
          <a:xfrm>
            <a:off x="6560344" y="282149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6782594" y="282149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7004844" y="2821497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7427119" y="281991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7649369" y="281991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7871619" y="281991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8093869" y="281991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8316119" y="281991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8538369" y="2819910"/>
            <a:ext cx="223837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8762205" y="281991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8984455" y="281991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9206705" y="281991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9428955" y="281991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9651205" y="2819910"/>
            <a:ext cx="2238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64" name="Line 49"/>
          <p:cNvSpPr>
            <a:spLocks noChangeShapeType="1"/>
          </p:cNvSpPr>
          <p:nvPr/>
        </p:nvSpPr>
        <p:spPr bwMode="auto">
          <a:xfrm>
            <a:off x="4572793" y="2267460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50"/>
          <p:cNvSpPr>
            <a:spLocks noChangeShapeType="1"/>
          </p:cNvSpPr>
          <p:nvPr/>
        </p:nvSpPr>
        <p:spPr bwMode="auto">
          <a:xfrm flipH="1" flipV="1">
            <a:off x="3188493" y="2613535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Line 51"/>
          <p:cNvSpPr>
            <a:spLocks noChangeShapeType="1"/>
          </p:cNvSpPr>
          <p:nvPr/>
        </p:nvSpPr>
        <p:spPr bwMode="auto">
          <a:xfrm>
            <a:off x="3188494" y="2613535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Line 52"/>
          <p:cNvSpPr>
            <a:spLocks noChangeShapeType="1"/>
          </p:cNvSpPr>
          <p:nvPr/>
        </p:nvSpPr>
        <p:spPr bwMode="auto">
          <a:xfrm>
            <a:off x="4795043" y="2265873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53"/>
          <p:cNvSpPr>
            <a:spLocks noChangeShapeType="1"/>
          </p:cNvSpPr>
          <p:nvPr/>
        </p:nvSpPr>
        <p:spPr bwMode="auto">
          <a:xfrm>
            <a:off x="4782344" y="2662747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54"/>
          <p:cNvSpPr>
            <a:spLocks noChangeShapeType="1"/>
          </p:cNvSpPr>
          <p:nvPr/>
        </p:nvSpPr>
        <p:spPr bwMode="auto">
          <a:xfrm flipH="1" flipV="1">
            <a:off x="6155530" y="2650047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0" name="Line 55"/>
          <p:cNvSpPr>
            <a:spLocks noChangeShapeType="1"/>
          </p:cNvSpPr>
          <p:nvPr/>
        </p:nvSpPr>
        <p:spPr bwMode="auto">
          <a:xfrm>
            <a:off x="5042693" y="2256347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1" name="Line 56"/>
          <p:cNvSpPr>
            <a:spLocks noChangeShapeType="1"/>
          </p:cNvSpPr>
          <p:nvPr/>
        </p:nvSpPr>
        <p:spPr bwMode="auto">
          <a:xfrm flipV="1">
            <a:off x="5041106" y="2540510"/>
            <a:ext cx="3833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2" name="Line 57"/>
          <p:cNvSpPr>
            <a:spLocks noChangeShapeType="1"/>
          </p:cNvSpPr>
          <p:nvPr/>
        </p:nvSpPr>
        <p:spPr bwMode="auto">
          <a:xfrm flipH="1" flipV="1">
            <a:off x="8862218" y="2538923"/>
            <a:ext cx="1270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3" name="Line 58"/>
          <p:cNvSpPr>
            <a:spLocks noChangeShapeType="1"/>
          </p:cNvSpPr>
          <p:nvPr/>
        </p:nvSpPr>
        <p:spPr bwMode="auto">
          <a:xfrm flipH="1">
            <a:off x="5115718" y="2094422"/>
            <a:ext cx="234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4" name="Line 59"/>
          <p:cNvSpPr>
            <a:spLocks noChangeShapeType="1"/>
          </p:cNvSpPr>
          <p:nvPr/>
        </p:nvSpPr>
        <p:spPr bwMode="auto">
          <a:xfrm flipH="1">
            <a:off x="5350669" y="210712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5" name="Line 60"/>
          <p:cNvSpPr>
            <a:spLocks noChangeShapeType="1"/>
          </p:cNvSpPr>
          <p:nvPr/>
        </p:nvSpPr>
        <p:spPr bwMode="auto">
          <a:xfrm flipH="1">
            <a:off x="5585619" y="2107122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6" name="Line 61"/>
          <p:cNvSpPr>
            <a:spLocks noChangeShapeType="1"/>
          </p:cNvSpPr>
          <p:nvPr/>
        </p:nvSpPr>
        <p:spPr bwMode="auto">
          <a:xfrm flipH="1">
            <a:off x="5795169" y="2107122"/>
            <a:ext cx="2238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7" name="Line 62"/>
          <p:cNvSpPr>
            <a:spLocks noChangeShapeType="1"/>
          </p:cNvSpPr>
          <p:nvPr/>
        </p:nvSpPr>
        <p:spPr bwMode="auto">
          <a:xfrm flipH="1">
            <a:off x="6030119" y="2107122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8" name="Line 63"/>
          <p:cNvSpPr>
            <a:spLocks noChangeShapeType="1"/>
          </p:cNvSpPr>
          <p:nvPr/>
        </p:nvSpPr>
        <p:spPr bwMode="auto">
          <a:xfrm flipH="1">
            <a:off x="6239669" y="2119822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9" name="Line 64"/>
          <p:cNvSpPr>
            <a:spLocks noChangeShapeType="1"/>
          </p:cNvSpPr>
          <p:nvPr/>
        </p:nvSpPr>
        <p:spPr bwMode="auto">
          <a:xfrm flipH="1">
            <a:off x="6474619" y="2107122"/>
            <a:ext cx="1984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0" name="Line 66"/>
          <p:cNvSpPr>
            <a:spLocks noChangeShapeType="1"/>
          </p:cNvSpPr>
          <p:nvPr/>
        </p:nvSpPr>
        <p:spPr bwMode="auto">
          <a:xfrm flipH="1">
            <a:off x="7414419" y="28500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1" name="Line 67"/>
          <p:cNvSpPr>
            <a:spLocks noChangeShapeType="1"/>
          </p:cNvSpPr>
          <p:nvPr/>
        </p:nvSpPr>
        <p:spPr bwMode="auto">
          <a:xfrm flipH="1">
            <a:off x="7871619" y="28373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Line 68"/>
          <p:cNvSpPr>
            <a:spLocks noChangeShapeType="1"/>
          </p:cNvSpPr>
          <p:nvPr/>
        </p:nvSpPr>
        <p:spPr bwMode="auto">
          <a:xfrm flipH="1">
            <a:off x="8093869" y="28373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3" name="Line 69"/>
          <p:cNvSpPr>
            <a:spLocks noChangeShapeType="1"/>
          </p:cNvSpPr>
          <p:nvPr/>
        </p:nvSpPr>
        <p:spPr bwMode="auto">
          <a:xfrm flipH="1">
            <a:off x="8316119" y="28500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4" name="Line 70"/>
          <p:cNvSpPr>
            <a:spLocks noChangeShapeType="1"/>
          </p:cNvSpPr>
          <p:nvPr/>
        </p:nvSpPr>
        <p:spPr bwMode="auto">
          <a:xfrm flipH="1">
            <a:off x="8527255" y="28500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5" name="Line 71"/>
          <p:cNvSpPr>
            <a:spLocks noChangeShapeType="1"/>
          </p:cNvSpPr>
          <p:nvPr/>
        </p:nvSpPr>
        <p:spPr bwMode="auto">
          <a:xfrm flipH="1">
            <a:off x="8762205" y="28500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6" name="Line 72"/>
          <p:cNvSpPr>
            <a:spLocks noChangeShapeType="1"/>
          </p:cNvSpPr>
          <p:nvPr/>
        </p:nvSpPr>
        <p:spPr bwMode="auto">
          <a:xfrm flipH="1">
            <a:off x="8984455" y="28500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7" name="Line 73"/>
          <p:cNvSpPr>
            <a:spLocks noChangeShapeType="1"/>
          </p:cNvSpPr>
          <p:nvPr/>
        </p:nvSpPr>
        <p:spPr bwMode="auto">
          <a:xfrm flipH="1">
            <a:off x="9206705" y="28500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8" name="Line 74"/>
          <p:cNvSpPr>
            <a:spLocks noChangeShapeType="1"/>
          </p:cNvSpPr>
          <p:nvPr/>
        </p:nvSpPr>
        <p:spPr bwMode="auto">
          <a:xfrm flipH="1">
            <a:off x="9416255" y="28500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9" name="Line 75"/>
          <p:cNvSpPr>
            <a:spLocks noChangeShapeType="1"/>
          </p:cNvSpPr>
          <p:nvPr/>
        </p:nvSpPr>
        <p:spPr bwMode="auto">
          <a:xfrm flipH="1">
            <a:off x="5461794" y="28246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0" name="Line 76"/>
          <p:cNvSpPr>
            <a:spLocks noChangeShapeType="1"/>
          </p:cNvSpPr>
          <p:nvPr/>
        </p:nvSpPr>
        <p:spPr bwMode="auto">
          <a:xfrm flipH="1">
            <a:off x="5684044" y="28373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1" name="Line 77"/>
          <p:cNvSpPr>
            <a:spLocks noChangeShapeType="1"/>
          </p:cNvSpPr>
          <p:nvPr/>
        </p:nvSpPr>
        <p:spPr bwMode="auto">
          <a:xfrm flipH="1">
            <a:off x="5895180" y="28373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2" name="Line 78"/>
          <p:cNvSpPr>
            <a:spLocks noChangeShapeType="1"/>
          </p:cNvSpPr>
          <p:nvPr/>
        </p:nvSpPr>
        <p:spPr bwMode="auto">
          <a:xfrm flipH="1">
            <a:off x="6130130" y="28373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3" name="Line 79"/>
          <p:cNvSpPr>
            <a:spLocks noChangeShapeType="1"/>
          </p:cNvSpPr>
          <p:nvPr/>
        </p:nvSpPr>
        <p:spPr bwMode="auto">
          <a:xfrm flipH="1">
            <a:off x="6352380" y="28373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4" name="Line 80"/>
          <p:cNvSpPr>
            <a:spLocks noChangeShapeType="1"/>
          </p:cNvSpPr>
          <p:nvPr/>
        </p:nvSpPr>
        <p:spPr bwMode="auto">
          <a:xfrm flipH="1">
            <a:off x="6574630" y="28373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5" name="Line 81"/>
          <p:cNvSpPr>
            <a:spLocks noChangeShapeType="1"/>
          </p:cNvSpPr>
          <p:nvPr/>
        </p:nvSpPr>
        <p:spPr bwMode="auto">
          <a:xfrm flipH="1">
            <a:off x="6784180" y="28373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6" name="Line 82"/>
          <p:cNvSpPr>
            <a:spLocks noChangeShapeType="1"/>
          </p:cNvSpPr>
          <p:nvPr/>
        </p:nvSpPr>
        <p:spPr bwMode="auto">
          <a:xfrm flipH="1">
            <a:off x="5239544" y="2837372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7" name="Line 83"/>
          <p:cNvSpPr>
            <a:spLocks noChangeShapeType="1"/>
          </p:cNvSpPr>
          <p:nvPr/>
        </p:nvSpPr>
        <p:spPr bwMode="auto">
          <a:xfrm flipH="1">
            <a:off x="7019130" y="2837372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8" name="Line 84"/>
          <p:cNvSpPr>
            <a:spLocks noChangeShapeType="1"/>
          </p:cNvSpPr>
          <p:nvPr/>
        </p:nvSpPr>
        <p:spPr bwMode="auto">
          <a:xfrm flipH="1">
            <a:off x="2088355" y="284848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9" name="Line 85"/>
          <p:cNvSpPr>
            <a:spLocks noChangeShapeType="1"/>
          </p:cNvSpPr>
          <p:nvPr/>
        </p:nvSpPr>
        <p:spPr bwMode="auto">
          <a:xfrm flipH="1">
            <a:off x="2323305" y="284848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0" name="Line 86"/>
          <p:cNvSpPr>
            <a:spLocks noChangeShapeType="1"/>
          </p:cNvSpPr>
          <p:nvPr/>
        </p:nvSpPr>
        <p:spPr bwMode="auto">
          <a:xfrm flipH="1">
            <a:off x="2767805" y="283578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1" name="Line 87"/>
          <p:cNvSpPr>
            <a:spLocks noChangeShapeType="1"/>
          </p:cNvSpPr>
          <p:nvPr/>
        </p:nvSpPr>
        <p:spPr bwMode="auto">
          <a:xfrm flipH="1">
            <a:off x="2990055" y="284848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2" name="Line 88"/>
          <p:cNvSpPr>
            <a:spLocks noChangeShapeType="1"/>
          </p:cNvSpPr>
          <p:nvPr/>
        </p:nvSpPr>
        <p:spPr bwMode="auto">
          <a:xfrm flipH="1">
            <a:off x="3201194" y="284848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3" name="Line 89"/>
          <p:cNvSpPr>
            <a:spLocks noChangeShapeType="1"/>
          </p:cNvSpPr>
          <p:nvPr/>
        </p:nvSpPr>
        <p:spPr bwMode="auto">
          <a:xfrm flipH="1">
            <a:off x="3436144" y="284848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4" name="Line 90"/>
          <p:cNvSpPr>
            <a:spLocks noChangeShapeType="1"/>
          </p:cNvSpPr>
          <p:nvPr/>
        </p:nvSpPr>
        <p:spPr bwMode="auto">
          <a:xfrm flipH="1">
            <a:off x="3658394" y="284848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5" name="Line 91"/>
          <p:cNvSpPr>
            <a:spLocks noChangeShapeType="1"/>
          </p:cNvSpPr>
          <p:nvPr/>
        </p:nvSpPr>
        <p:spPr bwMode="auto">
          <a:xfrm flipH="1">
            <a:off x="3880644" y="284848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6" name="Line 92"/>
          <p:cNvSpPr>
            <a:spLocks noChangeShapeType="1"/>
          </p:cNvSpPr>
          <p:nvPr/>
        </p:nvSpPr>
        <p:spPr bwMode="auto">
          <a:xfrm flipH="1">
            <a:off x="4090194" y="2848485"/>
            <a:ext cx="211137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7" name="Line 93"/>
          <p:cNvSpPr>
            <a:spLocks noChangeShapeType="1"/>
          </p:cNvSpPr>
          <p:nvPr/>
        </p:nvSpPr>
        <p:spPr bwMode="auto">
          <a:xfrm flipH="1">
            <a:off x="2545555" y="2848485"/>
            <a:ext cx="211138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08" name="Group 94"/>
          <p:cNvGrpSpPr>
            <a:grpSpLocks/>
          </p:cNvGrpSpPr>
          <p:nvPr/>
        </p:nvGrpSpPr>
        <p:grpSpPr bwMode="auto">
          <a:xfrm>
            <a:off x="4064794" y="3297748"/>
            <a:ext cx="371475" cy="320675"/>
            <a:chOff x="1510" y="1925"/>
            <a:chExt cx="234" cy="202"/>
          </a:xfrm>
        </p:grpSpPr>
        <p:sp>
          <p:nvSpPr>
            <p:cNvPr id="9520" name="Oval 95"/>
            <p:cNvSpPr>
              <a:spLocks noChangeArrowheads="1"/>
            </p:cNvSpPr>
            <p:nvPr/>
          </p:nvSpPr>
          <p:spPr bwMode="auto">
            <a:xfrm>
              <a:off x="1510" y="1925"/>
              <a:ext cx="234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521" name="Text Box 96"/>
            <p:cNvSpPr txBox="1">
              <a:spLocks noChangeArrowheads="1"/>
            </p:cNvSpPr>
            <p:nvPr/>
          </p:nvSpPr>
          <p:spPr bwMode="auto">
            <a:xfrm>
              <a:off x="1546" y="194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0</a:t>
              </a:r>
            </a:p>
          </p:txBody>
        </p:sp>
      </p:grpSp>
      <p:sp>
        <p:nvSpPr>
          <p:cNvPr id="9309" name="Line 97"/>
          <p:cNvSpPr>
            <a:spLocks noChangeShapeType="1"/>
          </p:cNvSpPr>
          <p:nvPr/>
        </p:nvSpPr>
        <p:spPr bwMode="auto">
          <a:xfrm flipH="1">
            <a:off x="4299744" y="2985011"/>
            <a:ext cx="149225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0" name="Oval 98"/>
          <p:cNvSpPr>
            <a:spLocks noChangeArrowheads="1"/>
          </p:cNvSpPr>
          <p:nvPr/>
        </p:nvSpPr>
        <p:spPr bwMode="auto">
          <a:xfrm>
            <a:off x="10021093" y="3180272"/>
            <a:ext cx="347662" cy="331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311" name="Text Box 99"/>
          <p:cNvSpPr txBox="1">
            <a:spLocks noChangeArrowheads="1"/>
          </p:cNvSpPr>
          <p:nvPr/>
        </p:nvSpPr>
        <p:spPr bwMode="auto">
          <a:xfrm>
            <a:off x="10090943" y="3208847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</a:t>
            </a:r>
          </a:p>
        </p:txBody>
      </p:sp>
      <p:sp>
        <p:nvSpPr>
          <p:cNvPr id="9312" name="Line 100"/>
          <p:cNvSpPr>
            <a:spLocks noChangeShapeType="1"/>
          </p:cNvSpPr>
          <p:nvPr/>
        </p:nvSpPr>
        <p:spPr bwMode="auto">
          <a:xfrm>
            <a:off x="9786144" y="2935798"/>
            <a:ext cx="344487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3" name="Oval 101"/>
          <p:cNvSpPr>
            <a:spLocks noChangeArrowheads="1"/>
          </p:cNvSpPr>
          <p:nvPr/>
        </p:nvSpPr>
        <p:spPr bwMode="auto">
          <a:xfrm>
            <a:off x="5091906" y="4826511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314" name="Text Box 102"/>
          <p:cNvSpPr txBox="1">
            <a:spLocks noChangeArrowheads="1"/>
          </p:cNvSpPr>
          <p:nvPr/>
        </p:nvSpPr>
        <p:spPr bwMode="auto">
          <a:xfrm>
            <a:off x="5060155" y="4855086"/>
            <a:ext cx="465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101</a:t>
            </a:r>
          </a:p>
        </p:txBody>
      </p:sp>
      <p:sp>
        <p:nvSpPr>
          <p:cNvPr id="9315" name="Line 103"/>
          <p:cNvSpPr>
            <a:spLocks noChangeShapeType="1"/>
          </p:cNvSpPr>
          <p:nvPr/>
        </p:nvSpPr>
        <p:spPr bwMode="auto">
          <a:xfrm>
            <a:off x="5203031" y="4528061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16" name="Group 104"/>
          <p:cNvGrpSpPr>
            <a:grpSpLocks/>
          </p:cNvGrpSpPr>
          <p:nvPr/>
        </p:nvGrpSpPr>
        <p:grpSpPr bwMode="auto">
          <a:xfrm>
            <a:off x="3756819" y="3813686"/>
            <a:ext cx="1533525" cy="198437"/>
            <a:chOff x="203" y="2024"/>
            <a:chExt cx="1542" cy="164"/>
          </a:xfrm>
        </p:grpSpPr>
        <p:sp>
          <p:nvSpPr>
            <p:cNvPr id="9509" name="Rectangle 105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0" name="Rectangle 106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1" name="Rectangle 107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2" name="Rectangle 108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3" name="Rectangle 109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4" name="Rectangle 110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5" name="Rectangle 111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6" name="Rectangle 112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7" name="Rectangle 113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8" name="Rectangle 114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19" name="Rectangle 115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17" name="Line 116"/>
          <p:cNvSpPr>
            <a:spLocks noChangeShapeType="1"/>
          </p:cNvSpPr>
          <p:nvPr/>
        </p:nvSpPr>
        <p:spPr bwMode="auto">
          <a:xfrm flipH="1">
            <a:off x="4028281" y="382479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" name="Line 117"/>
          <p:cNvSpPr>
            <a:spLocks noChangeShapeType="1"/>
          </p:cNvSpPr>
          <p:nvPr/>
        </p:nvSpPr>
        <p:spPr bwMode="auto">
          <a:xfrm flipH="1">
            <a:off x="4175918" y="383591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" name="Line 118"/>
          <p:cNvSpPr>
            <a:spLocks noChangeShapeType="1"/>
          </p:cNvSpPr>
          <p:nvPr/>
        </p:nvSpPr>
        <p:spPr bwMode="auto">
          <a:xfrm flipH="1">
            <a:off x="4325143" y="382479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" name="Line 119"/>
          <p:cNvSpPr>
            <a:spLocks noChangeShapeType="1"/>
          </p:cNvSpPr>
          <p:nvPr/>
        </p:nvSpPr>
        <p:spPr bwMode="auto">
          <a:xfrm flipH="1">
            <a:off x="4447381" y="381209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" name="Line 120"/>
          <p:cNvSpPr>
            <a:spLocks noChangeShapeType="1"/>
          </p:cNvSpPr>
          <p:nvPr/>
        </p:nvSpPr>
        <p:spPr bwMode="auto">
          <a:xfrm flipH="1">
            <a:off x="4596606" y="382479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" name="Line 121"/>
          <p:cNvSpPr>
            <a:spLocks noChangeShapeType="1"/>
          </p:cNvSpPr>
          <p:nvPr/>
        </p:nvSpPr>
        <p:spPr bwMode="auto">
          <a:xfrm flipH="1">
            <a:off x="4731543" y="382479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" name="Line 122"/>
          <p:cNvSpPr>
            <a:spLocks noChangeShapeType="1"/>
          </p:cNvSpPr>
          <p:nvPr/>
        </p:nvSpPr>
        <p:spPr bwMode="auto">
          <a:xfrm flipH="1">
            <a:off x="4880768" y="382479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" name="Line 123"/>
          <p:cNvSpPr>
            <a:spLocks noChangeShapeType="1"/>
          </p:cNvSpPr>
          <p:nvPr/>
        </p:nvSpPr>
        <p:spPr bwMode="auto">
          <a:xfrm flipH="1">
            <a:off x="5015706" y="383591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" name="Line 124"/>
          <p:cNvSpPr>
            <a:spLocks noChangeShapeType="1"/>
          </p:cNvSpPr>
          <p:nvPr/>
        </p:nvSpPr>
        <p:spPr bwMode="auto">
          <a:xfrm flipH="1">
            <a:off x="4487068" y="2946910"/>
            <a:ext cx="41910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" name="Rectangle 126"/>
          <p:cNvSpPr>
            <a:spLocks noChangeArrowheads="1"/>
          </p:cNvSpPr>
          <p:nvPr/>
        </p:nvSpPr>
        <p:spPr bwMode="auto">
          <a:xfrm>
            <a:off x="5795168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27" name="Rectangle 127"/>
          <p:cNvSpPr>
            <a:spLocks noChangeArrowheads="1"/>
          </p:cNvSpPr>
          <p:nvPr/>
        </p:nvSpPr>
        <p:spPr bwMode="auto">
          <a:xfrm>
            <a:off x="5934868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28" name="Rectangle 128"/>
          <p:cNvSpPr>
            <a:spLocks noChangeArrowheads="1"/>
          </p:cNvSpPr>
          <p:nvPr/>
        </p:nvSpPr>
        <p:spPr bwMode="auto">
          <a:xfrm>
            <a:off x="6072980" y="3799397"/>
            <a:ext cx="141288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29" name="Rectangle 129"/>
          <p:cNvSpPr>
            <a:spLocks noChangeArrowheads="1"/>
          </p:cNvSpPr>
          <p:nvPr/>
        </p:nvSpPr>
        <p:spPr bwMode="auto">
          <a:xfrm>
            <a:off x="6212680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0" name="Rectangle 130"/>
          <p:cNvSpPr>
            <a:spLocks noChangeArrowheads="1"/>
          </p:cNvSpPr>
          <p:nvPr/>
        </p:nvSpPr>
        <p:spPr bwMode="auto">
          <a:xfrm>
            <a:off x="6352380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1" name="Rectangle 131"/>
          <p:cNvSpPr>
            <a:spLocks noChangeArrowheads="1"/>
          </p:cNvSpPr>
          <p:nvPr/>
        </p:nvSpPr>
        <p:spPr bwMode="auto">
          <a:xfrm>
            <a:off x="6492080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2" name="Rectangle 132"/>
          <p:cNvSpPr>
            <a:spLocks noChangeArrowheads="1"/>
          </p:cNvSpPr>
          <p:nvPr/>
        </p:nvSpPr>
        <p:spPr bwMode="auto">
          <a:xfrm>
            <a:off x="6631780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3" name="Rectangle 133"/>
          <p:cNvSpPr>
            <a:spLocks noChangeArrowheads="1"/>
          </p:cNvSpPr>
          <p:nvPr/>
        </p:nvSpPr>
        <p:spPr bwMode="auto">
          <a:xfrm>
            <a:off x="6771480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4" name="Rectangle 134"/>
          <p:cNvSpPr>
            <a:spLocks noChangeArrowheads="1"/>
          </p:cNvSpPr>
          <p:nvPr/>
        </p:nvSpPr>
        <p:spPr bwMode="auto">
          <a:xfrm>
            <a:off x="6909594" y="3799397"/>
            <a:ext cx="141287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5" name="Rectangle 135"/>
          <p:cNvSpPr>
            <a:spLocks noChangeArrowheads="1"/>
          </p:cNvSpPr>
          <p:nvPr/>
        </p:nvSpPr>
        <p:spPr bwMode="auto">
          <a:xfrm>
            <a:off x="7049293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6" name="Rectangle 136"/>
          <p:cNvSpPr>
            <a:spLocks noChangeArrowheads="1"/>
          </p:cNvSpPr>
          <p:nvPr/>
        </p:nvSpPr>
        <p:spPr bwMode="auto">
          <a:xfrm>
            <a:off x="7188993" y="3799397"/>
            <a:ext cx="139700" cy="19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37" name="Line 137"/>
          <p:cNvSpPr>
            <a:spLocks noChangeShapeType="1"/>
          </p:cNvSpPr>
          <p:nvPr/>
        </p:nvSpPr>
        <p:spPr bwMode="auto">
          <a:xfrm flipH="1">
            <a:off x="5942806" y="381051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8" name="Line 138"/>
          <p:cNvSpPr>
            <a:spLocks noChangeShapeType="1"/>
          </p:cNvSpPr>
          <p:nvPr/>
        </p:nvSpPr>
        <p:spPr bwMode="auto">
          <a:xfrm flipH="1">
            <a:off x="6066631" y="381051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9" name="Line 139"/>
          <p:cNvSpPr>
            <a:spLocks noChangeShapeType="1"/>
          </p:cNvSpPr>
          <p:nvPr/>
        </p:nvSpPr>
        <p:spPr bwMode="auto">
          <a:xfrm flipH="1">
            <a:off x="6214268" y="38216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0" name="Line 140"/>
          <p:cNvSpPr>
            <a:spLocks noChangeShapeType="1"/>
          </p:cNvSpPr>
          <p:nvPr/>
        </p:nvSpPr>
        <p:spPr bwMode="auto">
          <a:xfrm flipH="1">
            <a:off x="6363493" y="381051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1" name="Line 141"/>
          <p:cNvSpPr>
            <a:spLocks noChangeShapeType="1"/>
          </p:cNvSpPr>
          <p:nvPr/>
        </p:nvSpPr>
        <p:spPr bwMode="auto">
          <a:xfrm flipH="1">
            <a:off x="6485731" y="379781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2" name="Line 142"/>
          <p:cNvSpPr>
            <a:spLocks noChangeShapeType="1"/>
          </p:cNvSpPr>
          <p:nvPr/>
        </p:nvSpPr>
        <p:spPr bwMode="auto">
          <a:xfrm flipH="1">
            <a:off x="6634956" y="381051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3" name="Line 143"/>
          <p:cNvSpPr>
            <a:spLocks noChangeShapeType="1"/>
          </p:cNvSpPr>
          <p:nvPr/>
        </p:nvSpPr>
        <p:spPr bwMode="auto">
          <a:xfrm flipH="1">
            <a:off x="6769893" y="381051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4" name="Line 144"/>
          <p:cNvSpPr>
            <a:spLocks noChangeShapeType="1"/>
          </p:cNvSpPr>
          <p:nvPr/>
        </p:nvSpPr>
        <p:spPr bwMode="auto">
          <a:xfrm flipH="1">
            <a:off x="6919118" y="381051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5" name="Line 145"/>
          <p:cNvSpPr>
            <a:spLocks noChangeShapeType="1"/>
          </p:cNvSpPr>
          <p:nvPr/>
        </p:nvSpPr>
        <p:spPr bwMode="auto">
          <a:xfrm flipH="1">
            <a:off x="7054056" y="38216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6" name="Line 146"/>
          <p:cNvSpPr>
            <a:spLocks noChangeShapeType="1"/>
          </p:cNvSpPr>
          <p:nvPr/>
        </p:nvSpPr>
        <p:spPr bwMode="auto">
          <a:xfrm>
            <a:off x="5128419" y="2972311"/>
            <a:ext cx="1335087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47" name="Group 147"/>
          <p:cNvGrpSpPr>
            <a:grpSpLocks/>
          </p:cNvGrpSpPr>
          <p:nvPr/>
        </p:nvGrpSpPr>
        <p:grpSpPr bwMode="auto">
          <a:xfrm>
            <a:off x="2015331" y="4407411"/>
            <a:ext cx="1533525" cy="198437"/>
            <a:chOff x="203" y="2024"/>
            <a:chExt cx="1542" cy="164"/>
          </a:xfrm>
        </p:grpSpPr>
        <p:sp>
          <p:nvSpPr>
            <p:cNvPr id="9498" name="Rectangle 148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9" name="Rectangle 149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0" name="Rectangle 150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1" name="Rectangle 151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2" name="Rectangle 152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3" name="Rectangle 153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4" name="Rectangle 154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5" name="Rectangle 155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6" name="Rectangle 156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7" name="Rectangle 157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08" name="Rectangle 158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48" name="Line 159"/>
          <p:cNvSpPr>
            <a:spLocks noChangeShapeType="1"/>
          </p:cNvSpPr>
          <p:nvPr/>
        </p:nvSpPr>
        <p:spPr bwMode="auto">
          <a:xfrm flipH="1">
            <a:off x="2026443" y="4418522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9" name="Line 160"/>
          <p:cNvSpPr>
            <a:spLocks noChangeShapeType="1"/>
          </p:cNvSpPr>
          <p:nvPr/>
        </p:nvSpPr>
        <p:spPr bwMode="auto">
          <a:xfrm flipH="1">
            <a:off x="2162968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0" name="Line 161"/>
          <p:cNvSpPr>
            <a:spLocks noChangeShapeType="1"/>
          </p:cNvSpPr>
          <p:nvPr/>
        </p:nvSpPr>
        <p:spPr bwMode="auto">
          <a:xfrm flipH="1">
            <a:off x="2286793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1" name="Line 162"/>
          <p:cNvSpPr>
            <a:spLocks noChangeShapeType="1"/>
          </p:cNvSpPr>
          <p:nvPr/>
        </p:nvSpPr>
        <p:spPr bwMode="auto">
          <a:xfrm flipH="1">
            <a:off x="2434431" y="442963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2" name="Line 163"/>
          <p:cNvSpPr>
            <a:spLocks noChangeShapeType="1"/>
          </p:cNvSpPr>
          <p:nvPr/>
        </p:nvSpPr>
        <p:spPr bwMode="auto">
          <a:xfrm flipH="1">
            <a:off x="2583656" y="44185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3" name="Line 164"/>
          <p:cNvSpPr>
            <a:spLocks noChangeShapeType="1"/>
          </p:cNvSpPr>
          <p:nvPr/>
        </p:nvSpPr>
        <p:spPr bwMode="auto">
          <a:xfrm flipH="1">
            <a:off x="2705893" y="44058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4" name="Line 165"/>
          <p:cNvSpPr>
            <a:spLocks noChangeShapeType="1"/>
          </p:cNvSpPr>
          <p:nvPr/>
        </p:nvSpPr>
        <p:spPr bwMode="auto">
          <a:xfrm flipH="1">
            <a:off x="2855118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5" name="Line 166"/>
          <p:cNvSpPr>
            <a:spLocks noChangeShapeType="1"/>
          </p:cNvSpPr>
          <p:nvPr/>
        </p:nvSpPr>
        <p:spPr bwMode="auto">
          <a:xfrm flipH="1">
            <a:off x="2990056" y="44185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6" name="Line 167"/>
          <p:cNvSpPr>
            <a:spLocks noChangeShapeType="1"/>
          </p:cNvSpPr>
          <p:nvPr/>
        </p:nvSpPr>
        <p:spPr bwMode="auto">
          <a:xfrm flipH="1">
            <a:off x="3139281" y="44185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7" name="Line 168"/>
          <p:cNvSpPr>
            <a:spLocks noChangeShapeType="1"/>
          </p:cNvSpPr>
          <p:nvPr/>
        </p:nvSpPr>
        <p:spPr bwMode="auto">
          <a:xfrm flipH="1">
            <a:off x="3274218" y="442963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58" name="Group 169"/>
          <p:cNvGrpSpPr>
            <a:grpSpLocks/>
          </p:cNvGrpSpPr>
          <p:nvPr/>
        </p:nvGrpSpPr>
        <p:grpSpPr bwMode="auto">
          <a:xfrm>
            <a:off x="3733006" y="4407411"/>
            <a:ext cx="1533525" cy="198437"/>
            <a:chOff x="203" y="2024"/>
            <a:chExt cx="1542" cy="164"/>
          </a:xfrm>
        </p:grpSpPr>
        <p:sp>
          <p:nvSpPr>
            <p:cNvPr id="9487" name="Rectangle 170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8" name="Rectangle 171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9" name="Rectangle 172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0" name="Rectangle 173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1" name="Rectangle 174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2" name="Rectangle 175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3" name="Rectangle 176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4" name="Rectangle 177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5" name="Rectangle 178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6" name="Rectangle 179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97" name="Rectangle 180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59" name="Line 181"/>
          <p:cNvSpPr>
            <a:spLocks noChangeShapeType="1"/>
          </p:cNvSpPr>
          <p:nvPr/>
        </p:nvSpPr>
        <p:spPr bwMode="auto">
          <a:xfrm flipH="1">
            <a:off x="3744118" y="4418522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0" name="Line 182"/>
          <p:cNvSpPr>
            <a:spLocks noChangeShapeType="1"/>
          </p:cNvSpPr>
          <p:nvPr/>
        </p:nvSpPr>
        <p:spPr bwMode="auto">
          <a:xfrm flipH="1">
            <a:off x="3880643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1" name="Line 183"/>
          <p:cNvSpPr>
            <a:spLocks noChangeShapeType="1"/>
          </p:cNvSpPr>
          <p:nvPr/>
        </p:nvSpPr>
        <p:spPr bwMode="auto">
          <a:xfrm flipH="1">
            <a:off x="4004468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2" name="Line 184"/>
          <p:cNvSpPr>
            <a:spLocks noChangeShapeType="1"/>
          </p:cNvSpPr>
          <p:nvPr/>
        </p:nvSpPr>
        <p:spPr bwMode="auto">
          <a:xfrm flipH="1">
            <a:off x="4152106" y="442963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3" name="Line 185"/>
          <p:cNvSpPr>
            <a:spLocks noChangeShapeType="1"/>
          </p:cNvSpPr>
          <p:nvPr/>
        </p:nvSpPr>
        <p:spPr bwMode="auto">
          <a:xfrm flipH="1">
            <a:off x="4301331" y="44185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4" name="Line 186"/>
          <p:cNvSpPr>
            <a:spLocks noChangeShapeType="1"/>
          </p:cNvSpPr>
          <p:nvPr/>
        </p:nvSpPr>
        <p:spPr bwMode="auto">
          <a:xfrm flipH="1">
            <a:off x="4423568" y="44058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5" name="Line 187"/>
          <p:cNvSpPr>
            <a:spLocks noChangeShapeType="1"/>
          </p:cNvSpPr>
          <p:nvPr/>
        </p:nvSpPr>
        <p:spPr bwMode="auto">
          <a:xfrm flipH="1">
            <a:off x="4572793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6" name="Line 188"/>
          <p:cNvSpPr>
            <a:spLocks noChangeShapeType="1"/>
          </p:cNvSpPr>
          <p:nvPr/>
        </p:nvSpPr>
        <p:spPr bwMode="auto">
          <a:xfrm flipH="1">
            <a:off x="4707731" y="44185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7" name="Line 189"/>
          <p:cNvSpPr>
            <a:spLocks noChangeShapeType="1"/>
          </p:cNvSpPr>
          <p:nvPr/>
        </p:nvSpPr>
        <p:spPr bwMode="auto">
          <a:xfrm flipH="1">
            <a:off x="4856956" y="44185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8" name="Line 190"/>
          <p:cNvSpPr>
            <a:spLocks noChangeShapeType="1"/>
          </p:cNvSpPr>
          <p:nvPr/>
        </p:nvSpPr>
        <p:spPr bwMode="auto">
          <a:xfrm flipH="1">
            <a:off x="4991893" y="442963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69" name="Group 191"/>
          <p:cNvGrpSpPr>
            <a:grpSpLocks/>
          </p:cNvGrpSpPr>
          <p:nvPr/>
        </p:nvGrpSpPr>
        <p:grpSpPr bwMode="auto">
          <a:xfrm>
            <a:off x="5698331" y="4420111"/>
            <a:ext cx="1533525" cy="198437"/>
            <a:chOff x="203" y="2024"/>
            <a:chExt cx="1542" cy="164"/>
          </a:xfrm>
        </p:grpSpPr>
        <p:sp>
          <p:nvSpPr>
            <p:cNvPr id="9476" name="Rectangle 192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7" name="Rectangle 193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8" name="Rectangle 194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9" name="Rectangle 195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0" name="Rectangle 196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1" name="Rectangle 197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2" name="Rectangle 198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3" name="Rectangle 199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4" name="Rectangle 200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5" name="Rectangle 201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86" name="Rectangle 202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70" name="Line 203"/>
          <p:cNvSpPr>
            <a:spLocks noChangeShapeType="1"/>
          </p:cNvSpPr>
          <p:nvPr/>
        </p:nvSpPr>
        <p:spPr bwMode="auto">
          <a:xfrm flipH="1">
            <a:off x="5709443" y="4431222"/>
            <a:ext cx="1127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1" name="Line 204"/>
          <p:cNvSpPr>
            <a:spLocks noChangeShapeType="1"/>
          </p:cNvSpPr>
          <p:nvPr/>
        </p:nvSpPr>
        <p:spPr bwMode="auto">
          <a:xfrm flipH="1">
            <a:off x="5845968" y="44312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2" name="Line 205"/>
          <p:cNvSpPr>
            <a:spLocks noChangeShapeType="1"/>
          </p:cNvSpPr>
          <p:nvPr/>
        </p:nvSpPr>
        <p:spPr bwMode="auto">
          <a:xfrm flipH="1">
            <a:off x="5969793" y="44312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3" name="Line 206"/>
          <p:cNvSpPr>
            <a:spLocks noChangeShapeType="1"/>
          </p:cNvSpPr>
          <p:nvPr/>
        </p:nvSpPr>
        <p:spPr bwMode="auto">
          <a:xfrm flipH="1">
            <a:off x="6117431" y="4442335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4" name="Line 207"/>
          <p:cNvSpPr>
            <a:spLocks noChangeShapeType="1"/>
          </p:cNvSpPr>
          <p:nvPr/>
        </p:nvSpPr>
        <p:spPr bwMode="auto">
          <a:xfrm flipH="1">
            <a:off x="6266656" y="44312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5" name="Line 208"/>
          <p:cNvSpPr>
            <a:spLocks noChangeShapeType="1"/>
          </p:cNvSpPr>
          <p:nvPr/>
        </p:nvSpPr>
        <p:spPr bwMode="auto">
          <a:xfrm flipH="1">
            <a:off x="6388893" y="44185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6" name="Line 209"/>
          <p:cNvSpPr>
            <a:spLocks noChangeShapeType="1"/>
          </p:cNvSpPr>
          <p:nvPr/>
        </p:nvSpPr>
        <p:spPr bwMode="auto">
          <a:xfrm flipH="1">
            <a:off x="6538118" y="44312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7" name="Line 210"/>
          <p:cNvSpPr>
            <a:spLocks noChangeShapeType="1"/>
          </p:cNvSpPr>
          <p:nvPr/>
        </p:nvSpPr>
        <p:spPr bwMode="auto">
          <a:xfrm flipH="1">
            <a:off x="6673056" y="44312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8" name="Line 211"/>
          <p:cNvSpPr>
            <a:spLocks noChangeShapeType="1"/>
          </p:cNvSpPr>
          <p:nvPr/>
        </p:nvSpPr>
        <p:spPr bwMode="auto">
          <a:xfrm flipH="1">
            <a:off x="6822281" y="4431222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9" name="Line 212"/>
          <p:cNvSpPr>
            <a:spLocks noChangeShapeType="1"/>
          </p:cNvSpPr>
          <p:nvPr/>
        </p:nvSpPr>
        <p:spPr bwMode="auto">
          <a:xfrm flipH="1">
            <a:off x="6957218" y="4442335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" name="Line 216"/>
          <p:cNvSpPr>
            <a:spLocks noChangeShapeType="1"/>
          </p:cNvSpPr>
          <p:nvPr/>
        </p:nvSpPr>
        <p:spPr bwMode="auto">
          <a:xfrm flipH="1">
            <a:off x="2669380" y="3910522"/>
            <a:ext cx="116205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" name="Oval 217"/>
          <p:cNvSpPr>
            <a:spLocks noChangeArrowheads="1"/>
          </p:cNvSpPr>
          <p:nvPr/>
        </p:nvSpPr>
        <p:spPr bwMode="auto">
          <a:xfrm>
            <a:off x="3386931" y="4802698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382" name="Text Box 218"/>
          <p:cNvSpPr txBox="1">
            <a:spLocks noChangeArrowheads="1"/>
          </p:cNvSpPr>
          <p:nvPr/>
        </p:nvSpPr>
        <p:spPr bwMode="auto">
          <a:xfrm>
            <a:off x="3355180" y="4831272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100</a:t>
            </a:r>
          </a:p>
        </p:txBody>
      </p:sp>
      <p:sp>
        <p:nvSpPr>
          <p:cNvPr id="9383" name="Line 219"/>
          <p:cNvSpPr>
            <a:spLocks noChangeShapeType="1"/>
          </p:cNvSpPr>
          <p:nvPr/>
        </p:nvSpPr>
        <p:spPr bwMode="auto">
          <a:xfrm>
            <a:off x="3498056" y="4504248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4" name="Line 220"/>
          <p:cNvSpPr>
            <a:spLocks noChangeShapeType="1"/>
          </p:cNvSpPr>
          <p:nvPr/>
        </p:nvSpPr>
        <p:spPr bwMode="auto">
          <a:xfrm>
            <a:off x="3942556" y="3910522"/>
            <a:ext cx="581025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5" name="Line 224"/>
          <p:cNvSpPr>
            <a:spLocks noChangeShapeType="1"/>
          </p:cNvSpPr>
          <p:nvPr/>
        </p:nvSpPr>
        <p:spPr bwMode="auto">
          <a:xfrm>
            <a:off x="5869781" y="3886710"/>
            <a:ext cx="493713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6" name="Oval 225"/>
          <p:cNvSpPr>
            <a:spLocks noChangeArrowheads="1"/>
          </p:cNvSpPr>
          <p:nvPr/>
        </p:nvSpPr>
        <p:spPr bwMode="auto">
          <a:xfrm>
            <a:off x="7020719" y="4777298"/>
            <a:ext cx="3714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387" name="Text Box 226"/>
          <p:cNvSpPr txBox="1">
            <a:spLocks noChangeArrowheads="1"/>
          </p:cNvSpPr>
          <p:nvPr/>
        </p:nvSpPr>
        <p:spPr bwMode="auto">
          <a:xfrm>
            <a:off x="6988969" y="4805872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110</a:t>
            </a:r>
          </a:p>
        </p:txBody>
      </p:sp>
      <p:sp>
        <p:nvSpPr>
          <p:cNvPr id="9388" name="Line 227"/>
          <p:cNvSpPr>
            <a:spLocks noChangeShapeType="1"/>
          </p:cNvSpPr>
          <p:nvPr/>
        </p:nvSpPr>
        <p:spPr bwMode="auto">
          <a:xfrm>
            <a:off x="7168356" y="4502661"/>
            <a:ext cx="36513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89" name="Group 228"/>
          <p:cNvGrpSpPr>
            <a:grpSpLocks/>
          </p:cNvGrpSpPr>
          <p:nvPr/>
        </p:nvGrpSpPr>
        <p:grpSpPr bwMode="auto">
          <a:xfrm>
            <a:off x="7900194" y="3729547"/>
            <a:ext cx="1533525" cy="198438"/>
            <a:chOff x="203" y="2024"/>
            <a:chExt cx="1542" cy="164"/>
          </a:xfrm>
        </p:grpSpPr>
        <p:sp>
          <p:nvSpPr>
            <p:cNvPr id="9465" name="Rectangle 229"/>
            <p:cNvSpPr>
              <a:spLocks noChangeArrowheads="1"/>
            </p:cNvSpPr>
            <p:nvPr/>
          </p:nvSpPr>
          <p:spPr bwMode="auto">
            <a:xfrm>
              <a:off x="2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66" name="Rectangle 230"/>
            <p:cNvSpPr>
              <a:spLocks noChangeArrowheads="1"/>
            </p:cNvSpPr>
            <p:nvPr/>
          </p:nvSpPr>
          <p:spPr bwMode="auto">
            <a:xfrm>
              <a:off x="34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67" name="Rectangle 231"/>
            <p:cNvSpPr>
              <a:spLocks noChangeArrowheads="1"/>
            </p:cNvSpPr>
            <p:nvPr/>
          </p:nvSpPr>
          <p:spPr bwMode="auto">
            <a:xfrm>
              <a:off x="48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68" name="Rectangle 232"/>
            <p:cNvSpPr>
              <a:spLocks noChangeArrowheads="1"/>
            </p:cNvSpPr>
            <p:nvPr/>
          </p:nvSpPr>
          <p:spPr bwMode="auto">
            <a:xfrm>
              <a:off x="62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69" name="Rectangle 233"/>
            <p:cNvSpPr>
              <a:spLocks noChangeArrowheads="1"/>
            </p:cNvSpPr>
            <p:nvPr/>
          </p:nvSpPr>
          <p:spPr bwMode="auto">
            <a:xfrm>
              <a:off x="76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0" name="Rectangle 234"/>
            <p:cNvSpPr>
              <a:spLocks noChangeArrowheads="1"/>
            </p:cNvSpPr>
            <p:nvPr/>
          </p:nvSpPr>
          <p:spPr bwMode="auto">
            <a:xfrm>
              <a:off x="903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1" name="Rectangle 235"/>
            <p:cNvSpPr>
              <a:spLocks noChangeArrowheads="1"/>
            </p:cNvSpPr>
            <p:nvPr/>
          </p:nvSpPr>
          <p:spPr bwMode="auto">
            <a:xfrm>
              <a:off x="104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2" name="Rectangle 236"/>
            <p:cNvSpPr>
              <a:spLocks noChangeArrowheads="1"/>
            </p:cNvSpPr>
            <p:nvPr/>
          </p:nvSpPr>
          <p:spPr bwMode="auto">
            <a:xfrm>
              <a:off x="118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3" name="Rectangle 237"/>
            <p:cNvSpPr>
              <a:spLocks noChangeArrowheads="1"/>
            </p:cNvSpPr>
            <p:nvPr/>
          </p:nvSpPr>
          <p:spPr bwMode="auto">
            <a:xfrm>
              <a:off x="132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4" name="Rectangle 238"/>
            <p:cNvSpPr>
              <a:spLocks noChangeArrowheads="1"/>
            </p:cNvSpPr>
            <p:nvPr/>
          </p:nvSpPr>
          <p:spPr bwMode="auto">
            <a:xfrm>
              <a:off x="146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75" name="Rectangle 239"/>
            <p:cNvSpPr>
              <a:spLocks noChangeArrowheads="1"/>
            </p:cNvSpPr>
            <p:nvPr/>
          </p:nvSpPr>
          <p:spPr bwMode="auto">
            <a:xfrm>
              <a:off x="1604" y="2024"/>
              <a:ext cx="141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90" name="Oval 240"/>
          <p:cNvSpPr>
            <a:spLocks noChangeArrowheads="1"/>
          </p:cNvSpPr>
          <p:nvPr/>
        </p:nvSpPr>
        <p:spPr bwMode="auto">
          <a:xfrm>
            <a:off x="9328943" y="4108961"/>
            <a:ext cx="347662" cy="331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391" name="Text Box 241"/>
          <p:cNvSpPr txBox="1">
            <a:spLocks noChangeArrowheads="1"/>
          </p:cNvSpPr>
          <p:nvPr/>
        </p:nvSpPr>
        <p:spPr bwMode="auto">
          <a:xfrm>
            <a:off x="9352756" y="4137536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/>
              <a:t>21</a:t>
            </a:r>
          </a:p>
        </p:txBody>
      </p:sp>
      <p:sp>
        <p:nvSpPr>
          <p:cNvPr id="9392" name="Line 242"/>
          <p:cNvSpPr>
            <a:spLocks noChangeShapeType="1"/>
          </p:cNvSpPr>
          <p:nvPr/>
        </p:nvSpPr>
        <p:spPr bwMode="auto">
          <a:xfrm>
            <a:off x="9355931" y="3813685"/>
            <a:ext cx="111125" cy="30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" name="Line 243"/>
          <p:cNvSpPr>
            <a:spLocks noChangeShapeType="1"/>
          </p:cNvSpPr>
          <p:nvPr/>
        </p:nvSpPr>
        <p:spPr bwMode="auto">
          <a:xfrm>
            <a:off x="7722394" y="2961197"/>
            <a:ext cx="985837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4" name="Line 244"/>
          <p:cNvSpPr>
            <a:spLocks noChangeShapeType="1"/>
          </p:cNvSpPr>
          <p:nvPr/>
        </p:nvSpPr>
        <p:spPr bwMode="auto">
          <a:xfrm flipH="1">
            <a:off x="7917656" y="373589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5" name="Line 245"/>
          <p:cNvSpPr>
            <a:spLocks noChangeShapeType="1"/>
          </p:cNvSpPr>
          <p:nvPr/>
        </p:nvSpPr>
        <p:spPr bwMode="auto">
          <a:xfrm flipH="1">
            <a:off x="8189118" y="3747010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6" name="Line 246"/>
          <p:cNvSpPr>
            <a:spLocks noChangeShapeType="1"/>
          </p:cNvSpPr>
          <p:nvPr/>
        </p:nvSpPr>
        <p:spPr bwMode="auto">
          <a:xfrm flipH="1">
            <a:off x="8338343" y="373589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7" name="Line 247"/>
          <p:cNvSpPr>
            <a:spLocks noChangeShapeType="1"/>
          </p:cNvSpPr>
          <p:nvPr/>
        </p:nvSpPr>
        <p:spPr bwMode="auto">
          <a:xfrm flipH="1">
            <a:off x="8460581" y="372319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8" name="Line 248"/>
          <p:cNvSpPr>
            <a:spLocks noChangeShapeType="1"/>
          </p:cNvSpPr>
          <p:nvPr/>
        </p:nvSpPr>
        <p:spPr bwMode="auto">
          <a:xfrm flipH="1">
            <a:off x="8609806" y="3735897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9" name="Line 249"/>
          <p:cNvSpPr>
            <a:spLocks noChangeShapeType="1"/>
          </p:cNvSpPr>
          <p:nvPr/>
        </p:nvSpPr>
        <p:spPr bwMode="auto">
          <a:xfrm flipH="1">
            <a:off x="8744743" y="373589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0" name="Line 250"/>
          <p:cNvSpPr>
            <a:spLocks noChangeShapeType="1"/>
          </p:cNvSpPr>
          <p:nvPr/>
        </p:nvSpPr>
        <p:spPr bwMode="auto">
          <a:xfrm flipH="1">
            <a:off x="8893968" y="3735897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1" name="Line 251"/>
          <p:cNvSpPr>
            <a:spLocks noChangeShapeType="1"/>
          </p:cNvSpPr>
          <p:nvPr/>
        </p:nvSpPr>
        <p:spPr bwMode="auto">
          <a:xfrm flipH="1">
            <a:off x="9028906" y="3747010"/>
            <a:ext cx="125413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2" name="Line 312"/>
          <p:cNvSpPr>
            <a:spLocks noChangeShapeType="1"/>
          </p:cNvSpPr>
          <p:nvPr/>
        </p:nvSpPr>
        <p:spPr bwMode="auto">
          <a:xfrm flipH="1">
            <a:off x="5161756" y="3831147"/>
            <a:ext cx="98425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21"/>
          <p:cNvGrpSpPr>
            <a:grpSpLocks/>
          </p:cNvGrpSpPr>
          <p:nvPr/>
        </p:nvGrpSpPr>
        <p:grpSpPr bwMode="auto">
          <a:xfrm>
            <a:off x="4683919" y="2094422"/>
            <a:ext cx="1779587" cy="2311400"/>
            <a:chOff x="1855" y="1140"/>
            <a:chExt cx="1121" cy="1456"/>
          </a:xfrm>
        </p:grpSpPr>
        <p:sp>
          <p:nvSpPr>
            <p:cNvPr id="9457" name="Rectangle 313"/>
            <p:cNvSpPr>
              <a:spLocks noChangeArrowheads="1"/>
            </p:cNvSpPr>
            <p:nvPr/>
          </p:nvSpPr>
          <p:spPr bwMode="auto">
            <a:xfrm>
              <a:off x="1855" y="1140"/>
              <a:ext cx="141" cy="1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58" name="Rectangle 314"/>
            <p:cNvSpPr>
              <a:spLocks noChangeArrowheads="1"/>
            </p:cNvSpPr>
            <p:nvPr/>
          </p:nvSpPr>
          <p:spPr bwMode="auto">
            <a:xfrm>
              <a:off x="2056" y="1598"/>
              <a:ext cx="141" cy="16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59" name="Line 315"/>
            <p:cNvSpPr>
              <a:spLocks noChangeShapeType="1"/>
            </p:cNvSpPr>
            <p:nvPr/>
          </p:nvSpPr>
          <p:spPr bwMode="auto">
            <a:xfrm>
              <a:off x="1925" y="1248"/>
              <a:ext cx="0" cy="25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316"/>
            <p:cNvSpPr>
              <a:spLocks noChangeShapeType="1"/>
            </p:cNvSpPr>
            <p:nvPr/>
          </p:nvSpPr>
          <p:spPr bwMode="auto">
            <a:xfrm>
              <a:off x="1917" y="1498"/>
              <a:ext cx="873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317"/>
            <p:cNvSpPr>
              <a:spLocks noChangeShapeType="1"/>
            </p:cNvSpPr>
            <p:nvPr/>
          </p:nvSpPr>
          <p:spPr bwMode="auto">
            <a:xfrm flipH="1" flipV="1">
              <a:off x="2782" y="1490"/>
              <a:ext cx="0" cy="1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Rectangle 318"/>
            <p:cNvSpPr>
              <a:spLocks noChangeArrowheads="1"/>
            </p:cNvSpPr>
            <p:nvPr/>
          </p:nvSpPr>
          <p:spPr bwMode="auto">
            <a:xfrm>
              <a:off x="2555" y="2214"/>
              <a:ext cx="88" cy="125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63" name="Line 319"/>
            <p:cNvSpPr>
              <a:spLocks noChangeShapeType="1"/>
            </p:cNvSpPr>
            <p:nvPr/>
          </p:nvSpPr>
          <p:spPr bwMode="auto">
            <a:xfrm>
              <a:off x="2135" y="1693"/>
              <a:ext cx="841" cy="54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320"/>
            <p:cNvSpPr>
              <a:spLocks noChangeShapeType="1"/>
            </p:cNvSpPr>
            <p:nvPr/>
          </p:nvSpPr>
          <p:spPr bwMode="auto">
            <a:xfrm>
              <a:off x="2602" y="2269"/>
              <a:ext cx="311" cy="32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28"/>
          <p:cNvGrpSpPr>
            <a:grpSpLocks/>
          </p:cNvGrpSpPr>
          <p:nvPr/>
        </p:nvGrpSpPr>
        <p:grpSpPr bwMode="auto">
          <a:xfrm>
            <a:off x="5485605" y="3594611"/>
            <a:ext cx="2122488" cy="1781175"/>
            <a:chOff x="2360" y="2085"/>
            <a:chExt cx="1337" cy="1122"/>
          </a:xfrm>
          <a:solidFill>
            <a:srgbClr val="FFFFCC"/>
          </a:solidFill>
        </p:grpSpPr>
        <p:sp>
          <p:nvSpPr>
            <p:cNvPr id="259397" name="Freeform 325"/>
            <p:cNvSpPr>
              <a:spLocks/>
            </p:cNvSpPr>
            <p:nvPr/>
          </p:nvSpPr>
          <p:spPr bwMode="auto">
            <a:xfrm>
              <a:off x="2360" y="2085"/>
              <a:ext cx="1337" cy="1122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30" y="210"/>
                </a:cxn>
                <a:cxn ang="0">
                  <a:pos x="115" y="732"/>
                </a:cxn>
                <a:cxn ang="0">
                  <a:pos x="209" y="841"/>
                </a:cxn>
                <a:cxn ang="0">
                  <a:pos x="294" y="903"/>
                </a:cxn>
                <a:cxn ang="0">
                  <a:pos x="504" y="1004"/>
                </a:cxn>
                <a:cxn ang="0">
                  <a:pos x="839" y="1090"/>
                </a:cxn>
                <a:cxn ang="0">
                  <a:pos x="1182" y="1051"/>
                </a:cxn>
                <a:cxn ang="0">
                  <a:pos x="1252" y="997"/>
                </a:cxn>
                <a:cxn ang="0">
                  <a:pos x="1283" y="950"/>
                </a:cxn>
                <a:cxn ang="0">
                  <a:pos x="1298" y="903"/>
                </a:cxn>
                <a:cxn ang="0">
                  <a:pos x="1291" y="786"/>
                </a:cxn>
                <a:cxn ang="0">
                  <a:pos x="1244" y="670"/>
                </a:cxn>
                <a:cxn ang="0">
                  <a:pos x="1221" y="600"/>
                </a:cxn>
                <a:cxn ang="0">
                  <a:pos x="1189" y="553"/>
                </a:cxn>
                <a:cxn ang="0">
                  <a:pos x="1127" y="436"/>
                </a:cxn>
                <a:cxn ang="0">
                  <a:pos x="933" y="350"/>
                </a:cxn>
                <a:cxn ang="0">
                  <a:pos x="606" y="296"/>
                </a:cxn>
                <a:cxn ang="0">
                  <a:pos x="395" y="265"/>
                </a:cxn>
                <a:cxn ang="0">
                  <a:pos x="302" y="218"/>
                </a:cxn>
                <a:cxn ang="0">
                  <a:pos x="263" y="148"/>
                </a:cxn>
                <a:cxn ang="0">
                  <a:pos x="286" y="101"/>
                </a:cxn>
                <a:cxn ang="0">
                  <a:pos x="115" y="0"/>
                </a:cxn>
              </a:cxnLst>
              <a:rect l="0" t="0" r="r" b="b"/>
              <a:pathLst>
                <a:path w="1298" h="1090">
                  <a:moveTo>
                    <a:pt x="115" y="0"/>
                  </a:moveTo>
                  <a:cubicBezTo>
                    <a:pt x="91" y="71"/>
                    <a:pt x="53" y="136"/>
                    <a:pt x="30" y="210"/>
                  </a:cubicBezTo>
                  <a:cubicBezTo>
                    <a:pt x="31" y="274"/>
                    <a:pt x="0" y="652"/>
                    <a:pt x="115" y="732"/>
                  </a:cubicBezTo>
                  <a:cubicBezTo>
                    <a:pt x="132" y="780"/>
                    <a:pt x="167" y="813"/>
                    <a:pt x="209" y="841"/>
                  </a:cubicBezTo>
                  <a:cubicBezTo>
                    <a:pt x="229" y="871"/>
                    <a:pt x="263" y="886"/>
                    <a:pt x="294" y="903"/>
                  </a:cubicBezTo>
                  <a:cubicBezTo>
                    <a:pt x="359" y="939"/>
                    <a:pt x="431" y="988"/>
                    <a:pt x="504" y="1004"/>
                  </a:cubicBezTo>
                  <a:cubicBezTo>
                    <a:pt x="597" y="1066"/>
                    <a:pt x="731" y="1078"/>
                    <a:pt x="839" y="1090"/>
                  </a:cubicBezTo>
                  <a:cubicBezTo>
                    <a:pt x="979" y="1085"/>
                    <a:pt x="1059" y="1082"/>
                    <a:pt x="1182" y="1051"/>
                  </a:cubicBezTo>
                  <a:cubicBezTo>
                    <a:pt x="1207" y="1034"/>
                    <a:pt x="1226" y="1013"/>
                    <a:pt x="1252" y="997"/>
                  </a:cubicBezTo>
                  <a:cubicBezTo>
                    <a:pt x="1262" y="981"/>
                    <a:pt x="1275" y="967"/>
                    <a:pt x="1283" y="950"/>
                  </a:cubicBezTo>
                  <a:cubicBezTo>
                    <a:pt x="1290" y="935"/>
                    <a:pt x="1298" y="903"/>
                    <a:pt x="1298" y="903"/>
                  </a:cubicBezTo>
                  <a:cubicBezTo>
                    <a:pt x="1296" y="864"/>
                    <a:pt x="1296" y="825"/>
                    <a:pt x="1291" y="786"/>
                  </a:cubicBezTo>
                  <a:cubicBezTo>
                    <a:pt x="1285" y="744"/>
                    <a:pt x="1261" y="707"/>
                    <a:pt x="1244" y="670"/>
                  </a:cubicBezTo>
                  <a:cubicBezTo>
                    <a:pt x="1234" y="648"/>
                    <a:pt x="1233" y="621"/>
                    <a:pt x="1221" y="600"/>
                  </a:cubicBezTo>
                  <a:cubicBezTo>
                    <a:pt x="1212" y="583"/>
                    <a:pt x="1189" y="553"/>
                    <a:pt x="1189" y="553"/>
                  </a:cubicBezTo>
                  <a:cubicBezTo>
                    <a:pt x="1178" y="515"/>
                    <a:pt x="1158" y="463"/>
                    <a:pt x="1127" y="436"/>
                  </a:cubicBezTo>
                  <a:cubicBezTo>
                    <a:pt x="1084" y="399"/>
                    <a:pt x="988" y="364"/>
                    <a:pt x="933" y="350"/>
                  </a:cubicBezTo>
                  <a:cubicBezTo>
                    <a:pt x="864" y="307"/>
                    <a:pt x="683" y="302"/>
                    <a:pt x="606" y="296"/>
                  </a:cubicBezTo>
                  <a:cubicBezTo>
                    <a:pt x="536" y="282"/>
                    <a:pt x="465" y="277"/>
                    <a:pt x="395" y="265"/>
                  </a:cubicBezTo>
                  <a:cubicBezTo>
                    <a:pt x="356" y="251"/>
                    <a:pt x="336" y="242"/>
                    <a:pt x="302" y="218"/>
                  </a:cubicBezTo>
                  <a:cubicBezTo>
                    <a:pt x="286" y="195"/>
                    <a:pt x="272" y="175"/>
                    <a:pt x="263" y="148"/>
                  </a:cubicBezTo>
                  <a:cubicBezTo>
                    <a:pt x="268" y="141"/>
                    <a:pt x="290" y="114"/>
                    <a:pt x="286" y="101"/>
                  </a:cubicBezTo>
                  <a:cubicBezTo>
                    <a:pt x="261" y="27"/>
                    <a:pt x="174" y="29"/>
                    <a:pt x="1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398" name="Rectangle 326"/>
            <p:cNvSpPr>
              <a:spLocks noChangeArrowheads="1"/>
            </p:cNvSpPr>
            <p:nvPr/>
          </p:nvSpPr>
          <p:spPr bwMode="auto">
            <a:xfrm>
              <a:off x="2555" y="2214"/>
              <a:ext cx="88" cy="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Comic Sans MS" pitchFamily="66" charset="0"/>
              </a:endParaRPr>
            </a:p>
          </p:txBody>
        </p:sp>
        <p:sp>
          <p:nvSpPr>
            <p:cNvPr id="259399" name="Line 327"/>
            <p:cNvSpPr>
              <a:spLocks noChangeShapeType="1"/>
            </p:cNvSpPr>
            <p:nvPr/>
          </p:nvSpPr>
          <p:spPr bwMode="auto">
            <a:xfrm flipH="1">
              <a:off x="2554" y="2221"/>
              <a:ext cx="79" cy="1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405" name="Line 329"/>
          <p:cNvSpPr>
            <a:spLocks noChangeShapeType="1"/>
          </p:cNvSpPr>
          <p:nvPr/>
        </p:nvSpPr>
        <p:spPr bwMode="auto">
          <a:xfrm flipH="1">
            <a:off x="7201693" y="3808922"/>
            <a:ext cx="12541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336"/>
          <p:cNvGrpSpPr>
            <a:grpSpLocks/>
          </p:cNvGrpSpPr>
          <p:nvPr/>
        </p:nvGrpSpPr>
        <p:grpSpPr bwMode="auto">
          <a:xfrm>
            <a:off x="5003005" y="2821497"/>
            <a:ext cx="2692400" cy="1663700"/>
            <a:chOff x="2056" y="1606"/>
            <a:chExt cx="1696" cy="1048"/>
          </a:xfrm>
          <a:solidFill>
            <a:srgbClr val="FFFFCC"/>
          </a:solidFill>
        </p:grpSpPr>
        <p:grpSp>
          <p:nvGrpSpPr>
            <p:cNvPr id="11" name="Group 333"/>
            <p:cNvGrpSpPr>
              <a:grpSpLocks/>
            </p:cNvGrpSpPr>
            <p:nvPr/>
          </p:nvGrpSpPr>
          <p:grpSpPr bwMode="auto">
            <a:xfrm>
              <a:off x="2056" y="1606"/>
              <a:ext cx="1696" cy="1048"/>
              <a:chOff x="2056" y="1606"/>
              <a:chExt cx="1696" cy="1048"/>
            </a:xfrm>
            <a:grpFill/>
          </p:grpSpPr>
          <p:sp>
            <p:nvSpPr>
              <p:cNvPr id="259402" name="Freeform 330"/>
              <p:cNvSpPr>
                <a:spLocks/>
              </p:cNvSpPr>
              <p:nvPr/>
            </p:nvSpPr>
            <p:spPr bwMode="auto">
              <a:xfrm>
                <a:off x="2160" y="1750"/>
                <a:ext cx="1592" cy="904"/>
              </a:xfrm>
              <a:custGeom>
                <a:avLst/>
                <a:gdLst/>
                <a:ahLst/>
                <a:cxnLst>
                  <a:cxn ang="0">
                    <a:pos x="66" y="64"/>
                  </a:cxn>
                  <a:cxn ang="0">
                    <a:pos x="121" y="220"/>
                  </a:cxn>
                  <a:cxn ang="0">
                    <a:pos x="238" y="445"/>
                  </a:cxn>
                  <a:cxn ang="0">
                    <a:pos x="339" y="585"/>
                  </a:cxn>
                  <a:cxn ang="0">
                    <a:pos x="378" y="624"/>
                  </a:cxn>
                  <a:cxn ang="0">
                    <a:pos x="417" y="655"/>
                  </a:cxn>
                  <a:cxn ang="0">
                    <a:pos x="533" y="749"/>
                  </a:cxn>
                  <a:cxn ang="0">
                    <a:pos x="642" y="811"/>
                  </a:cxn>
                  <a:cxn ang="0">
                    <a:pos x="1024" y="920"/>
                  </a:cxn>
                  <a:cxn ang="0">
                    <a:pos x="1242" y="951"/>
                  </a:cxn>
                  <a:cxn ang="0">
                    <a:pos x="1491" y="912"/>
                  </a:cxn>
                  <a:cxn ang="0">
                    <a:pos x="1608" y="858"/>
                  </a:cxn>
                  <a:cxn ang="0">
                    <a:pos x="1709" y="718"/>
                  </a:cxn>
                  <a:cxn ang="0">
                    <a:pos x="1701" y="523"/>
                  </a:cxn>
                  <a:cxn ang="0">
                    <a:pos x="1685" y="461"/>
                  </a:cxn>
                  <a:cxn ang="0">
                    <a:pos x="1654" y="414"/>
                  </a:cxn>
                  <a:cxn ang="0">
                    <a:pos x="1647" y="391"/>
                  </a:cxn>
                  <a:cxn ang="0">
                    <a:pos x="1467" y="297"/>
                  </a:cxn>
                  <a:cxn ang="0">
                    <a:pos x="1203" y="212"/>
                  </a:cxn>
                  <a:cxn ang="0">
                    <a:pos x="1102" y="173"/>
                  </a:cxn>
                  <a:cxn ang="0">
                    <a:pos x="440" y="87"/>
                  </a:cxn>
                  <a:cxn ang="0">
                    <a:pos x="230" y="64"/>
                  </a:cxn>
                  <a:cxn ang="0">
                    <a:pos x="160" y="33"/>
                  </a:cxn>
                  <a:cxn ang="0">
                    <a:pos x="113" y="2"/>
                  </a:cxn>
                  <a:cxn ang="0">
                    <a:pos x="43" y="9"/>
                  </a:cxn>
                  <a:cxn ang="0">
                    <a:pos x="66" y="64"/>
                  </a:cxn>
                </a:cxnLst>
                <a:rect l="0" t="0" r="r" b="b"/>
                <a:pathLst>
                  <a:path w="1709" h="951">
                    <a:moveTo>
                      <a:pt x="66" y="64"/>
                    </a:moveTo>
                    <a:cubicBezTo>
                      <a:pt x="85" y="119"/>
                      <a:pt x="87" y="173"/>
                      <a:pt x="121" y="220"/>
                    </a:cubicBezTo>
                    <a:cubicBezTo>
                      <a:pt x="142" y="300"/>
                      <a:pt x="197" y="374"/>
                      <a:pt x="238" y="445"/>
                    </a:cubicBezTo>
                    <a:cubicBezTo>
                      <a:pt x="266" y="494"/>
                      <a:pt x="290" y="554"/>
                      <a:pt x="339" y="585"/>
                    </a:cubicBezTo>
                    <a:cubicBezTo>
                      <a:pt x="379" y="649"/>
                      <a:pt x="326" y="572"/>
                      <a:pt x="378" y="624"/>
                    </a:cubicBezTo>
                    <a:cubicBezTo>
                      <a:pt x="414" y="660"/>
                      <a:pt x="369" y="641"/>
                      <a:pt x="417" y="655"/>
                    </a:cubicBezTo>
                    <a:cubicBezTo>
                      <a:pt x="445" y="700"/>
                      <a:pt x="487" y="725"/>
                      <a:pt x="533" y="749"/>
                    </a:cubicBezTo>
                    <a:cubicBezTo>
                      <a:pt x="557" y="783"/>
                      <a:pt x="604" y="792"/>
                      <a:pt x="642" y="811"/>
                    </a:cubicBezTo>
                    <a:cubicBezTo>
                      <a:pt x="760" y="870"/>
                      <a:pt x="892" y="905"/>
                      <a:pt x="1024" y="920"/>
                    </a:cubicBezTo>
                    <a:cubicBezTo>
                      <a:pt x="1095" y="944"/>
                      <a:pt x="1167" y="944"/>
                      <a:pt x="1242" y="951"/>
                    </a:cubicBezTo>
                    <a:cubicBezTo>
                      <a:pt x="1334" y="945"/>
                      <a:pt x="1404" y="935"/>
                      <a:pt x="1491" y="912"/>
                    </a:cubicBezTo>
                    <a:cubicBezTo>
                      <a:pt x="1530" y="902"/>
                      <a:pt x="1568" y="871"/>
                      <a:pt x="1608" y="858"/>
                    </a:cubicBezTo>
                    <a:cubicBezTo>
                      <a:pt x="1649" y="817"/>
                      <a:pt x="1690" y="774"/>
                      <a:pt x="1709" y="718"/>
                    </a:cubicBezTo>
                    <a:cubicBezTo>
                      <a:pt x="1706" y="653"/>
                      <a:pt x="1707" y="588"/>
                      <a:pt x="1701" y="523"/>
                    </a:cubicBezTo>
                    <a:cubicBezTo>
                      <a:pt x="1699" y="502"/>
                      <a:pt x="1697" y="479"/>
                      <a:pt x="1685" y="461"/>
                    </a:cubicBezTo>
                    <a:cubicBezTo>
                      <a:pt x="1675" y="445"/>
                      <a:pt x="1654" y="414"/>
                      <a:pt x="1654" y="414"/>
                    </a:cubicBezTo>
                    <a:cubicBezTo>
                      <a:pt x="1652" y="406"/>
                      <a:pt x="1653" y="397"/>
                      <a:pt x="1647" y="391"/>
                    </a:cubicBezTo>
                    <a:cubicBezTo>
                      <a:pt x="1608" y="352"/>
                      <a:pt x="1519" y="310"/>
                      <a:pt x="1467" y="297"/>
                    </a:cubicBezTo>
                    <a:cubicBezTo>
                      <a:pt x="1400" y="253"/>
                      <a:pt x="1282" y="236"/>
                      <a:pt x="1203" y="212"/>
                    </a:cubicBezTo>
                    <a:cubicBezTo>
                      <a:pt x="1170" y="202"/>
                      <a:pt x="1135" y="182"/>
                      <a:pt x="1102" y="173"/>
                    </a:cubicBezTo>
                    <a:cubicBezTo>
                      <a:pt x="888" y="112"/>
                      <a:pt x="661" y="100"/>
                      <a:pt x="440" y="87"/>
                    </a:cubicBezTo>
                    <a:cubicBezTo>
                      <a:pt x="370" y="73"/>
                      <a:pt x="299" y="82"/>
                      <a:pt x="230" y="64"/>
                    </a:cubicBezTo>
                    <a:cubicBezTo>
                      <a:pt x="207" y="58"/>
                      <a:pt x="180" y="44"/>
                      <a:pt x="160" y="33"/>
                    </a:cubicBezTo>
                    <a:cubicBezTo>
                      <a:pt x="144" y="24"/>
                      <a:pt x="113" y="2"/>
                      <a:pt x="113" y="2"/>
                    </a:cubicBezTo>
                    <a:cubicBezTo>
                      <a:pt x="90" y="4"/>
                      <a:pt x="65" y="0"/>
                      <a:pt x="43" y="9"/>
                    </a:cubicBezTo>
                    <a:cubicBezTo>
                      <a:pt x="0" y="26"/>
                      <a:pt x="91" y="89"/>
                      <a:pt x="66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9403" name="Rectangle 331"/>
              <p:cNvSpPr>
                <a:spLocks noChangeArrowheads="1"/>
              </p:cNvSpPr>
              <p:nvPr/>
            </p:nvSpPr>
            <p:spPr bwMode="auto">
              <a:xfrm>
                <a:off x="2056" y="1606"/>
                <a:ext cx="141" cy="1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9404" name="Line 332"/>
              <p:cNvSpPr>
                <a:spLocks noChangeShapeType="1"/>
              </p:cNvSpPr>
              <p:nvPr/>
            </p:nvSpPr>
            <p:spPr bwMode="auto">
              <a:xfrm flipH="1">
                <a:off x="2065" y="1616"/>
                <a:ext cx="133" cy="148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59406" name="Rectangle 334"/>
            <p:cNvSpPr>
              <a:spLocks noChangeArrowheads="1"/>
            </p:cNvSpPr>
            <p:nvPr/>
          </p:nvSpPr>
          <p:spPr bwMode="auto">
            <a:xfrm>
              <a:off x="2056" y="1606"/>
              <a:ext cx="141" cy="1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Comic Sans MS" pitchFamily="66" charset="0"/>
              </a:endParaRPr>
            </a:p>
          </p:txBody>
        </p:sp>
        <p:sp>
          <p:nvSpPr>
            <p:cNvPr id="259407" name="Line 335"/>
            <p:cNvSpPr>
              <a:spLocks noChangeShapeType="1"/>
            </p:cNvSpPr>
            <p:nvPr/>
          </p:nvSpPr>
          <p:spPr bwMode="auto">
            <a:xfrm flipH="1">
              <a:off x="2065" y="1616"/>
              <a:ext cx="133" cy="14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407" name="Group 337"/>
          <p:cNvGrpSpPr>
            <a:grpSpLocks/>
          </p:cNvGrpSpPr>
          <p:nvPr/>
        </p:nvGrpSpPr>
        <p:grpSpPr bwMode="auto">
          <a:xfrm>
            <a:off x="8036719" y="3802573"/>
            <a:ext cx="1982787" cy="2430463"/>
            <a:chOff x="3967" y="2216"/>
            <a:chExt cx="1249" cy="1531"/>
          </a:xfrm>
        </p:grpSpPr>
        <p:grpSp>
          <p:nvGrpSpPr>
            <p:cNvPr id="9408" name="Group 338"/>
            <p:cNvGrpSpPr>
              <a:grpSpLocks/>
            </p:cNvGrpSpPr>
            <p:nvPr/>
          </p:nvGrpSpPr>
          <p:grpSpPr bwMode="auto">
            <a:xfrm>
              <a:off x="3967" y="2754"/>
              <a:ext cx="966" cy="125"/>
              <a:chOff x="203" y="2024"/>
              <a:chExt cx="1542" cy="164"/>
            </a:xfrm>
          </p:grpSpPr>
          <p:sp>
            <p:nvSpPr>
              <p:cNvPr id="9446" name="Rectangle 339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7" name="Rectangle 340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8" name="Rectangle 341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9" name="Rectangle 342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0" name="Rectangle 343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1" name="Rectangle 344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2" name="Rectangle 345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3" name="Rectangle 346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4" name="Rectangle 347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5" name="Rectangle 348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56" name="Rectangle 349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9409" name="Line 350"/>
            <p:cNvSpPr>
              <a:spLocks noChangeShapeType="1"/>
            </p:cNvSpPr>
            <p:nvPr/>
          </p:nvSpPr>
          <p:spPr bwMode="auto">
            <a:xfrm flipH="1">
              <a:off x="3978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351"/>
            <p:cNvSpPr>
              <a:spLocks noChangeShapeType="1"/>
            </p:cNvSpPr>
            <p:nvPr/>
          </p:nvSpPr>
          <p:spPr bwMode="auto">
            <a:xfrm flipH="1">
              <a:off x="424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352"/>
            <p:cNvSpPr>
              <a:spLocks noChangeShapeType="1"/>
            </p:cNvSpPr>
            <p:nvPr/>
          </p:nvSpPr>
          <p:spPr bwMode="auto">
            <a:xfrm flipH="1">
              <a:off x="4320" y="275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353"/>
            <p:cNvSpPr>
              <a:spLocks noChangeShapeType="1"/>
            </p:cNvSpPr>
            <p:nvPr/>
          </p:nvSpPr>
          <p:spPr bwMode="auto">
            <a:xfrm flipH="1">
              <a:off x="4064" y="2766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354"/>
            <p:cNvSpPr>
              <a:spLocks noChangeShapeType="1"/>
            </p:cNvSpPr>
            <p:nvPr/>
          </p:nvSpPr>
          <p:spPr bwMode="auto">
            <a:xfrm flipH="1">
              <a:off x="4499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355"/>
            <p:cNvSpPr>
              <a:spLocks noChangeShapeType="1"/>
            </p:cNvSpPr>
            <p:nvPr/>
          </p:nvSpPr>
          <p:spPr bwMode="auto">
            <a:xfrm flipH="1">
              <a:off x="4593" y="2758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356"/>
            <p:cNvSpPr>
              <a:spLocks noChangeShapeType="1"/>
            </p:cNvSpPr>
            <p:nvPr/>
          </p:nvSpPr>
          <p:spPr bwMode="auto">
            <a:xfrm flipH="1">
              <a:off x="4678" y="276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357"/>
            <p:cNvSpPr>
              <a:spLocks noChangeShapeType="1"/>
            </p:cNvSpPr>
            <p:nvPr/>
          </p:nvSpPr>
          <p:spPr bwMode="auto">
            <a:xfrm flipH="1">
              <a:off x="4764" y="2757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17" name="Group 358"/>
            <p:cNvGrpSpPr>
              <a:grpSpLocks/>
            </p:cNvGrpSpPr>
            <p:nvPr/>
          </p:nvGrpSpPr>
          <p:grpSpPr bwMode="auto">
            <a:xfrm>
              <a:off x="3983" y="3299"/>
              <a:ext cx="966" cy="125"/>
              <a:chOff x="203" y="2024"/>
              <a:chExt cx="1542" cy="164"/>
            </a:xfrm>
          </p:grpSpPr>
          <p:sp>
            <p:nvSpPr>
              <p:cNvPr id="9435" name="Rectangle 359"/>
              <p:cNvSpPr>
                <a:spLocks noChangeArrowheads="1"/>
              </p:cNvSpPr>
              <p:nvPr/>
            </p:nvSpPr>
            <p:spPr bwMode="auto">
              <a:xfrm>
                <a:off x="2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36" name="Rectangle 360"/>
              <p:cNvSpPr>
                <a:spLocks noChangeArrowheads="1"/>
              </p:cNvSpPr>
              <p:nvPr/>
            </p:nvSpPr>
            <p:spPr bwMode="auto">
              <a:xfrm>
                <a:off x="34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37" name="Rectangle 361"/>
              <p:cNvSpPr>
                <a:spLocks noChangeArrowheads="1"/>
              </p:cNvSpPr>
              <p:nvPr/>
            </p:nvSpPr>
            <p:spPr bwMode="auto">
              <a:xfrm>
                <a:off x="48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38" name="Rectangle 362"/>
              <p:cNvSpPr>
                <a:spLocks noChangeArrowheads="1"/>
              </p:cNvSpPr>
              <p:nvPr/>
            </p:nvSpPr>
            <p:spPr bwMode="auto">
              <a:xfrm>
                <a:off x="62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39" name="Rectangle 363"/>
              <p:cNvSpPr>
                <a:spLocks noChangeArrowheads="1"/>
              </p:cNvSpPr>
              <p:nvPr/>
            </p:nvSpPr>
            <p:spPr bwMode="auto">
              <a:xfrm>
                <a:off x="76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0" name="Rectangle 364"/>
              <p:cNvSpPr>
                <a:spLocks noChangeArrowheads="1"/>
              </p:cNvSpPr>
              <p:nvPr/>
            </p:nvSpPr>
            <p:spPr bwMode="auto">
              <a:xfrm>
                <a:off x="903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1" name="Rectangle 365"/>
              <p:cNvSpPr>
                <a:spLocks noChangeArrowheads="1"/>
              </p:cNvSpPr>
              <p:nvPr/>
            </p:nvSpPr>
            <p:spPr bwMode="auto">
              <a:xfrm>
                <a:off x="104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2" name="Rectangle 366"/>
              <p:cNvSpPr>
                <a:spLocks noChangeArrowheads="1"/>
              </p:cNvSpPr>
              <p:nvPr/>
            </p:nvSpPr>
            <p:spPr bwMode="auto">
              <a:xfrm>
                <a:off x="118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3" name="Rectangle 367"/>
              <p:cNvSpPr>
                <a:spLocks noChangeArrowheads="1"/>
              </p:cNvSpPr>
              <p:nvPr/>
            </p:nvSpPr>
            <p:spPr bwMode="auto">
              <a:xfrm>
                <a:off x="132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4" name="Rectangle 368"/>
              <p:cNvSpPr>
                <a:spLocks noChangeArrowheads="1"/>
              </p:cNvSpPr>
              <p:nvPr/>
            </p:nvSpPr>
            <p:spPr bwMode="auto">
              <a:xfrm>
                <a:off x="146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45" name="Rectangle 369"/>
              <p:cNvSpPr>
                <a:spLocks noChangeArrowheads="1"/>
              </p:cNvSpPr>
              <p:nvPr/>
            </p:nvSpPr>
            <p:spPr bwMode="auto">
              <a:xfrm>
                <a:off x="1604" y="2024"/>
                <a:ext cx="141" cy="1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9418" name="Oval 370"/>
            <p:cNvSpPr>
              <a:spLocks noChangeArrowheads="1"/>
            </p:cNvSpPr>
            <p:nvPr/>
          </p:nvSpPr>
          <p:spPr bwMode="auto">
            <a:xfrm>
              <a:off x="4883" y="3538"/>
              <a:ext cx="305" cy="2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419" name="Text Box 371"/>
            <p:cNvSpPr txBox="1">
              <a:spLocks noChangeArrowheads="1"/>
            </p:cNvSpPr>
            <p:nvPr/>
          </p:nvSpPr>
          <p:spPr bwMode="auto">
            <a:xfrm>
              <a:off x="4864" y="355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/>
                <a:t>2195</a:t>
              </a:r>
            </a:p>
          </p:txBody>
        </p:sp>
        <p:sp>
          <p:nvSpPr>
            <p:cNvPr id="9420" name="Line 372"/>
            <p:cNvSpPr>
              <a:spLocks noChangeShapeType="1"/>
            </p:cNvSpPr>
            <p:nvPr/>
          </p:nvSpPr>
          <p:spPr bwMode="auto">
            <a:xfrm>
              <a:off x="4900" y="3352"/>
              <a:ext cx="7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373"/>
            <p:cNvSpPr>
              <a:spLocks noChangeShapeType="1"/>
            </p:cNvSpPr>
            <p:nvPr/>
          </p:nvSpPr>
          <p:spPr bwMode="auto">
            <a:xfrm flipH="1">
              <a:off x="3994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374"/>
            <p:cNvSpPr>
              <a:spLocks noChangeShapeType="1"/>
            </p:cNvSpPr>
            <p:nvPr/>
          </p:nvSpPr>
          <p:spPr bwMode="auto">
            <a:xfrm flipH="1">
              <a:off x="4165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375"/>
            <p:cNvSpPr>
              <a:spLocks noChangeShapeType="1"/>
            </p:cNvSpPr>
            <p:nvPr/>
          </p:nvSpPr>
          <p:spPr bwMode="auto">
            <a:xfrm flipH="1">
              <a:off x="425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376"/>
            <p:cNvSpPr>
              <a:spLocks noChangeShapeType="1"/>
            </p:cNvSpPr>
            <p:nvPr/>
          </p:nvSpPr>
          <p:spPr bwMode="auto">
            <a:xfrm flipH="1">
              <a:off x="4336" y="3295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377"/>
            <p:cNvSpPr>
              <a:spLocks noChangeShapeType="1"/>
            </p:cNvSpPr>
            <p:nvPr/>
          </p:nvSpPr>
          <p:spPr bwMode="auto">
            <a:xfrm flipH="1">
              <a:off x="4430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378"/>
            <p:cNvSpPr>
              <a:spLocks noChangeShapeType="1"/>
            </p:cNvSpPr>
            <p:nvPr/>
          </p:nvSpPr>
          <p:spPr bwMode="auto">
            <a:xfrm flipH="1">
              <a:off x="4515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379"/>
            <p:cNvSpPr>
              <a:spLocks noChangeShapeType="1"/>
            </p:cNvSpPr>
            <p:nvPr/>
          </p:nvSpPr>
          <p:spPr bwMode="auto">
            <a:xfrm flipH="1">
              <a:off x="4609" y="3303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380"/>
            <p:cNvSpPr>
              <a:spLocks noChangeShapeType="1"/>
            </p:cNvSpPr>
            <p:nvPr/>
          </p:nvSpPr>
          <p:spPr bwMode="auto">
            <a:xfrm flipH="1">
              <a:off x="4694" y="3310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381"/>
            <p:cNvSpPr>
              <a:spLocks noChangeShapeType="1"/>
            </p:cNvSpPr>
            <p:nvPr/>
          </p:nvSpPr>
          <p:spPr bwMode="auto">
            <a:xfrm flipH="1">
              <a:off x="4780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382"/>
            <p:cNvSpPr>
              <a:spLocks noChangeShapeType="1"/>
            </p:cNvSpPr>
            <p:nvPr/>
          </p:nvSpPr>
          <p:spPr bwMode="auto">
            <a:xfrm flipH="1">
              <a:off x="4850" y="277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383"/>
            <p:cNvSpPr>
              <a:spLocks noChangeShapeType="1"/>
            </p:cNvSpPr>
            <p:nvPr/>
          </p:nvSpPr>
          <p:spPr bwMode="auto">
            <a:xfrm>
              <a:off x="4462" y="2831"/>
              <a:ext cx="107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384"/>
            <p:cNvSpPr>
              <a:spLocks noChangeShapeType="1"/>
            </p:cNvSpPr>
            <p:nvPr/>
          </p:nvSpPr>
          <p:spPr bwMode="auto">
            <a:xfrm flipH="1">
              <a:off x="4498" y="2216"/>
              <a:ext cx="229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385"/>
            <p:cNvSpPr>
              <a:spLocks noChangeShapeType="1"/>
            </p:cNvSpPr>
            <p:nvPr/>
          </p:nvSpPr>
          <p:spPr bwMode="auto">
            <a:xfrm flipH="1">
              <a:off x="4157" y="2749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386"/>
            <p:cNvSpPr>
              <a:spLocks noChangeShapeType="1"/>
            </p:cNvSpPr>
            <p:nvPr/>
          </p:nvSpPr>
          <p:spPr bwMode="auto">
            <a:xfrm flipH="1">
              <a:off x="4079" y="3302"/>
              <a:ext cx="79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304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 </a:t>
            </a:r>
            <a:r>
              <a:rPr lang="en-US" altLang="en-US" sz="3600" dirty="0" err="1" smtClean="0"/>
              <a:t>Trie</a:t>
            </a:r>
            <a:r>
              <a:rPr lang="en-US" altLang="en-US" sz="3600" dirty="0" smtClean="0"/>
              <a:t> over the alphabet {a, b, c}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166" y="889001"/>
            <a:ext cx="11576649" cy="113732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Let’s look at a </a:t>
            </a:r>
            <a:r>
              <a:rPr lang="en-US" altLang="en-US" dirty="0" err="1" smtClean="0"/>
              <a:t>trie</a:t>
            </a:r>
            <a:r>
              <a:rPr lang="en-US" altLang="en-US" dirty="0" smtClean="0"/>
              <a:t> that contains the following strings over the alphabet {a, b, c}: </a:t>
            </a:r>
            <a:r>
              <a:rPr lang="en-US" altLang="en-US" dirty="0"/>
              <a:t>[</a:t>
            </a:r>
            <a:r>
              <a:rPr lang="en-US" altLang="en-US" dirty="0" err="1" smtClean="0"/>
              <a:t>aab</a:t>
            </a:r>
            <a:r>
              <a:rPr lang="en-US" altLang="en-US" dirty="0" smtClean="0"/>
              <a:t>, aba, 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bcba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bcbb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caa</a:t>
            </a:r>
            <a:r>
              <a:rPr lang="en-US" altLang="en-US" dirty="0" smtClean="0"/>
              <a:t>, cab, </a:t>
            </a:r>
            <a:r>
              <a:rPr lang="en-US" altLang="en-US" dirty="0" err="1" smtClean="0"/>
              <a:t>cac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cbc</a:t>
            </a:r>
            <a:r>
              <a:rPr lang="en-US" altLang="en-US" dirty="0"/>
              <a:t>]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137295" y="236987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447845" y="236987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58395" y="2369877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29804" y="31257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40354" y="31257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50904" y="31257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29373" y="31257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39923" y="31257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750473" y="3125755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700605" y="3143280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011155" y="3143280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321705" y="3143280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cxnSp>
        <p:nvCxnSpPr>
          <p:cNvPr id="5" name="Straight Connector 4"/>
          <p:cNvCxnSpPr>
            <a:endCxn id="13" idx="0"/>
          </p:cNvCxnSpPr>
          <p:nvPr/>
        </p:nvCxnSpPr>
        <p:spPr bwMode="auto">
          <a:xfrm flipH="1">
            <a:off x="3695629" y="2579050"/>
            <a:ext cx="1425822" cy="5467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 bwMode="auto">
          <a:xfrm flipH="1">
            <a:off x="5595198" y="2720539"/>
            <a:ext cx="7922" cy="4052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1" idx="3"/>
            <a:endCxn id="19" idx="0"/>
          </p:cNvCxnSpPr>
          <p:nvPr/>
        </p:nvCxnSpPr>
        <p:spPr bwMode="auto">
          <a:xfrm>
            <a:off x="6068945" y="2545208"/>
            <a:ext cx="2097485" cy="59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201497" y="420926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512047" y="420926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822597" y="420926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19747" y="420926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030297" y="420926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340847" y="4209269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153491" y="415189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464041" y="415189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774591" y="415189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153491" y="4920903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464041" y="4920903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774591" y="4920903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953757" y="415189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264307" y="415189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574857" y="415189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8219469" y="416242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8530019" y="416242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8840569" y="4162421"/>
            <a:ext cx="310550" cy="350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</a:t>
            </a:r>
          </a:p>
        </p:txBody>
      </p:sp>
      <p:cxnSp>
        <p:nvCxnSpPr>
          <p:cNvPr id="62" name="Straight Connector 61"/>
          <p:cNvCxnSpPr>
            <a:endCxn id="40" idx="0"/>
          </p:cNvCxnSpPr>
          <p:nvPr/>
        </p:nvCxnSpPr>
        <p:spPr bwMode="auto">
          <a:xfrm flipH="1">
            <a:off x="2667322" y="3476417"/>
            <a:ext cx="609926" cy="7328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2349082" y="4963836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aab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14132" y="4970295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aba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265590" y="4963836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576140" y="5643860"/>
            <a:ext cx="748205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bcba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565137" y="5643860"/>
            <a:ext cx="674219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bcbb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9" name="Straight Connector 68"/>
          <p:cNvCxnSpPr>
            <a:endCxn id="43" idx="0"/>
          </p:cNvCxnSpPr>
          <p:nvPr/>
        </p:nvCxnSpPr>
        <p:spPr bwMode="auto">
          <a:xfrm>
            <a:off x="3668031" y="3490504"/>
            <a:ext cx="517541" cy="718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40" idx="2"/>
            <a:endCxn id="64" idx="0"/>
          </p:cNvCxnSpPr>
          <p:nvPr/>
        </p:nvCxnSpPr>
        <p:spPr bwMode="auto">
          <a:xfrm flipH="1">
            <a:off x="2659632" y="4559931"/>
            <a:ext cx="7690" cy="403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endCxn id="65" idx="0"/>
          </p:cNvCxnSpPr>
          <p:nvPr/>
        </p:nvCxnSpPr>
        <p:spPr bwMode="auto">
          <a:xfrm flipH="1">
            <a:off x="3724682" y="4574018"/>
            <a:ext cx="150340" cy="3962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44" idx="2"/>
            <a:endCxn id="66" idx="0"/>
          </p:cNvCxnSpPr>
          <p:nvPr/>
        </p:nvCxnSpPr>
        <p:spPr bwMode="auto">
          <a:xfrm>
            <a:off x="4496122" y="4559931"/>
            <a:ext cx="80018" cy="403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2" name="Group 91"/>
          <p:cNvGrpSpPr/>
          <p:nvPr/>
        </p:nvGrpSpPr>
        <p:grpSpPr>
          <a:xfrm>
            <a:off x="2258509" y="4550752"/>
            <a:ext cx="196526" cy="140754"/>
            <a:chOff x="1697587" y="4893278"/>
            <a:chExt cx="196526" cy="140754"/>
          </a:xfrm>
        </p:grpSpPr>
        <p:cxnSp>
          <p:nvCxnSpPr>
            <p:cNvPr id="93" name="Straight Connector 92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2875613" y="4574018"/>
            <a:ext cx="196526" cy="140754"/>
            <a:chOff x="1697587" y="4893278"/>
            <a:chExt cx="196526" cy="140754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4084818" y="4542797"/>
            <a:ext cx="196526" cy="140754"/>
            <a:chOff x="1697587" y="4893278"/>
            <a:chExt cx="196526" cy="140754"/>
          </a:xfrm>
        </p:grpSpPr>
        <p:cxnSp>
          <p:nvCxnSpPr>
            <p:cNvPr id="99" name="Straight Connector 98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3910990" y="3496112"/>
            <a:ext cx="140515" cy="95139"/>
            <a:chOff x="1697587" y="4893278"/>
            <a:chExt cx="196526" cy="140754"/>
          </a:xfrm>
        </p:grpSpPr>
        <p:cxnSp>
          <p:nvCxnSpPr>
            <p:cNvPr id="102" name="Straight Connector 101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4" name="Straight Connector 103"/>
          <p:cNvCxnSpPr>
            <a:endCxn id="48" idx="0"/>
          </p:cNvCxnSpPr>
          <p:nvPr/>
        </p:nvCxnSpPr>
        <p:spPr bwMode="auto">
          <a:xfrm flipH="1">
            <a:off x="5619316" y="3470408"/>
            <a:ext cx="278510" cy="6814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stCxn id="48" idx="2"/>
            <a:endCxn id="51" idx="0"/>
          </p:cNvCxnSpPr>
          <p:nvPr/>
        </p:nvCxnSpPr>
        <p:spPr bwMode="auto">
          <a:xfrm>
            <a:off x="5619316" y="4502553"/>
            <a:ext cx="0" cy="4183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18" idx="2"/>
            <a:endCxn id="54" idx="0"/>
          </p:cNvCxnSpPr>
          <p:nvPr/>
        </p:nvCxnSpPr>
        <p:spPr bwMode="auto">
          <a:xfrm flipH="1">
            <a:off x="7419582" y="3493942"/>
            <a:ext cx="436298" cy="6579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stCxn id="19" idx="2"/>
            <a:endCxn id="57" idx="0"/>
          </p:cNvCxnSpPr>
          <p:nvPr/>
        </p:nvCxnSpPr>
        <p:spPr bwMode="auto">
          <a:xfrm>
            <a:off x="8166430" y="3493942"/>
            <a:ext cx="518864" cy="6684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ectangle 114"/>
          <p:cNvSpPr/>
          <p:nvPr/>
        </p:nvSpPr>
        <p:spPr bwMode="auto">
          <a:xfrm>
            <a:off x="6407519" y="492586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7175743" y="4921547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cab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7908919" y="491575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8" name="Straight Connector 117"/>
          <p:cNvCxnSpPr>
            <a:stCxn id="50" idx="2"/>
            <a:endCxn id="67" idx="0"/>
          </p:cNvCxnSpPr>
          <p:nvPr/>
        </p:nvCxnSpPr>
        <p:spPr bwMode="auto">
          <a:xfrm flipH="1">
            <a:off x="4950243" y="5271565"/>
            <a:ext cx="358523" cy="3722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stCxn id="51" idx="2"/>
            <a:endCxn id="68" idx="0"/>
          </p:cNvCxnSpPr>
          <p:nvPr/>
        </p:nvCxnSpPr>
        <p:spPr bwMode="auto">
          <a:xfrm>
            <a:off x="5619316" y="5271565"/>
            <a:ext cx="282931" cy="3722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53" idx="2"/>
            <a:endCxn id="115" idx="0"/>
          </p:cNvCxnSpPr>
          <p:nvPr/>
        </p:nvCxnSpPr>
        <p:spPr bwMode="auto">
          <a:xfrm flipH="1">
            <a:off x="6718069" y="4502553"/>
            <a:ext cx="390963" cy="4233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stCxn id="54" idx="2"/>
            <a:endCxn id="116" idx="0"/>
          </p:cNvCxnSpPr>
          <p:nvPr/>
        </p:nvCxnSpPr>
        <p:spPr bwMode="auto">
          <a:xfrm>
            <a:off x="7419582" y="4502553"/>
            <a:ext cx="66711" cy="418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55" idx="2"/>
            <a:endCxn id="117" idx="0"/>
          </p:cNvCxnSpPr>
          <p:nvPr/>
        </p:nvCxnSpPr>
        <p:spPr bwMode="auto">
          <a:xfrm>
            <a:off x="7730132" y="4502553"/>
            <a:ext cx="489337" cy="413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9224535" y="492586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0" name="Straight Connector 139"/>
          <p:cNvCxnSpPr>
            <a:endCxn id="139" idx="0"/>
          </p:cNvCxnSpPr>
          <p:nvPr/>
        </p:nvCxnSpPr>
        <p:spPr bwMode="auto">
          <a:xfrm>
            <a:off x="8961344" y="4513083"/>
            <a:ext cx="573741" cy="4127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5201592" y="3482871"/>
            <a:ext cx="196526" cy="140754"/>
            <a:chOff x="1697587" y="4893278"/>
            <a:chExt cx="196526" cy="140754"/>
          </a:xfrm>
        </p:grpSpPr>
        <p:cxnSp>
          <p:nvCxnSpPr>
            <p:cNvPr id="143" name="Straight Connector 142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5" name="Group 144"/>
          <p:cNvGrpSpPr/>
          <p:nvPr/>
        </p:nvGrpSpPr>
        <p:grpSpPr>
          <a:xfrm>
            <a:off x="5499669" y="3482871"/>
            <a:ext cx="196526" cy="140754"/>
            <a:chOff x="1697587" y="4893278"/>
            <a:chExt cx="196526" cy="140754"/>
          </a:xfrm>
        </p:grpSpPr>
        <p:cxnSp>
          <p:nvCxnSpPr>
            <p:cNvPr id="146" name="Straight Connector 145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8" name="Group 147"/>
          <p:cNvGrpSpPr/>
          <p:nvPr/>
        </p:nvGrpSpPr>
        <p:grpSpPr>
          <a:xfrm>
            <a:off x="8415543" y="3482871"/>
            <a:ext cx="196526" cy="140754"/>
            <a:chOff x="1697587" y="4893278"/>
            <a:chExt cx="196526" cy="140754"/>
          </a:xfrm>
        </p:grpSpPr>
        <p:cxnSp>
          <p:nvCxnSpPr>
            <p:cNvPr id="149" name="Straight Connector 148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1" name="Group 150"/>
          <p:cNvGrpSpPr/>
          <p:nvPr/>
        </p:nvGrpSpPr>
        <p:grpSpPr>
          <a:xfrm>
            <a:off x="8288043" y="4513083"/>
            <a:ext cx="196526" cy="140754"/>
            <a:chOff x="1697587" y="4893278"/>
            <a:chExt cx="196526" cy="140754"/>
          </a:xfrm>
        </p:grpSpPr>
        <p:cxnSp>
          <p:nvCxnSpPr>
            <p:cNvPr id="152" name="Straight Connector 151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8606168" y="4514171"/>
            <a:ext cx="196526" cy="140754"/>
            <a:chOff x="1697587" y="4893278"/>
            <a:chExt cx="196526" cy="140754"/>
          </a:xfrm>
        </p:grpSpPr>
        <p:cxnSp>
          <p:nvCxnSpPr>
            <p:cNvPr id="155" name="Straight Connector 154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7" name="Group 156"/>
          <p:cNvGrpSpPr/>
          <p:nvPr/>
        </p:nvGrpSpPr>
        <p:grpSpPr>
          <a:xfrm>
            <a:off x="5862210" y="5250580"/>
            <a:ext cx="196526" cy="140754"/>
            <a:chOff x="1697587" y="4893278"/>
            <a:chExt cx="196526" cy="140754"/>
          </a:xfrm>
        </p:grpSpPr>
        <p:cxnSp>
          <p:nvCxnSpPr>
            <p:cNvPr id="158" name="Straight Connector 157"/>
            <p:cNvCxnSpPr/>
            <p:nvPr/>
          </p:nvCxnSpPr>
          <p:spPr bwMode="auto">
            <a:xfrm flipH="1">
              <a:off x="1800225" y="4893278"/>
              <a:ext cx="1" cy="1407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1697587" y="5034032"/>
              <a:ext cx="19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5708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190" y="141288"/>
            <a:ext cx="11438626" cy="698500"/>
          </a:xfrm>
        </p:spPr>
        <p:txBody>
          <a:bodyPr/>
          <a:lstStyle/>
          <a:p>
            <a:r>
              <a:rPr lang="en-US" altLang="en-US" sz="3600" dirty="0" smtClean="0"/>
              <a:t>An alternative way to draw the same </a:t>
            </a:r>
            <a:r>
              <a:rPr lang="en-US" altLang="en-US" sz="3600" dirty="0" err="1"/>
              <a:t>T</a:t>
            </a:r>
            <a:r>
              <a:rPr lang="en-US" altLang="en-US" sz="3600" dirty="0" err="1" smtClean="0"/>
              <a:t>rie</a:t>
            </a:r>
            <a:endParaRPr lang="en-US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166" y="889001"/>
            <a:ext cx="11783683" cy="63787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We can use the following alternative way </a:t>
            </a:r>
            <a:r>
              <a:rPr lang="en-US" altLang="en-US" dirty="0"/>
              <a:t>of drawing </a:t>
            </a:r>
            <a:r>
              <a:rPr lang="en-US" altLang="en-US" dirty="0" smtClean="0"/>
              <a:t>the same </a:t>
            </a:r>
            <a:r>
              <a:rPr lang="en-US" altLang="en-US" dirty="0" err="1"/>
              <a:t>t</a:t>
            </a:r>
            <a:r>
              <a:rPr lang="en-US" altLang="en-US" dirty="0" err="1" smtClean="0"/>
              <a:t>rie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166" y="5443749"/>
            <a:ext cx="11783683" cy="113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/>
              <a:t>This is NOT an alternative representation</a:t>
            </a:r>
          </a:p>
          <a:p>
            <a:pPr marL="933450" lvl="1" indent="-533400"/>
            <a:r>
              <a:rPr lang="en-US" altLang="en-US" kern="0" dirty="0" smtClean="0"/>
              <a:t>It is just an alternative way to DRAW the same </a:t>
            </a:r>
            <a:r>
              <a:rPr lang="en-US" altLang="en-US" kern="0" dirty="0" err="1" smtClean="0"/>
              <a:t>Trie</a:t>
            </a:r>
            <a:r>
              <a:rPr lang="en-US" altLang="en-US" kern="0" dirty="0" smtClean="0"/>
              <a:t> more succinctly</a:t>
            </a:r>
            <a:endParaRPr lang="en-US" altLang="en-US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03293" y="396518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aab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68343" y="3971639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619801" y="3965180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0351" y="4645204"/>
            <a:ext cx="748205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bcba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19348" y="4645204"/>
            <a:ext cx="674219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bcbb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5" name="Straight Connector 14"/>
          <p:cNvCxnSpPr>
            <a:endCxn id="10" idx="0"/>
          </p:cNvCxnSpPr>
          <p:nvPr/>
        </p:nvCxnSpPr>
        <p:spPr bwMode="auto">
          <a:xfrm flipH="1">
            <a:off x="3013843" y="3561275"/>
            <a:ext cx="7690" cy="403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0" idx="3"/>
            <a:endCxn id="11" idx="0"/>
          </p:cNvCxnSpPr>
          <p:nvPr/>
        </p:nvCxnSpPr>
        <p:spPr bwMode="auto">
          <a:xfrm flipH="1">
            <a:off x="4078893" y="3520961"/>
            <a:ext cx="282805" cy="4506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0" idx="5"/>
            <a:endCxn id="12" idx="0"/>
          </p:cNvCxnSpPr>
          <p:nvPr/>
        </p:nvCxnSpPr>
        <p:spPr bwMode="auto">
          <a:xfrm>
            <a:off x="4620983" y="3520961"/>
            <a:ext cx="309368" cy="4442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50" idx="1"/>
          </p:cNvCxnSpPr>
          <p:nvPr/>
        </p:nvCxnSpPr>
        <p:spPr bwMode="auto">
          <a:xfrm>
            <a:off x="3885274" y="2866666"/>
            <a:ext cx="476424" cy="3916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761730" y="3927204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29954" y="3922891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cab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263130" y="3917094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Connector 30"/>
          <p:cNvCxnSpPr>
            <a:endCxn id="13" idx="0"/>
          </p:cNvCxnSpPr>
          <p:nvPr/>
        </p:nvCxnSpPr>
        <p:spPr bwMode="auto">
          <a:xfrm flipH="1">
            <a:off x="5304454" y="4272909"/>
            <a:ext cx="358523" cy="3722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14" idx="0"/>
          </p:cNvCxnSpPr>
          <p:nvPr/>
        </p:nvCxnSpPr>
        <p:spPr bwMode="auto">
          <a:xfrm>
            <a:off x="5973527" y="4272909"/>
            <a:ext cx="282931" cy="3722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61" idx="3"/>
            <a:endCxn id="28" idx="0"/>
          </p:cNvCxnSpPr>
          <p:nvPr/>
        </p:nvCxnSpPr>
        <p:spPr bwMode="auto">
          <a:xfrm flipH="1">
            <a:off x="7072280" y="3410884"/>
            <a:ext cx="640938" cy="516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61" idx="4"/>
            <a:endCxn id="29" idx="0"/>
          </p:cNvCxnSpPr>
          <p:nvPr/>
        </p:nvCxnSpPr>
        <p:spPr bwMode="auto">
          <a:xfrm flipH="1">
            <a:off x="7840504" y="3465285"/>
            <a:ext cx="2357" cy="4576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61" idx="5"/>
            <a:endCxn id="30" idx="0"/>
          </p:cNvCxnSpPr>
          <p:nvPr/>
        </p:nvCxnSpPr>
        <p:spPr bwMode="auto">
          <a:xfrm>
            <a:off x="7972503" y="3410884"/>
            <a:ext cx="601177" cy="506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9578746" y="3927204"/>
            <a:ext cx="621100" cy="350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7" name="Straight Connector 36"/>
          <p:cNvCxnSpPr>
            <a:stCxn id="62" idx="4"/>
            <a:endCxn id="36" idx="0"/>
          </p:cNvCxnSpPr>
          <p:nvPr/>
        </p:nvCxnSpPr>
        <p:spPr bwMode="auto">
          <a:xfrm>
            <a:off x="9889296" y="3448650"/>
            <a:ext cx="0" cy="4785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 bwMode="auto">
          <a:xfrm>
            <a:off x="5606844" y="3971639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830501" y="3203887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7811" y="4210551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3398" y="4210551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307999" y="3203887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585001" y="2576321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Connector 53"/>
          <p:cNvCxnSpPr>
            <a:stCxn id="53" idx="3"/>
            <a:endCxn id="47" idx="7"/>
          </p:cNvCxnSpPr>
          <p:nvPr/>
        </p:nvCxnSpPr>
        <p:spPr bwMode="auto">
          <a:xfrm flipH="1">
            <a:off x="3143485" y="2893395"/>
            <a:ext cx="495215" cy="364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5606844" y="3233528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606844" y="2504396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598668" y="1701890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659519" y="3093810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9705954" y="3077175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8573680" y="2456263"/>
            <a:ext cx="366683" cy="3714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3" idx="5"/>
            <a:endCxn id="62" idx="1"/>
          </p:cNvCxnSpPr>
          <p:nvPr/>
        </p:nvCxnSpPr>
        <p:spPr bwMode="auto">
          <a:xfrm>
            <a:off x="8886664" y="2773337"/>
            <a:ext cx="872989" cy="3582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63" idx="3"/>
            <a:endCxn id="61" idx="7"/>
          </p:cNvCxnSpPr>
          <p:nvPr/>
        </p:nvCxnSpPr>
        <p:spPr bwMode="auto">
          <a:xfrm flipH="1">
            <a:off x="7972503" y="2773337"/>
            <a:ext cx="654876" cy="3748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8" idx="4"/>
            <a:endCxn id="2" idx="0"/>
          </p:cNvCxnSpPr>
          <p:nvPr/>
        </p:nvCxnSpPr>
        <p:spPr bwMode="auto">
          <a:xfrm>
            <a:off x="5790186" y="3605003"/>
            <a:ext cx="0" cy="3666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59" idx="4"/>
            <a:endCxn id="58" idx="0"/>
          </p:cNvCxnSpPr>
          <p:nvPr/>
        </p:nvCxnSpPr>
        <p:spPr bwMode="auto">
          <a:xfrm>
            <a:off x="5790186" y="2875871"/>
            <a:ext cx="0" cy="3576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0" idx="4"/>
            <a:endCxn id="59" idx="0"/>
          </p:cNvCxnSpPr>
          <p:nvPr/>
        </p:nvCxnSpPr>
        <p:spPr bwMode="auto">
          <a:xfrm>
            <a:off x="5782010" y="2073365"/>
            <a:ext cx="8176" cy="4310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53" idx="6"/>
            <a:endCxn id="60" idx="3"/>
          </p:cNvCxnSpPr>
          <p:nvPr/>
        </p:nvCxnSpPr>
        <p:spPr bwMode="auto">
          <a:xfrm flipV="1">
            <a:off x="3951684" y="2018964"/>
            <a:ext cx="1700683" cy="7430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60" idx="6"/>
            <a:endCxn id="63" idx="2"/>
          </p:cNvCxnSpPr>
          <p:nvPr/>
        </p:nvCxnSpPr>
        <p:spPr bwMode="auto">
          <a:xfrm>
            <a:off x="5965351" y="1887628"/>
            <a:ext cx="2608329" cy="7543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2767245" y="3559436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33574" y="3538926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36614" y="3489710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7656" y="2787352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79048" y="2805756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47527" y="2058139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56664" y="3605000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50986" y="2914551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64679" y="2093994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52454" y="1973153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80099" y="2662244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18656" y="2717612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123468" y="3427633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87771" y="3502119"/>
            <a:ext cx="3064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b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242044" y="3435723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827720" y="3502119"/>
            <a:ext cx="2904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+mj-lt"/>
              </a:rPr>
              <a:t>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45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14902</TotalTime>
  <Words>984</Words>
  <Application>Microsoft Office PowerPoint</Application>
  <PresentationFormat>Widescreen</PresentationFormat>
  <Paragraphs>286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Comic Sans MS</vt:lpstr>
      <vt:lpstr>Times New Roman</vt:lpstr>
      <vt:lpstr>Blank Presentation</vt:lpstr>
      <vt:lpstr>Today’s Material</vt:lpstr>
      <vt:lpstr>Lexicographical Search: Trie</vt:lpstr>
      <vt:lpstr>Trie Example</vt:lpstr>
      <vt:lpstr>Trie: find</vt:lpstr>
      <vt:lpstr>Trie: add</vt:lpstr>
      <vt:lpstr>Trie: remove</vt:lpstr>
      <vt:lpstr>Trie: remove</vt:lpstr>
      <vt:lpstr>A Trie over the alphabet {a, b, c}</vt:lpstr>
      <vt:lpstr>An alternative way to draw the same Trie</vt:lpstr>
      <vt:lpstr>Trie: First Child/Next Sibling Representation</vt:lpstr>
      <vt:lpstr>Patricia Tries: Motivation</vt:lpstr>
      <vt:lpstr>A Patricia Trie Example</vt:lpstr>
      <vt:lpstr>Alternative Drawing of the same Patricia Trie</vt:lpstr>
      <vt:lpstr>Trie: Summary</vt:lpstr>
      <vt:lpstr>LeetCode 208: Implement Trie (Prefix Tree)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576</cp:revision>
  <dcterms:created xsi:type="dcterms:W3CDTF">2020-11-16T14:31:24Z</dcterms:created>
  <dcterms:modified xsi:type="dcterms:W3CDTF">2023-09-05T01:36:26Z</dcterms:modified>
</cp:coreProperties>
</file>