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6" r:id="rId3"/>
    <p:sldId id="277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Collect Sales Data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Normalize or Scale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Choose Model for Specific Problem: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Revenue Drivers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Customer Insights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E85E5562-0EAB-4A17-883B-CC7B10A4F957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539F5722-3B5A-4C42-B704-C7B2802B0B36}" type="parTrans" cxnId="{79D20F5E-F7A9-4EE6-928D-AACF52014967}">
      <dgm:prSet/>
      <dgm:spPr/>
      <dgm:t>
        <a:bodyPr/>
        <a:lstStyle/>
        <a:p>
          <a:endParaRPr lang="en-US"/>
        </a:p>
      </dgm:t>
    </dgm:pt>
    <dgm:pt modelId="{3AA100F7-0BCD-477A-A551-FFA79E5FBB0C}" type="sibTrans" cxnId="{79D20F5E-F7A9-4EE6-928D-AACF52014967}">
      <dgm:prSet/>
      <dgm:spPr/>
      <dgm:t>
        <a:bodyPr/>
        <a:lstStyle/>
        <a:p>
          <a:endParaRPr lang="en-US"/>
        </a:p>
      </dgm:t>
    </dgm:pt>
    <dgm:pt modelId="{B8F6CF37-304B-4CA6-90F6-4385BA33485E}">
      <dgm:prSet phldrT="[Text]"/>
      <dgm:spPr/>
      <dgm:t>
        <a:bodyPr/>
        <a:lstStyle/>
        <a:p>
          <a:r>
            <a:rPr lang="en-US" dirty="0"/>
            <a:t>Inventory Optimization</a:t>
          </a:r>
        </a:p>
      </dgm:t>
    </dgm:pt>
    <dgm:pt modelId="{6BF47B6E-FEA2-4CB3-A5BD-294C2BEAA086}" type="parTrans" cxnId="{EB037E56-6D69-499C-AA6C-AD39D487E55C}">
      <dgm:prSet/>
      <dgm:spPr/>
      <dgm:t>
        <a:bodyPr/>
        <a:lstStyle/>
        <a:p>
          <a:endParaRPr lang="en-US"/>
        </a:p>
      </dgm:t>
    </dgm:pt>
    <dgm:pt modelId="{34020E96-B1EC-472A-8AF9-C68BC0494FF0}" type="sibTrans" cxnId="{EB037E56-6D69-499C-AA6C-AD39D487E55C}">
      <dgm:prSet/>
      <dgm:spPr/>
      <dgm:t>
        <a:bodyPr/>
        <a:lstStyle/>
        <a:p>
          <a:endParaRPr lang="en-US"/>
        </a:p>
      </dgm:t>
    </dgm:pt>
    <dgm:pt modelId="{4E6C6080-D9D4-475A-A3ED-2BC90B2A3896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901F8E07-FE18-41AD-9B18-1E29A7D61526}" type="parTrans" cxnId="{F9F137A5-8DED-4886-B878-8A3A4E4611F1}">
      <dgm:prSet/>
      <dgm:spPr/>
      <dgm:t>
        <a:bodyPr/>
        <a:lstStyle/>
        <a:p>
          <a:endParaRPr lang="en-US"/>
        </a:p>
      </dgm:t>
    </dgm:pt>
    <dgm:pt modelId="{4E388837-DAD5-4F73-94D3-49AFC539C215}" type="sibTrans" cxnId="{F9F137A5-8DED-4886-B878-8A3A4E4611F1}">
      <dgm:prSet/>
      <dgm:spPr/>
      <dgm:t>
        <a:bodyPr/>
        <a:lstStyle/>
        <a:p>
          <a:endParaRPr lang="en-US"/>
        </a:p>
      </dgm:t>
    </dgm:pt>
    <dgm:pt modelId="{8C2F6686-210F-4D43-8819-D065CE278F49}">
      <dgm:prSet phldrT="[Text]"/>
      <dgm:spPr/>
      <dgm:t>
        <a:bodyPr/>
        <a:lstStyle/>
        <a:p>
          <a:r>
            <a:rPr lang="en-US" dirty="0"/>
            <a:t>Time Series</a:t>
          </a:r>
        </a:p>
      </dgm:t>
    </dgm:pt>
    <dgm:pt modelId="{34190209-FA42-4962-8310-DB7E25039FAF}" type="parTrans" cxnId="{BC3B6942-3E0C-4FB0-8700-6BB65D87DB00}">
      <dgm:prSet/>
      <dgm:spPr/>
      <dgm:t>
        <a:bodyPr/>
        <a:lstStyle/>
        <a:p>
          <a:endParaRPr lang="en-US"/>
        </a:p>
      </dgm:t>
    </dgm:pt>
    <dgm:pt modelId="{BF0290CB-2396-444D-B45F-328D611302DE}" type="sibTrans" cxnId="{BC3B6942-3E0C-4FB0-8700-6BB65D87DB00}">
      <dgm:prSet/>
      <dgm:spPr/>
      <dgm:t>
        <a:bodyPr/>
        <a:lstStyle/>
        <a:p>
          <a:endParaRPr lang="en-US"/>
        </a:p>
      </dgm:t>
    </dgm:pt>
    <dgm:pt modelId="{2B53DC69-885D-4723-BD76-74FA57E74F43}">
      <dgm:prSet phldrT="[Text]"/>
      <dgm:spPr/>
      <dgm:t>
        <a:bodyPr/>
        <a:lstStyle/>
        <a:p>
          <a:r>
            <a:rPr lang="en-US" dirty="0"/>
            <a:t>K-Means</a:t>
          </a:r>
        </a:p>
      </dgm:t>
    </dgm:pt>
    <dgm:pt modelId="{8A4E0FCB-770B-4865-B545-AE9F48619217}" type="parTrans" cxnId="{3A0AD377-6FA1-401F-B86D-89C5654C2F74}">
      <dgm:prSet/>
      <dgm:spPr/>
      <dgm:t>
        <a:bodyPr/>
        <a:lstStyle/>
        <a:p>
          <a:endParaRPr lang="en-US"/>
        </a:p>
      </dgm:t>
    </dgm:pt>
    <dgm:pt modelId="{3AAF9A7C-87C5-4169-A264-F303E72C9A19}" type="sibTrans" cxnId="{3A0AD377-6FA1-401F-B86D-89C5654C2F74}">
      <dgm:prSet/>
      <dgm:spPr/>
      <dgm:t>
        <a:bodyPr/>
        <a:lstStyle/>
        <a:p>
          <a:endParaRPr lang="en-US"/>
        </a:p>
      </dgm:t>
    </dgm:pt>
    <dgm:pt modelId="{6D5342D0-E9A1-418B-ACD2-95C9B07C07AD}">
      <dgm:prSet phldrT="[Text]"/>
      <dgm:spPr/>
      <dgm:t>
        <a:bodyPr/>
        <a:lstStyle/>
        <a:p>
          <a:r>
            <a:rPr lang="en-US" dirty="0"/>
            <a:t>Sales Forecast</a:t>
          </a:r>
        </a:p>
      </dgm:t>
    </dgm:pt>
    <dgm:pt modelId="{69F52B45-CDD1-4872-9CCD-2B96DDF3667C}" type="parTrans" cxnId="{98F72EC5-7B69-4144-8EA0-EBDCBBA5C6D8}">
      <dgm:prSet/>
      <dgm:spPr/>
      <dgm:t>
        <a:bodyPr/>
        <a:lstStyle/>
        <a:p>
          <a:endParaRPr lang="en-US"/>
        </a:p>
      </dgm:t>
    </dgm:pt>
    <dgm:pt modelId="{B75FCBEE-1B1B-4584-8289-CB2E1270EA69}" type="sibTrans" cxnId="{98F72EC5-7B69-4144-8EA0-EBDCBBA5C6D8}">
      <dgm:prSet/>
      <dgm:spPr/>
      <dgm:t>
        <a:bodyPr/>
        <a:lstStyle/>
        <a:p>
          <a:endParaRPr lang="en-US"/>
        </a:p>
      </dgm:t>
    </dgm:pt>
    <dgm:pt modelId="{00102AFC-0F66-45CA-A5D9-457A85ADD45E}">
      <dgm:prSet phldrT="[Text]"/>
      <dgm:spPr/>
      <dgm:t>
        <a:bodyPr/>
        <a:lstStyle/>
        <a:p>
          <a:r>
            <a:rPr lang="en-US" dirty="0"/>
            <a:t>Marketing Strategies</a:t>
          </a:r>
        </a:p>
      </dgm:t>
    </dgm:pt>
    <dgm:pt modelId="{FDE0440C-2996-461A-90EE-8D4EB7E0F41E}" type="parTrans" cxnId="{62DB0FE3-9593-4271-A662-BC7718958704}">
      <dgm:prSet/>
      <dgm:spPr/>
      <dgm:t>
        <a:bodyPr/>
        <a:lstStyle/>
        <a:p>
          <a:endParaRPr lang="en-US"/>
        </a:p>
      </dgm:t>
    </dgm:pt>
    <dgm:pt modelId="{6E4704D5-CB1C-4A3A-A9A0-7E7A38F68F33}" type="sibTrans" cxnId="{62DB0FE3-9593-4271-A662-BC7718958704}">
      <dgm:prSet/>
      <dgm:spPr/>
      <dgm:t>
        <a:bodyPr/>
        <a:lstStyle/>
        <a:p>
          <a:endParaRPr lang="en-US"/>
        </a:p>
      </dgm:t>
    </dgm:pt>
    <dgm:pt modelId="{B46928D9-66AE-49D7-B097-820925EB9885}">
      <dgm:prSet phldrT="[Text]"/>
      <dgm:spPr/>
      <dgm:t>
        <a:bodyPr/>
        <a:lstStyle/>
        <a:p>
          <a:r>
            <a:rPr lang="en-US" dirty="0"/>
            <a:t>Strategic Planning</a:t>
          </a:r>
        </a:p>
      </dgm:t>
    </dgm:pt>
    <dgm:pt modelId="{281A25DE-465A-47AF-A0C3-0F255E6C2378}" type="parTrans" cxnId="{61C67B22-951F-43BE-9878-3E22C7F80141}">
      <dgm:prSet/>
      <dgm:spPr/>
      <dgm:t>
        <a:bodyPr/>
        <a:lstStyle/>
        <a:p>
          <a:endParaRPr lang="en-US"/>
        </a:p>
      </dgm:t>
    </dgm:pt>
    <dgm:pt modelId="{DFCB4811-796C-475F-8EEB-E6B3087A1894}" type="sibTrans" cxnId="{61C67B22-951F-43BE-9878-3E22C7F80141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5"/>
      <dgm:spPr/>
    </dgm:pt>
    <dgm:pt modelId="{1B1F80F4-E9A5-4A99-A630-6548067B7CB5}" type="pres">
      <dgm:prSet presAssocID="{995C4470-49EF-4BD9-B00A-AD612181AB58}" presName="parTrans" presStyleLbl="sibTrans2D1" presStyleIdx="0" presStyleCnt="15"/>
      <dgm:spPr/>
    </dgm:pt>
    <dgm:pt modelId="{85447532-8740-4202-B6A5-AE63748B9291}" type="pres">
      <dgm:prSet presAssocID="{CD410504-9F7F-47AE-B46E-CE985680360F}" presName="child" presStyleLbl="alignAccFollowNode1" presStyleIdx="0" presStyleCnt="15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5"/>
      <dgm:spPr/>
    </dgm:pt>
    <dgm:pt modelId="{C8CE6287-76AA-46C4-B478-0F9183DE6118}" type="pres">
      <dgm:prSet presAssocID="{F342D04F-4D11-41CC-AB66-36041A902B44}" presName="parTrans" presStyleLbl="sibTrans2D1" presStyleIdx="1" presStyleCnt="15"/>
      <dgm:spPr/>
    </dgm:pt>
    <dgm:pt modelId="{F7AA6D3E-BCE0-4C06-B101-080DA85DCB01}" type="pres">
      <dgm:prSet presAssocID="{5CBEC7DD-A25D-4956-9A65-6EA385F6FCB5}" presName="child" presStyleLbl="alignAccFollowNode1" presStyleIdx="1" presStyleCnt="15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2" presStyleCnt="15"/>
      <dgm:spPr/>
    </dgm:pt>
    <dgm:pt modelId="{73DBFA1A-3823-4209-9CD6-DBDD456F39FB}" type="pres">
      <dgm:prSet presAssocID="{33BF0E2A-2B00-40A5-832E-FC800DCA5982}" presName="child" presStyleLbl="alignAccFollowNode1" presStyleIdx="2" presStyleCnt="15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3" presStyleCnt="15"/>
      <dgm:spPr/>
    </dgm:pt>
    <dgm:pt modelId="{68423B8C-DD55-4C1A-86D3-87118415FFA7}" type="pres">
      <dgm:prSet presAssocID="{CAE20587-4D50-4B6B-A17D-199722D630E2}" presName="child" presStyleLbl="alignAccFollowNode1" presStyleIdx="3" presStyleCnt="15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5"/>
      <dgm:spPr/>
    </dgm:pt>
    <dgm:pt modelId="{BF9CEF10-4726-4D20-AC2F-85DE706D0D00}" type="pres">
      <dgm:prSet presAssocID="{403B4542-B2F8-496D-BBEA-3A684B1106F9}" presName="parTrans" presStyleLbl="sibTrans2D1" presStyleIdx="4" presStyleCnt="15"/>
      <dgm:spPr/>
    </dgm:pt>
    <dgm:pt modelId="{C1386769-D313-4B62-9BE9-A84DD636105E}" type="pres">
      <dgm:prSet presAssocID="{038F6A6A-232A-44A4-9628-ADFA8F068F81}" presName="child" presStyleLbl="alignAccFollowNode1" presStyleIdx="4" presStyleCnt="15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5" presStyleCnt="15"/>
      <dgm:spPr/>
    </dgm:pt>
    <dgm:pt modelId="{2985E292-795D-4403-BD7F-3A17BE0B21A7}" type="pres">
      <dgm:prSet presAssocID="{15982A38-A73B-4943-B138-EA0EAB77BC29}" presName="child" presStyleLbl="alignAccFollowNode1" presStyleIdx="5" presStyleCnt="15">
        <dgm:presLayoutVars>
          <dgm:chMax val="0"/>
          <dgm:bulletEnabled val="1"/>
        </dgm:presLayoutVars>
      </dgm:prSet>
      <dgm:spPr/>
    </dgm:pt>
    <dgm:pt modelId="{156372C8-703C-47BA-B500-291FE79E9F90}" type="pres">
      <dgm:prSet presAssocID="{9295158E-0763-4655-AD0E-61686A560F58}" presName="sibTrans" presStyleLbl="sibTrans2D1" presStyleIdx="6" presStyleCnt="15"/>
      <dgm:spPr/>
    </dgm:pt>
    <dgm:pt modelId="{712491E4-DB2C-4300-94A5-CF71926997C2}" type="pres">
      <dgm:prSet presAssocID="{4E6C6080-D9D4-475A-A3ED-2BC90B2A3896}" presName="child" presStyleLbl="alignAccFollowNode1" presStyleIdx="6" presStyleCnt="15">
        <dgm:presLayoutVars>
          <dgm:chMax val="0"/>
          <dgm:bulletEnabled val="1"/>
        </dgm:presLayoutVars>
      </dgm:prSet>
      <dgm:spPr/>
    </dgm:pt>
    <dgm:pt modelId="{F6C0FD3F-E9C8-4DA7-9F51-C20160F52A67}" type="pres">
      <dgm:prSet presAssocID="{4E388837-DAD5-4F73-94D3-49AFC539C215}" presName="sibTrans" presStyleLbl="sibTrans2D1" presStyleIdx="7" presStyleCnt="15"/>
      <dgm:spPr/>
    </dgm:pt>
    <dgm:pt modelId="{3E3E8607-6928-4537-8F1B-482145BD2823}" type="pres">
      <dgm:prSet presAssocID="{8C2F6686-210F-4D43-8819-D065CE278F49}" presName="child" presStyleLbl="alignAccFollowNode1" presStyleIdx="7" presStyleCnt="15">
        <dgm:presLayoutVars>
          <dgm:chMax val="0"/>
          <dgm:bulletEnabled val="1"/>
        </dgm:presLayoutVars>
      </dgm:prSet>
      <dgm:spPr/>
    </dgm:pt>
    <dgm:pt modelId="{ABE10B5A-E270-4055-92A7-05084E7D9134}" type="pres">
      <dgm:prSet presAssocID="{BF0290CB-2396-444D-B45F-328D611302DE}" presName="sibTrans" presStyleLbl="sibTrans2D1" presStyleIdx="8" presStyleCnt="15"/>
      <dgm:spPr/>
    </dgm:pt>
    <dgm:pt modelId="{427B4E99-2AD6-4865-93AF-9A3508471622}" type="pres">
      <dgm:prSet presAssocID="{2B53DC69-885D-4723-BD76-74FA57E74F43}" presName="child" presStyleLbl="alignAccFollowNode1" presStyleIdx="8" presStyleCnt="15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5"/>
      <dgm:spPr/>
    </dgm:pt>
    <dgm:pt modelId="{E31C91BC-3A8F-4AC7-8DBF-330AFF31351C}" type="pres">
      <dgm:prSet presAssocID="{525F31A2-90BB-4E18-B1F5-10D38B8099D9}" presName="parTrans" presStyleLbl="sibTrans2D1" presStyleIdx="9" presStyleCnt="15"/>
      <dgm:spPr/>
    </dgm:pt>
    <dgm:pt modelId="{AC28A259-E8AB-491C-9FF1-41516FA5BC71}" type="pres">
      <dgm:prSet presAssocID="{63746B76-9534-4F4F-B65B-B8A9AACC03F9}" presName="child" presStyleLbl="alignAccFollowNode1" presStyleIdx="9" presStyleCnt="15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5"/>
      <dgm:spPr/>
    </dgm:pt>
    <dgm:pt modelId="{75889BA5-DC82-4D41-8983-B2EE794BC078}" type="pres">
      <dgm:prSet presAssocID="{5CB20C1A-D92D-4DED-BB1B-D113E2006C55}" presName="child" presStyleLbl="alignAccFollowNode1" presStyleIdx="10" presStyleCnt="15">
        <dgm:presLayoutVars>
          <dgm:chMax val="0"/>
          <dgm:bulletEnabled val="1"/>
        </dgm:presLayoutVars>
      </dgm:prSet>
      <dgm:spPr/>
    </dgm:pt>
    <dgm:pt modelId="{035E6219-87E0-473F-A3D4-62AAC5735105}" type="pres">
      <dgm:prSet presAssocID="{7BA6E93A-EC79-4425-BCAD-9518E06A22F9}" presName="sibTrans" presStyleLbl="sibTrans2D1" presStyleIdx="11" presStyleCnt="15"/>
      <dgm:spPr/>
    </dgm:pt>
    <dgm:pt modelId="{DB7EC040-914E-4E08-997E-0458B3BBC973}" type="pres">
      <dgm:prSet presAssocID="{6D5342D0-E9A1-418B-ACD2-95C9B07C07AD}" presName="child" presStyleLbl="alignAccFollowNode1" presStyleIdx="11" presStyleCnt="15">
        <dgm:presLayoutVars>
          <dgm:chMax val="0"/>
          <dgm:bulletEnabled val="1"/>
        </dgm:presLayoutVars>
      </dgm:prSet>
      <dgm:spPr/>
    </dgm:pt>
    <dgm:pt modelId="{B63F6842-2971-4E5D-93E0-8CCEDB385841}" type="pres">
      <dgm:prSet presAssocID="{5CA89521-836B-470D-B51C-F8A4714D4EFF}" presName="hSp" presStyleCnt="0"/>
      <dgm:spPr/>
    </dgm:pt>
    <dgm:pt modelId="{1982C0AB-24C3-45C4-B5A0-FC8572D73C70}" type="pres">
      <dgm:prSet presAssocID="{E85E5562-0EAB-4A17-883B-CC7B10A4F957}" presName="vertFlow" presStyleCnt="0"/>
      <dgm:spPr/>
    </dgm:pt>
    <dgm:pt modelId="{DF30804F-942E-473E-A470-7B4D5FE4598C}" type="pres">
      <dgm:prSet presAssocID="{E85E5562-0EAB-4A17-883B-CC7B10A4F957}" presName="header" presStyleLbl="node1" presStyleIdx="4" presStyleCnt="5"/>
      <dgm:spPr/>
    </dgm:pt>
    <dgm:pt modelId="{BFED5EC1-B4D3-4CEA-B6A5-F501ACADE3C9}" type="pres">
      <dgm:prSet presAssocID="{6BF47B6E-FEA2-4CB3-A5BD-294C2BEAA086}" presName="parTrans" presStyleLbl="sibTrans2D1" presStyleIdx="12" presStyleCnt="15"/>
      <dgm:spPr/>
    </dgm:pt>
    <dgm:pt modelId="{2DE8F6CA-F6DA-425F-83D4-8842109B9CD6}" type="pres">
      <dgm:prSet presAssocID="{B8F6CF37-304B-4CA6-90F6-4385BA33485E}" presName="child" presStyleLbl="alignAccFollowNode1" presStyleIdx="12" presStyleCnt="15">
        <dgm:presLayoutVars>
          <dgm:chMax val="0"/>
          <dgm:bulletEnabled val="1"/>
        </dgm:presLayoutVars>
      </dgm:prSet>
      <dgm:spPr/>
    </dgm:pt>
    <dgm:pt modelId="{9BB02D56-C162-423D-996E-E943A7733B0E}" type="pres">
      <dgm:prSet presAssocID="{34020E96-B1EC-472A-8AF9-C68BC0494FF0}" presName="sibTrans" presStyleLbl="sibTrans2D1" presStyleIdx="13" presStyleCnt="15"/>
      <dgm:spPr/>
    </dgm:pt>
    <dgm:pt modelId="{B0130667-A975-4E41-859A-44D966C543C6}" type="pres">
      <dgm:prSet presAssocID="{00102AFC-0F66-45CA-A5D9-457A85ADD45E}" presName="child" presStyleLbl="alignAccFollowNode1" presStyleIdx="13" presStyleCnt="15">
        <dgm:presLayoutVars>
          <dgm:chMax val="0"/>
          <dgm:bulletEnabled val="1"/>
        </dgm:presLayoutVars>
      </dgm:prSet>
      <dgm:spPr/>
    </dgm:pt>
    <dgm:pt modelId="{FB39C35A-A6BC-43DF-8838-7A91B0AB142A}" type="pres">
      <dgm:prSet presAssocID="{6E4704D5-CB1C-4A3A-A9A0-7E7A38F68F33}" presName="sibTrans" presStyleLbl="sibTrans2D1" presStyleIdx="14" presStyleCnt="15"/>
      <dgm:spPr/>
    </dgm:pt>
    <dgm:pt modelId="{F5717C67-20C4-447A-BB04-D8FE1E131E42}" type="pres">
      <dgm:prSet presAssocID="{B46928D9-66AE-49D7-B097-820925EB9885}" presName="child" presStyleLbl="alignAccFollowNode1" presStyleIdx="14" presStyleCnt="15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4204250F-686B-4DC6-A900-2B7772D8F19F}" type="presOf" srcId="{B8F6CF37-304B-4CA6-90F6-4385BA33485E}" destId="{2DE8F6CA-F6DA-425F-83D4-8842109B9CD6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F284BE1D-86A9-455D-AA17-7F89CB49202D}" type="presOf" srcId="{6D5342D0-E9A1-418B-ACD2-95C9B07C07AD}" destId="{DB7EC040-914E-4E08-997E-0458B3BBC973}" srcOrd="0" destOrd="0" presId="urn:microsoft.com/office/officeart/2005/8/layout/lProcess1"/>
    <dgm:cxn modelId="{61C67B22-951F-43BE-9878-3E22C7F80141}" srcId="{E85E5562-0EAB-4A17-883B-CC7B10A4F957}" destId="{B46928D9-66AE-49D7-B097-820925EB9885}" srcOrd="2" destOrd="0" parTransId="{281A25DE-465A-47AF-A0C3-0F255E6C2378}" sibTransId="{DFCB4811-796C-475F-8EEB-E6B3087A1894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FB6B1838-051F-43DE-AD33-FB032C390D69}" type="presOf" srcId="{9295158E-0763-4655-AD0E-61686A560F58}" destId="{156372C8-703C-47BA-B500-291FE79E9F90}" srcOrd="0" destOrd="0" presId="urn:microsoft.com/office/officeart/2005/8/layout/lProcess1"/>
    <dgm:cxn modelId="{79D20F5E-F7A9-4EE6-928D-AACF52014967}" srcId="{C53CC6D8-DEFC-45FD-8207-E1ECCC27EA85}" destId="{E85E5562-0EAB-4A17-883B-CC7B10A4F957}" srcOrd="4" destOrd="0" parTransId="{539F5722-3B5A-4C42-B704-C7B2802B0B36}" sibTransId="{3AA100F7-0BCD-477A-A551-FFA79E5FBB0C}"/>
    <dgm:cxn modelId="{BC3B6942-3E0C-4FB0-8700-6BB65D87DB00}" srcId="{EA587102-578B-46F3-8D9E-CEC48527A898}" destId="{8C2F6686-210F-4D43-8819-D065CE278F49}" srcOrd="3" destOrd="0" parTransId="{34190209-FA42-4962-8310-DB7E25039FAF}" sibTransId="{BF0290CB-2396-444D-B45F-328D611302DE}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EB037E56-6D69-499C-AA6C-AD39D487E55C}" srcId="{E85E5562-0EAB-4A17-883B-CC7B10A4F957}" destId="{B8F6CF37-304B-4CA6-90F6-4385BA33485E}" srcOrd="0" destOrd="0" parTransId="{6BF47B6E-FEA2-4CB3-A5BD-294C2BEAA086}" sibTransId="{34020E96-B1EC-472A-8AF9-C68BC0494FF0}"/>
    <dgm:cxn modelId="{32B67457-5E11-4E06-A54F-E42F23E9732D}" type="presOf" srcId="{2B53DC69-885D-4723-BD76-74FA57E74F43}" destId="{427B4E99-2AD6-4865-93AF-9A3508471622}" srcOrd="0" destOrd="0" presId="urn:microsoft.com/office/officeart/2005/8/layout/lProcess1"/>
    <dgm:cxn modelId="{3A0AD377-6FA1-401F-B86D-89C5654C2F74}" srcId="{EA587102-578B-46F3-8D9E-CEC48527A898}" destId="{2B53DC69-885D-4723-BD76-74FA57E74F43}" srcOrd="4" destOrd="0" parTransId="{8A4E0FCB-770B-4865-B545-AE9F48619217}" sibTransId="{3AAF9A7C-87C5-4169-A264-F303E72C9A19}"/>
    <dgm:cxn modelId="{9784CC58-1F32-41E2-8C69-DB04DD5F7B54}" type="presOf" srcId="{4E388837-DAD5-4F73-94D3-49AFC539C215}" destId="{F6C0FD3F-E9C8-4DA7-9F51-C20160F52A67}" srcOrd="0" destOrd="0" presId="urn:microsoft.com/office/officeart/2005/8/layout/lProcess1"/>
    <dgm:cxn modelId="{81695A7C-647D-4BA8-8127-ABBFC4BAB3C7}" type="presOf" srcId="{6E4704D5-CB1C-4A3A-A9A0-7E7A38F68F33}" destId="{FB39C35A-A6BC-43DF-8838-7A91B0AB142A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BCA5007F-28DC-42B3-90B4-C314C6096457}" type="presOf" srcId="{B46928D9-66AE-49D7-B097-820925EB9885}" destId="{F5717C67-20C4-447A-BB04-D8FE1E131E42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A2C3E18C-C5E9-45FC-9432-5863CA0A657A}" type="presOf" srcId="{BF0290CB-2396-444D-B45F-328D611302DE}" destId="{ABE10B5A-E270-4055-92A7-05084E7D9134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F9F137A5-8DED-4886-B878-8A3A4E4611F1}" srcId="{EA587102-578B-46F3-8D9E-CEC48527A898}" destId="{4E6C6080-D9D4-475A-A3ED-2BC90B2A3896}" srcOrd="2" destOrd="0" parTransId="{901F8E07-FE18-41AD-9B18-1E29A7D61526}" sibTransId="{4E388837-DAD5-4F73-94D3-49AFC539C215}"/>
    <dgm:cxn modelId="{F13267A6-F1E1-4F58-8F13-D12CFDD2EEA8}" type="presOf" srcId="{4E6C6080-D9D4-475A-A3ED-2BC90B2A3896}" destId="{712491E4-DB2C-4300-94A5-CF71926997C2}" srcOrd="0" destOrd="0" presId="urn:microsoft.com/office/officeart/2005/8/layout/lProcess1"/>
    <dgm:cxn modelId="{6F0318AA-B5D4-42A0-B209-C13FCA6ED7E0}" type="presOf" srcId="{34020E96-B1EC-472A-8AF9-C68BC0494FF0}" destId="{9BB02D56-C162-423D-996E-E943A7733B0E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98F72EC5-7B69-4144-8EA0-EBDCBBA5C6D8}" srcId="{5CA89521-836B-470D-B51C-F8A4714D4EFF}" destId="{6D5342D0-E9A1-418B-ACD2-95C9B07C07AD}" srcOrd="2" destOrd="0" parTransId="{69F52B45-CDD1-4872-9CCD-2B96DDF3667C}" sibTransId="{B75FCBEE-1B1B-4584-8289-CB2E1270EA69}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CEA0DCD-CB04-45D1-B7E2-E9209712365D}" type="presOf" srcId="{6BF47B6E-FEA2-4CB3-A5BD-294C2BEAA086}" destId="{BFED5EC1-B4D3-4CEA-B6A5-F501ACADE3C9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62DB0FE3-9593-4271-A662-BC7718958704}" srcId="{E85E5562-0EAB-4A17-883B-CC7B10A4F957}" destId="{00102AFC-0F66-45CA-A5D9-457A85ADD45E}" srcOrd="1" destOrd="0" parTransId="{FDE0440C-2996-461A-90EE-8D4EB7E0F41E}" sibTransId="{6E4704D5-CB1C-4A3A-A9A0-7E7A38F68F33}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C5516BE9-3223-4A97-A71E-9AD29758B222}" type="presOf" srcId="{00102AFC-0F66-45CA-A5D9-457A85ADD45E}" destId="{B0130667-A975-4E41-859A-44D966C543C6}" srcOrd="0" destOrd="0" presId="urn:microsoft.com/office/officeart/2005/8/layout/lProcess1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BFDFE2F5-369A-46B7-BF89-70EB9399D738}" type="presOf" srcId="{8C2F6686-210F-4D43-8819-D065CE278F49}" destId="{3E3E8607-6928-4537-8F1B-482145BD2823}" srcOrd="0" destOrd="0" presId="urn:microsoft.com/office/officeart/2005/8/layout/lProcess1"/>
    <dgm:cxn modelId="{00C423F6-6BFA-47CA-9261-A101222DE172}" type="presOf" srcId="{7BA6E93A-EC79-4425-BCAD-9518E06A22F9}" destId="{035E6219-87E0-473F-A3D4-62AAC5735105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8E4505FD-D420-44D3-A38F-3BA212869E4F}" type="presOf" srcId="{E85E5562-0EAB-4A17-883B-CC7B10A4F957}" destId="{DF30804F-942E-473E-A470-7B4D5FE4598C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B442DE23-CCA2-4495-B645-31DC5DC38006}" type="presParOf" srcId="{96EC6E5F-616C-4A0E-8B47-23C2DB360B15}" destId="{156372C8-703C-47BA-B500-291FE79E9F90}" srcOrd="5" destOrd="0" presId="urn:microsoft.com/office/officeart/2005/8/layout/lProcess1"/>
    <dgm:cxn modelId="{630EED5C-046C-4758-8991-FD4003C6630B}" type="presParOf" srcId="{96EC6E5F-616C-4A0E-8B47-23C2DB360B15}" destId="{712491E4-DB2C-4300-94A5-CF71926997C2}" srcOrd="6" destOrd="0" presId="urn:microsoft.com/office/officeart/2005/8/layout/lProcess1"/>
    <dgm:cxn modelId="{E06FA8FE-3E82-41C0-A855-66773FB9B292}" type="presParOf" srcId="{96EC6E5F-616C-4A0E-8B47-23C2DB360B15}" destId="{F6C0FD3F-E9C8-4DA7-9F51-C20160F52A67}" srcOrd="7" destOrd="0" presId="urn:microsoft.com/office/officeart/2005/8/layout/lProcess1"/>
    <dgm:cxn modelId="{FE51E939-DF9F-42D4-B49D-763F7C752D00}" type="presParOf" srcId="{96EC6E5F-616C-4A0E-8B47-23C2DB360B15}" destId="{3E3E8607-6928-4537-8F1B-482145BD2823}" srcOrd="8" destOrd="0" presId="urn:microsoft.com/office/officeart/2005/8/layout/lProcess1"/>
    <dgm:cxn modelId="{19A9E52C-7188-4AC3-AD23-EE698CDA27AE}" type="presParOf" srcId="{96EC6E5F-616C-4A0E-8B47-23C2DB360B15}" destId="{ABE10B5A-E270-4055-92A7-05084E7D9134}" srcOrd="9" destOrd="0" presId="urn:microsoft.com/office/officeart/2005/8/layout/lProcess1"/>
    <dgm:cxn modelId="{9F123DE5-2242-4F4B-88AC-E4511D1F4F54}" type="presParOf" srcId="{96EC6E5F-616C-4A0E-8B47-23C2DB360B15}" destId="{427B4E99-2AD6-4865-93AF-9A3508471622}" srcOrd="10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  <dgm:cxn modelId="{BD553381-2F6C-409C-BE1E-B2A3F0AB1BAC}" type="presParOf" srcId="{C057A87B-CF77-43C5-95EA-FF69715D34A3}" destId="{035E6219-87E0-473F-A3D4-62AAC5735105}" srcOrd="5" destOrd="0" presId="urn:microsoft.com/office/officeart/2005/8/layout/lProcess1"/>
    <dgm:cxn modelId="{10BFB357-D178-4F13-AADB-44F393AC28B6}" type="presParOf" srcId="{C057A87B-CF77-43C5-95EA-FF69715D34A3}" destId="{DB7EC040-914E-4E08-997E-0458B3BBC973}" srcOrd="6" destOrd="0" presId="urn:microsoft.com/office/officeart/2005/8/layout/lProcess1"/>
    <dgm:cxn modelId="{11CB621E-7853-4488-B016-2B26A3135E13}" type="presParOf" srcId="{22D8E0AF-322E-4A8E-BC3C-6E9E9A51F58F}" destId="{B63F6842-2971-4E5D-93E0-8CCEDB385841}" srcOrd="7" destOrd="0" presId="urn:microsoft.com/office/officeart/2005/8/layout/lProcess1"/>
    <dgm:cxn modelId="{6B3CE5A5-D428-4B32-AD9D-7D4E4A7F895E}" type="presParOf" srcId="{22D8E0AF-322E-4A8E-BC3C-6E9E9A51F58F}" destId="{1982C0AB-24C3-45C4-B5A0-FC8572D73C70}" srcOrd="8" destOrd="0" presId="urn:microsoft.com/office/officeart/2005/8/layout/lProcess1"/>
    <dgm:cxn modelId="{849CCB83-38E0-4ADB-9E25-8634DCDDECF4}" type="presParOf" srcId="{1982C0AB-24C3-45C4-B5A0-FC8572D73C70}" destId="{DF30804F-942E-473E-A470-7B4D5FE4598C}" srcOrd="0" destOrd="0" presId="urn:microsoft.com/office/officeart/2005/8/layout/lProcess1"/>
    <dgm:cxn modelId="{BCC9423D-B75B-48BF-A3C3-268E8C570462}" type="presParOf" srcId="{1982C0AB-24C3-45C4-B5A0-FC8572D73C70}" destId="{BFED5EC1-B4D3-4CEA-B6A5-F501ACADE3C9}" srcOrd="1" destOrd="0" presId="urn:microsoft.com/office/officeart/2005/8/layout/lProcess1"/>
    <dgm:cxn modelId="{B05BEE7F-C2C2-4552-8EE8-1607A3C2EF26}" type="presParOf" srcId="{1982C0AB-24C3-45C4-B5A0-FC8572D73C70}" destId="{2DE8F6CA-F6DA-425F-83D4-8842109B9CD6}" srcOrd="2" destOrd="0" presId="urn:microsoft.com/office/officeart/2005/8/layout/lProcess1"/>
    <dgm:cxn modelId="{80362B79-5C3C-4F11-99A2-8BC14E82BF1D}" type="presParOf" srcId="{1982C0AB-24C3-45C4-B5A0-FC8572D73C70}" destId="{9BB02D56-C162-423D-996E-E943A7733B0E}" srcOrd="3" destOrd="0" presId="urn:microsoft.com/office/officeart/2005/8/layout/lProcess1"/>
    <dgm:cxn modelId="{363F35A8-D5CB-4F69-8F9B-22FB5FFFE006}" type="presParOf" srcId="{1982C0AB-24C3-45C4-B5A0-FC8572D73C70}" destId="{B0130667-A975-4E41-859A-44D966C543C6}" srcOrd="4" destOrd="0" presId="urn:microsoft.com/office/officeart/2005/8/layout/lProcess1"/>
    <dgm:cxn modelId="{1BBC3D97-F961-44FA-B93E-B4048B88B67A}" type="presParOf" srcId="{1982C0AB-24C3-45C4-B5A0-FC8572D73C70}" destId="{FB39C35A-A6BC-43DF-8838-7A91B0AB142A}" srcOrd="5" destOrd="0" presId="urn:microsoft.com/office/officeart/2005/8/layout/lProcess1"/>
    <dgm:cxn modelId="{8A4C6A0D-B3E6-4CF8-A1A4-C52952CE9E53}" type="presParOf" srcId="{1982C0AB-24C3-45C4-B5A0-FC8572D73C70}" destId="{F5717C67-20C4-447A-BB04-D8FE1E131E42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3452" y="236227"/>
          <a:ext cx="1958578" cy="4896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</a:t>
          </a:r>
        </a:p>
      </dsp:txBody>
      <dsp:txXfrm>
        <a:off x="17793" y="250568"/>
        <a:ext cx="1929896" cy="460962"/>
      </dsp:txXfrm>
    </dsp:sp>
    <dsp:sp modelId="{1B1F80F4-E9A5-4A99-A630-6548067B7CB5}">
      <dsp:nvSpPr>
        <dsp:cNvPr id="0" name=""/>
        <dsp:cNvSpPr/>
      </dsp:nvSpPr>
      <dsp:spPr>
        <a:xfrm rot="5400000">
          <a:off x="939897" y="768715"/>
          <a:ext cx="85687" cy="8568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3452" y="897247"/>
          <a:ext cx="1958578" cy="489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 Sales Data</a:t>
          </a:r>
        </a:p>
      </dsp:txBody>
      <dsp:txXfrm>
        <a:off x="17793" y="911588"/>
        <a:ext cx="1929896" cy="460962"/>
      </dsp:txXfrm>
    </dsp:sp>
    <dsp:sp modelId="{09ADE9CE-20B7-4A4E-BED6-D56E4ED1D855}">
      <dsp:nvSpPr>
        <dsp:cNvPr id="0" name=""/>
        <dsp:cNvSpPr/>
      </dsp:nvSpPr>
      <dsp:spPr>
        <a:xfrm>
          <a:off x="2236231" y="236227"/>
          <a:ext cx="1958578" cy="4896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Preprocessing</a:t>
          </a:r>
        </a:p>
      </dsp:txBody>
      <dsp:txXfrm>
        <a:off x="2250572" y="250568"/>
        <a:ext cx="1929896" cy="460962"/>
      </dsp:txXfrm>
    </dsp:sp>
    <dsp:sp modelId="{C8CE6287-76AA-46C4-B478-0F9183DE6118}">
      <dsp:nvSpPr>
        <dsp:cNvPr id="0" name=""/>
        <dsp:cNvSpPr/>
      </dsp:nvSpPr>
      <dsp:spPr>
        <a:xfrm rot="5400000">
          <a:off x="3172677" y="768715"/>
          <a:ext cx="85687" cy="8568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236231" y="897247"/>
          <a:ext cx="1958578" cy="489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Clean Data</a:t>
          </a:r>
        </a:p>
      </dsp:txBody>
      <dsp:txXfrm>
        <a:off x="2250572" y="911588"/>
        <a:ext cx="1929896" cy="460962"/>
      </dsp:txXfrm>
    </dsp:sp>
    <dsp:sp modelId="{DDA5CBC7-AA05-481A-A03A-3964C1BBBB5A}">
      <dsp:nvSpPr>
        <dsp:cNvPr id="0" name=""/>
        <dsp:cNvSpPr/>
      </dsp:nvSpPr>
      <dsp:spPr>
        <a:xfrm rot="5400000">
          <a:off x="3172677" y="1429735"/>
          <a:ext cx="85687" cy="8568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236231" y="1558267"/>
          <a:ext cx="1958578" cy="489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Normalize or Scale</a:t>
          </a:r>
        </a:p>
      </dsp:txBody>
      <dsp:txXfrm>
        <a:off x="2250572" y="1572608"/>
        <a:ext cx="1929896" cy="460962"/>
      </dsp:txXfrm>
    </dsp:sp>
    <dsp:sp modelId="{E7F7C4A8-2F3A-49BA-B2E4-CF48FCA5D8D8}">
      <dsp:nvSpPr>
        <dsp:cNvPr id="0" name=""/>
        <dsp:cNvSpPr/>
      </dsp:nvSpPr>
      <dsp:spPr>
        <a:xfrm rot="5400000">
          <a:off x="3172677" y="2090756"/>
          <a:ext cx="85687" cy="8568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236231" y="2219287"/>
          <a:ext cx="1958578" cy="489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Engineering</a:t>
          </a:r>
        </a:p>
      </dsp:txBody>
      <dsp:txXfrm>
        <a:off x="2250572" y="2233628"/>
        <a:ext cx="1929896" cy="460962"/>
      </dsp:txXfrm>
    </dsp:sp>
    <dsp:sp modelId="{67971461-EE07-4B5E-A0C3-A166C6559682}">
      <dsp:nvSpPr>
        <dsp:cNvPr id="0" name=""/>
        <dsp:cNvSpPr/>
      </dsp:nvSpPr>
      <dsp:spPr>
        <a:xfrm>
          <a:off x="4469010" y="236227"/>
          <a:ext cx="1958578" cy="4896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</a:t>
          </a:r>
        </a:p>
      </dsp:txBody>
      <dsp:txXfrm>
        <a:off x="4483351" y="250568"/>
        <a:ext cx="1929896" cy="460962"/>
      </dsp:txXfrm>
    </dsp:sp>
    <dsp:sp modelId="{BF9CEF10-4726-4D20-AC2F-85DE706D0D00}">
      <dsp:nvSpPr>
        <dsp:cNvPr id="0" name=""/>
        <dsp:cNvSpPr/>
      </dsp:nvSpPr>
      <dsp:spPr>
        <a:xfrm rot="5400000">
          <a:off x="5405456" y="768715"/>
          <a:ext cx="85687" cy="8568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469010" y="897247"/>
          <a:ext cx="1958578" cy="489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Choose Model for Specific Problem:</a:t>
          </a:r>
        </a:p>
      </dsp:txBody>
      <dsp:txXfrm>
        <a:off x="4483351" y="911588"/>
        <a:ext cx="1929896" cy="460962"/>
      </dsp:txXfrm>
    </dsp:sp>
    <dsp:sp modelId="{0C1CAC8B-CC80-49DA-9707-021AB163C55F}">
      <dsp:nvSpPr>
        <dsp:cNvPr id="0" name=""/>
        <dsp:cNvSpPr/>
      </dsp:nvSpPr>
      <dsp:spPr>
        <a:xfrm rot="5400000">
          <a:off x="5405456" y="1429735"/>
          <a:ext cx="85687" cy="8568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469010" y="1558267"/>
          <a:ext cx="1958578" cy="489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Linear Regression</a:t>
          </a:r>
        </a:p>
      </dsp:txBody>
      <dsp:txXfrm>
        <a:off x="4483351" y="1572608"/>
        <a:ext cx="1929896" cy="460962"/>
      </dsp:txXfrm>
    </dsp:sp>
    <dsp:sp modelId="{156372C8-703C-47BA-B500-291FE79E9F90}">
      <dsp:nvSpPr>
        <dsp:cNvPr id="0" name=""/>
        <dsp:cNvSpPr/>
      </dsp:nvSpPr>
      <dsp:spPr>
        <a:xfrm rot="5400000">
          <a:off x="5405456" y="2090756"/>
          <a:ext cx="85687" cy="8568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2491E4-DB2C-4300-94A5-CF71926997C2}">
      <dsp:nvSpPr>
        <dsp:cNvPr id="0" name=""/>
        <dsp:cNvSpPr/>
      </dsp:nvSpPr>
      <dsp:spPr>
        <a:xfrm>
          <a:off x="4469010" y="2219287"/>
          <a:ext cx="1958578" cy="489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 Forest</a:t>
          </a:r>
        </a:p>
      </dsp:txBody>
      <dsp:txXfrm>
        <a:off x="4483351" y="2233628"/>
        <a:ext cx="1929896" cy="460962"/>
      </dsp:txXfrm>
    </dsp:sp>
    <dsp:sp modelId="{F6C0FD3F-E9C8-4DA7-9F51-C20160F52A67}">
      <dsp:nvSpPr>
        <dsp:cNvPr id="0" name=""/>
        <dsp:cNvSpPr/>
      </dsp:nvSpPr>
      <dsp:spPr>
        <a:xfrm rot="5400000">
          <a:off x="5405456" y="2751776"/>
          <a:ext cx="85687" cy="8568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3E8607-6928-4537-8F1B-482145BD2823}">
      <dsp:nvSpPr>
        <dsp:cNvPr id="0" name=""/>
        <dsp:cNvSpPr/>
      </dsp:nvSpPr>
      <dsp:spPr>
        <a:xfrm>
          <a:off x="4469010" y="2880307"/>
          <a:ext cx="1958578" cy="489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Time Series</a:t>
          </a:r>
        </a:p>
      </dsp:txBody>
      <dsp:txXfrm>
        <a:off x="4483351" y="2894648"/>
        <a:ext cx="1929896" cy="460962"/>
      </dsp:txXfrm>
    </dsp:sp>
    <dsp:sp modelId="{ABE10B5A-E270-4055-92A7-05084E7D9134}">
      <dsp:nvSpPr>
        <dsp:cNvPr id="0" name=""/>
        <dsp:cNvSpPr/>
      </dsp:nvSpPr>
      <dsp:spPr>
        <a:xfrm rot="5400000">
          <a:off x="5405456" y="3412796"/>
          <a:ext cx="85687" cy="8568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7B4E99-2AD6-4865-93AF-9A3508471622}">
      <dsp:nvSpPr>
        <dsp:cNvPr id="0" name=""/>
        <dsp:cNvSpPr/>
      </dsp:nvSpPr>
      <dsp:spPr>
        <a:xfrm>
          <a:off x="4469010" y="3541328"/>
          <a:ext cx="1958578" cy="489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K-Means</a:t>
          </a:r>
        </a:p>
      </dsp:txBody>
      <dsp:txXfrm>
        <a:off x="4483351" y="3555669"/>
        <a:ext cx="1929896" cy="460962"/>
      </dsp:txXfrm>
    </dsp:sp>
    <dsp:sp modelId="{DA50ACFD-2722-4D29-B376-5CF3C8F3EB41}">
      <dsp:nvSpPr>
        <dsp:cNvPr id="0" name=""/>
        <dsp:cNvSpPr/>
      </dsp:nvSpPr>
      <dsp:spPr>
        <a:xfrm>
          <a:off x="6701790" y="236227"/>
          <a:ext cx="1958578" cy="4896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Output</a:t>
          </a:r>
        </a:p>
      </dsp:txBody>
      <dsp:txXfrm>
        <a:off x="6716131" y="250568"/>
        <a:ext cx="1929896" cy="460962"/>
      </dsp:txXfrm>
    </dsp:sp>
    <dsp:sp modelId="{E31C91BC-3A8F-4AC7-8DBF-330AFF31351C}">
      <dsp:nvSpPr>
        <dsp:cNvPr id="0" name=""/>
        <dsp:cNvSpPr/>
      </dsp:nvSpPr>
      <dsp:spPr>
        <a:xfrm rot="5400000">
          <a:off x="7638235" y="768715"/>
          <a:ext cx="85687" cy="8568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6701790" y="897247"/>
          <a:ext cx="1958578" cy="489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Revenue Drivers</a:t>
          </a:r>
        </a:p>
      </dsp:txBody>
      <dsp:txXfrm>
        <a:off x="6716131" y="911588"/>
        <a:ext cx="1929896" cy="460962"/>
      </dsp:txXfrm>
    </dsp:sp>
    <dsp:sp modelId="{DF54C50F-225E-47E8-9EC4-AAA209AD28CA}">
      <dsp:nvSpPr>
        <dsp:cNvPr id="0" name=""/>
        <dsp:cNvSpPr/>
      </dsp:nvSpPr>
      <dsp:spPr>
        <a:xfrm rot="5400000">
          <a:off x="7638235" y="1429735"/>
          <a:ext cx="85687" cy="8568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6701790" y="1558267"/>
          <a:ext cx="1958578" cy="489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Customer Insights</a:t>
          </a:r>
        </a:p>
      </dsp:txBody>
      <dsp:txXfrm>
        <a:off x="6716131" y="1572608"/>
        <a:ext cx="1929896" cy="460962"/>
      </dsp:txXfrm>
    </dsp:sp>
    <dsp:sp modelId="{035E6219-87E0-473F-A3D4-62AAC5735105}">
      <dsp:nvSpPr>
        <dsp:cNvPr id="0" name=""/>
        <dsp:cNvSpPr/>
      </dsp:nvSpPr>
      <dsp:spPr>
        <a:xfrm rot="5400000">
          <a:off x="7638235" y="2090756"/>
          <a:ext cx="85687" cy="8568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7EC040-914E-4E08-997E-0458B3BBC973}">
      <dsp:nvSpPr>
        <dsp:cNvPr id="0" name=""/>
        <dsp:cNvSpPr/>
      </dsp:nvSpPr>
      <dsp:spPr>
        <a:xfrm>
          <a:off x="6701790" y="2219287"/>
          <a:ext cx="1958578" cy="489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Sales Forecast</a:t>
          </a:r>
        </a:p>
      </dsp:txBody>
      <dsp:txXfrm>
        <a:off x="6716131" y="2233628"/>
        <a:ext cx="1929896" cy="460962"/>
      </dsp:txXfrm>
    </dsp:sp>
    <dsp:sp modelId="{DF30804F-942E-473E-A470-7B4D5FE4598C}">
      <dsp:nvSpPr>
        <dsp:cNvPr id="0" name=""/>
        <dsp:cNvSpPr/>
      </dsp:nvSpPr>
      <dsp:spPr>
        <a:xfrm>
          <a:off x="8934569" y="236227"/>
          <a:ext cx="1958578" cy="4896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Action</a:t>
          </a:r>
        </a:p>
      </dsp:txBody>
      <dsp:txXfrm>
        <a:off x="8948910" y="250568"/>
        <a:ext cx="1929896" cy="460962"/>
      </dsp:txXfrm>
    </dsp:sp>
    <dsp:sp modelId="{BFED5EC1-B4D3-4CEA-B6A5-F501ACADE3C9}">
      <dsp:nvSpPr>
        <dsp:cNvPr id="0" name=""/>
        <dsp:cNvSpPr/>
      </dsp:nvSpPr>
      <dsp:spPr>
        <a:xfrm rot="5400000">
          <a:off x="9871014" y="768715"/>
          <a:ext cx="85687" cy="8568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E8F6CA-F6DA-425F-83D4-8842109B9CD6}">
      <dsp:nvSpPr>
        <dsp:cNvPr id="0" name=""/>
        <dsp:cNvSpPr/>
      </dsp:nvSpPr>
      <dsp:spPr>
        <a:xfrm>
          <a:off x="8934569" y="897247"/>
          <a:ext cx="1958578" cy="489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Inventory Optimization</a:t>
          </a:r>
        </a:p>
      </dsp:txBody>
      <dsp:txXfrm>
        <a:off x="8948910" y="911588"/>
        <a:ext cx="1929896" cy="460962"/>
      </dsp:txXfrm>
    </dsp:sp>
    <dsp:sp modelId="{9BB02D56-C162-423D-996E-E943A7733B0E}">
      <dsp:nvSpPr>
        <dsp:cNvPr id="0" name=""/>
        <dsp:cNvSpPr/>
      </dsp:nvSpPr>
      <dsp:spPr>
        <a:xfrm rot="5400000">
          <a:off x="9871014" y="1429735"/>
          <a:ext cx="85687" cy="8568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130667-A975-4E41-859A-44D966C543C6}">
      <dsp:nvSpPr>
        <dsp:cNvPr id="0" name=""/>
        <dsp:cNvSpPr/>
      </dsp:nvSpPr>
      <dsp:spPr>
        <a:xfrm>
          <a:off x="8934569" y="1558267"/>
          <a:ext cx="1958578" cy="489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Marketing Strategies</a:t>
          </a:r>
        </a:p>
      </dsp:txBody>
      <dsp:txXfrm>
        <a:off x="8948910" y="1572608"/>
        <a:ext cx="1929896" cy="460962"/>
      </dsp:txXfrm>
    </dsp:sp>
    <dsp:sp modelId="{FB39C35A-A6BC-43DF-8838-7A91B0AB142A}">
      <dsp:nvSpPr>
        <dsp:cNvPr id="0" name=""/>
        <dsp:cNvSpPr/>
      </dsp:nvSpPr>
      <dsp:spPr>
        <a:xfrm rot="5400000">
          <a:off x="9871014" y="2090756"/>
          <a:ext cx="85687" cy="8568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717C67-20C4-447A-BB04-D8FE1E131E42}">
      <dsp:nvSpPr>
        <dsp:cNvPr id="0" name=""/>
        <dsp:cNvSpPr/>
      </dsp:nvSpPr>
      <dsp:spPr>
        <a:xfrm>
          <a:off x="8934569" y="2219287"/>
          <a:ext cx="1958578" cy="489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Strategic Planning</a:t>
          </a:r>
        </a:p>
      </dsp:txBody>
      <dsp:txXfrm>
        <a:off x="8948910" y="2233628"/>
        <a:ext cx="1929896" cy="46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abrielramos87/an-online-shop-busine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Lab Exercise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</a:rPr>
              <a:t>Eddie Flores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sz="1500" dirty="0">
                <a:effectLst/>
                <a:latin typeface="Arial" panose="020B0604020202020204" pitchFamily="34" charset="0"/>
              </a:rPr>
              <a:t>MSDS610 – Data Engineering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9D82A-8762-EA39-CA3B-FBA2B8945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5BDC30-5E58-069B-820B-0C28F2F65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28" y="1905000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Description</a:t>
            </a:r>
            <a:r>
              <a:rPr lang="en-US" dirty="0"/>
              <a:t>: </a:t>
            </a:r>
          </a:p>
          <a:p>
            <a:r>
              <a:rPr lang="en-US" dirty="0"/>
              <a:t>The dataset contains 536,350 rows of sales transaction data from a retail store, capturing information about products, customers, prices, and sales dates.</a:t>
            </a:r>
          </a:p>
          <a:p>
            <a:pPr marL="0" indent="0">
              <a:buNone/>
            </a:pPr>
            <a:r>
              <a:rPr lang="en-US" b="1" dirty="0"/>
              <a:t>Source</a:t>
            </a:r>
            <a:r>
              <a:rPr lang="en-US" dirty="0"/>
              <a:t>: </a:t>
            </a:r>
          </a:p>
          <a:p>
            <a:r>
              <a:rPr lang="en-US" dirty="0"/>
              <a:t>Kaggle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https://www.kaggle.com/datasets/gabrielramos87/an-online-shop-business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A8DC9-9DB9-62F0-D19D-A248ABC5AEDD}"/>
              </a:ext>
            </a:extLst>
          </p:cNvPr>
          <p:cNvSpPr txBox="1">
            <a:spLocks/>
          </p:cNvSpPr>
          <p:nvPr/>
        </p:nvSpPr>
        <p:spPr>
          <a:xfrm>
            <a:off x="341628" y="228600"/>
            <a:ext cx="1009777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E-commerce Business Transaction Dataset</a:t>
            </a:r>
          </a:p>
        </p:txBody>
      </p:sp>
    </p:spTree>
    <p:extLst>
      <p:ext uri="{BB962C8B-B14F-4D97-AF65-F5344CB8AC3E}">
        <p14:creationId xmlns:p14="http://schemas.microsoft.com/office/powerpoint/2010/main" val="352509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AF781-3582-0AC4-4EF1-A4CD1121C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79E2-7314-E314-4CFC-97144841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29" y="228600"/>
            <a:ext cx="9144000" cy="1143000"/>
          </a:xfrm>
        </p:spPr>
        <p:txBody>
          <a:bodyPr/>
          <a:lstStyle/>
          <a:p>
            <a:r>
              <a:rPr lang="en-US" dirty="0"/>
              <a:t>Dataset Fields Description 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DEBB8F2D-6D0C-1164-15D9-5FF5C02C4C3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31316313"/>
              </p:ext>
            </p:extLst>
          </p:nvPr>
        </p:nvGraphicFramePr>
        <p:xfrm>
          <a:off x="341629" y="1935954"/>
          <a:ext cx="11508741" cy="44648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4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6618">
                  <a:extLst>
                    <a:ext uri="{9D8B030D-6E8A-4147-A177-3AD203B41FA5}">
                      <a16:colId xmlns:a16="http://schemas.microsoft.com/office/drawing/2014/main" val="2045106998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Field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Relevance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TransactionNo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Unique identifier for each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Groups products and quantities by transaction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Date when the transaction occurred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Analyzing time trends and seasonality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ProductNo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Unique identifier for each 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Links to product-level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ProductName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 of the product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Provides context for product trends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64634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Price of a single product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Crucial for revenue calculations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662303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Discrete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 of units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Used for volume and revenue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18965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Unique identifier for each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Analyzes customer purchase behavior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09271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Country where transaction occurred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Useful for geographic sales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02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6B78E-42B7-20A8-EE33-348568928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8FBDE7-076B-5A74-4579-499BD843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28" y="1905000"/>
            <a:ext cx="10935972" cy="4267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Problem Statement</a:t>
            </a:r>
            <a:r>
              <a:rPr lang="en-US" dirty="0"/>
              <a:t>: </a:t>
            </a:r>
          </a:p>
          <a:p>
            <a:r>
              <a:rPr lang="en-US" dirty="0"/>
              <a:t>Identify the top revenue-generating products to optimize inventory and marketing strategies.</a:t>
            </a:r>
          </a:p>
          <a:p>
            <a:r>
              <a:rPr lang="en-US" dirty="0"/>
              <a:t>Segment customers based on purchasing behavior to design tailored promotions.</a:t>
            </a:r>
          </a:p>
          <a:p>
            <a:r>
              <a:rPr lang="en-US" dirty="0"/>
              <a:t>Detect seasonal trends in sales to improve forecasting accuracy.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2CBAE-D9BC-9247-F0A3-752ED47DF7B3}"/>
              </a:ext>
            </a:extLst>
          </p:cNvPr>
          <p:cNvSpPr txBox="1">
            <a:spLocks/>
          </p:cNvSpPr>
          <p:nvPr/>
        </p:nvSpPr>
        <p:spPr>
          <a:xfrm>
            <a:off x="341628" y="228600"/>
            <a:ext cx="113931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Optimize Product Revenue and Customer Insights</a:t>
            </a:r>
          </a:p>
        </p:txBody>
      </p:sp>
    </p:spTree>
    <p:extLst>
      <p:ext uri="{BB962C8B-B14F-4D97-AF65-F5344CB8AC3E}">
        <p14:creationId xmlns:p14="http://schemas.microsoft.com/office/powerpoint/2010/main" val="79572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06198-A0BC-DFD4-FAB6-D28F523E9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>
            <a:extLst>
              <a:ext uri="{FF2B5EF4-FFF2-40B4-BE49-F238E27FC236}">
                <a16:creationId xmlns:a16="http://schemas.microsoft.com/office/drawing/2014/main" id="{F212A255-E4EB-49EB-C64B-40C6763A21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252889"/>
              </p:ext>
            </p:extLst>
          </p:nvPr>
        </p:nvGraphicFramePr>
        <p:xfrm>
          <a:off x="533400" y="1828800"/>
          <a:ext cx="10896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FF212F00-C653-4C7E-F5A1-C392E4569D68}"/>
              </a:ext>
            </a:extLst>
          </p:cNvPr>
          <p:cNvSpPr txBox="1">
            <a:spLocks/>
          </p:cNvSpPr>
          <p:nvPr/>
        </p:nvSpPr>
        <p:spPr>
          <a:xfrm>
            <a:off x="341628" y="228600"/>
            <a:ext cx="113931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Machine Learning System (MLS)</a:t>
            </a:r>
          </a:p>
        </p:txBody>
      </p:sp>
    </p:spTree>
    <p:extLst>
      <p:ext uri="{BB962C8B-B14F-4D97-AF65-F5344CB8AC3E}">
        <p14:creationId xmlns:p14="http://schemas.microsoft.com/office/powerpoint/2010/main" val="420159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D78F8-799F-ACEE-5C6D-0B5EEDF9C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BB9F-0699-AD14-0BE3-AC8C7BBD85EF}"/>
              </a:ext>
            </a:extLst>
          </p:cNvPr>
          <p:cNvSpPr txBox="1">
            <a:spLocks/>
          </p:cNvSpPr>
          <p:nvPr/>
        </p:nvSpPr>
        <p:spPr>
          <a:xfrm>
            <a:off x="341628" y="228600"/>
            <a:ext cx="113931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loaded to Postgres DB using python.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9FFD7-A379-DE00-297F-B8D572D9A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8" y="1905001"/>
            <a:ext cx="5982972" cy="43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8423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274</TotalTime>
  <Words>258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 Computer 16x9</vt:lpstr>
      <vt:lpstr>Week 2 Lab Exercise</vt:lpstr>
      <vt:lpstr>PowerPoint Presentation</vt:lpstr>
      <vt:lpstr>Dataset Fields Description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Eddie Flores</dc:creator>
  <cp:lastModifiedBy>Eddie Flores</cp:lastModifiedBy>
  <cp:revision>3</cp:revision>
  <dcterms:created xsi:type="dcterms:W3CDTF">2025-01-28T14:16:04Z</dcterms:created>
  <dcterms:modified xsi:type="dcterms:W3CDTF">2025-01-28T18:50:15Z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