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669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1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EFCEE3-6C3A-C044-A823-2C0771C24C4B}"/>
              </a:ext>
            </a:extLst>
          </p:cNvPr>
          <p:cNvGrpSpPr/>
          <p:nvPr/>
        </p:nvGrpSpPr>
        <p:grpSpPr>
          <a:xfrm>
            <a:off x="604684" y="2109019"/>
            <a:ext cx="7934632" cy="3362632"/>
            <a:chOff x="604684" y="2109019"/>
            <a:chExt cx="7934632" cy="33626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8B521D-4648-9E4F-991B-F723FB499000}"/>
                </a:ext>
              </a:extLst>
            </p:cNvPr>
            <p:cNvSpPr/>
            <p:nvPr/>
          </p:nvSpPr>
          <p:spPr>
            <a:xfrm>
              <a:off x="4572000" y="2109019"/>
              <a:ext cx="3967316" cy="3362632"/>
            </a:xfrm>
            <a:prstGeom prst="rect">
              <a:avLst/>
            </a:prstGeom>
            <a:solidFill>
              <a:srgbClr val="00B050">
                <a:alpha val="18824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DF36E-B8B9-A44D-A201-B60ECBC1A066}"/>
                </a:ext>
              </a:extLst>
            </p:cNvPr>
            <p:cNvSpPr/>
            <p:nvPr/>
          </p:nvSpPr>
          <p:spPr>
            <a:xfrm>
              <a:off x="604684" y="2109019"/>
              <a:ext cx="3967316" cy="3362632"/>
            </a:xfrm>
            <a:prstGeom prst="rect">
              <a:avLst/>
            </a:prstGeom>
            <a:solidFill>
              <a:srgbClr val="FF0000">
                <a:alpha val="18824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09D59C-ACBE-1342-96F4-051473BCC764}"/>
                </a:ext>
              </a:extLst>
            </p:cNvPr>
            <p:cNvSpPr/>
            <p:nvPr/>
          </p:nvSpPr>
          <p:spPr>
            <a:xfrm>
              <a:off x="604684" y="3790335"/>
              <a:ext cx="3967316" cy="1681316"/>
            </a:xfrm>
            <a:prstGeom prst="rect">
              <a:avLst/>
            </a:prstGeom>
            <a:solidFill>
              <a:srgbClr val="FF0000">
                <a:alpha val="18824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269442-E75A-244E-9519-1AEFDC960FB9}"/>
                </a:ext>
              </a:extLst>
            </p:cNvPr>
            <p:cNvSpPr/>
            <p:nvPr/>
          </p:nvSpPr>
          <p:spPr>
            <a:xfrm>
              <a:off x="4572000" y="2109019"/>
              <a:ext cx="3967316" cy="1681316"/>
            </a:xfrm>
            <a:prstGeom prst="rect">
              <a:avLst/>
            </a:prstGeom>
            <a:solidFill>
              <a:srgbClr val="00B050">
                <a:alpha val="18824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Carlos Flores</cp:lastModifiedBy>
  <cp:revision>2</cp:revision>
  <dcterms:created xsi:type="dcterms:W3CDTF">2013-01-27T09:14:16Z</dcterms:created>
  <dcterms:modified xsi:type="dcterms:W3CDTF">2018-03-07T02:28:48Z</dcterms:modified>
  <cp:category/>
</cp:coreProperties>
</file>