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7CBF-2DAC-43B8-9D03-92597F903D58}" type="datetimeFigureOut">
              <a:rPr lang="fr-FR" smtClean="0"/>
              <a:t>16/06/2016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30CB-5560-4686-84AF-4096335739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5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P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173470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Boulant Florian | Di Gregorio Thomas | Edouard Clémence | Emion Thibaut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01834" y="6173470"/>
            <a:ext cx="2079566" cy="365125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BAFFAF05-0BB5-4B1C-8087-9987F9A4DB61}" type="datetime1">
              <a:rPr lang="fr-FR" smtClean="0"/>
              <a:t>16/06/2016</a:t>
            </a:fld>
            <a:endParaRPr lang="fr-FR" dirty="0"/>
          </a:p>
        </p:txBody>
      </p:sp>
      <p:pic>
        <p:nvPicPr>
          <p:cNvPr id="49" name="Imag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137" y="457200"/>
            <a:ext cx="1734664" cy="773083"/>
          </a:xfrm>
          <a:prstGeom prst="rect">
            <a:avLst/>
          </a:prstGeom>
        </p:spPr>
      </p:pic>
      <p:sp>
        <p:nvSpPr>
          <p:cNvPr id="52" name="ZoneTexte 51"/>
          <p:cNvSpPr txBox="1"/>
          <p:nvPr userDrawn="1"/>
        </p:nvSpPr>
        <p:spPr>
          <a:xfrm>
            <a:off x="1012075" y="320521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Département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Informatique</a:t>
            </a:r>
          </a:p>
          <a:p>
            <a:pPr algn="ctr"/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IUT De </a:t>
            </a:r>
            <a:r>
              <a:rPr lang="fr-FR" sz="1400" b="0" baseline="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Caucriauville</a:t>
            </a:r>
            <a:r>
              <a:rPr lang="fr-FR" sz="1400" b="0" baseline="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Le Havre</a:t>
            </a:r>
            <a:endParaRPr lang="fr-FR" sz="1400" b="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ZoneTexte 52"/>
          <p:cNvSpPr txBox="1"/>
          <p:nvPr userDrawn="1"/>
        </p:nvSpPr>
        <p:spPr>
          <a:xfrm>
            <a:off x="4746184" y="397465"/>
            <a:ext cx="419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DUT</a:t>
            </a:r>
            <a:r>
              <a:rPr lang="fr-FR" baseline="0" dirty="0">
                <a:latin typeface="Lato "/>
                <a:ea typeface="Lato Light" panose="020F0502020204030203" pitchFamily="34" charset="0"/>
                <a:cs typeface="Lato Light" panose="020F0502020204030203" pitchFamily="34" charset="0"/>
              </a:rPr>
              <a:t> Informatique</a:t>
            </a:r>
            <a:endParaRPr lang="fr-FR" dirty="0"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4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729047" y="6173470"/>
            <a:ext cx="1993670" cy="365125"/>
          </a:xfrm>
        </p:spPr>
        <p:txBody>
          <a:bodyPr/>
          <a:lstStyle/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3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9517" y="61734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1734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176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DE2146-8652-47F7-AFDD-C381F0E342C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3085" y="3273639"/>
            <a:ext cx="10930803" cy="14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92E3540-323F-4914-8F20-5D68F1566DBB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350831" y="1505232"/>
            <a:ext cx="10427312" cy="3561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8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Qu’est-ce qu’un jeu de logique en solo ?  </a:t>
            </a:r>
          </a:p>
        </p:txBody>
      </p:sp>
    </p:spTree>
    <p:extLst>
      <p:ext uri="{BB962C8B-B14F-4D97-AF65-F5344CB8AC3E}">
        <p14:creationId xmlns:p14="http://schemas.microsoft.com/office/powerpoint/2010/main" val="22661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BAFFAF05-0BB5-4B1C-8087-9987F9A4DB61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00" dirty="0"/>
              <a:t>Boulant Florian | Di Gregorio Thomas | Edouard Clémence | Emion Thibaut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644170" y="384921"/>
            <a:ext cx="544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sz="4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Wingdings" panose="05000000000000000000" pitchFamily="2" charset="2"/>
              </a:rPr>
              <a:t>Définitions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75157" y="2013176"/>
            <a:ext cx="491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Jeu de logique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26635" y="2013176"/>
            <a:ext cx="4827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Jeu solo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364448" y="1903474"/>
            <a:ext cx="0" cy="3817818"/>
          </a:xfrm>
          <a:prstGeom prst="line">
            <a:avLst/>
          </a:prstGeom>
          <a:ln w="28575">
            <a:solidFill>
              <a:srgbClr val="25F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921995" y="3696457"/>
            <a:ext cx="320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Lato "/>
              </a:rPr>
              <a:t>Situation de départ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29047" y="4429027"/>
            <a:ext cx="35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</a:rPr>
              <a:t>Réflexion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84459" y="5161597"/>
            <a:ext cx="247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"/>
              </a:rPr>
              <a:t>Résolution du problème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32882" y="3010644"/>
            <a:ext cx="23828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Lato "/>
              </a:rPr>
              <a:t>Règles établies</a:t>
            </a:r>
          </a:p>
        </p:txBody>
      </p:sp>
      <p:cxnSp>
        <p:nvCxnSpPr>
          <p:cNvPr id="22" name="Connecteur droit avec flèche 21"/>
          <p:cNvCxnSpPr>
            <a:stCxn id="20" idx="2"/>
            <a:endCxn id="17" idx="0"/>
          </p:cNvCxnSpPr>
          <p:nvPr/>
        </p:nvCxnSpPr>
        <p:spPr>
          <a:xfrm>
            <a:off x="3524291" y="3379976"/>
            <a:ext cx="1" cy="3164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7" idx="2"/>
            <a:endCxn id="18" idx="0"/>
          </p:cNvCxnSpPr>
          <p:nvPr/>
        </p:nvCxnSpPr>
        <p:spPr>
          <a:xfrm flipH="1">
            <a:off x="3524291" y="4065789"/>
            <a:ext cx="1" cy="3632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8" idx="2"/>
            <a:endCxn id="19" idx="0"/>
          </p:cNvCxnSpPr>
          <p:nvPr/>
        </p:nvCxnSpPr>
        <p:spPr>
          <a:xfrm flipH="1">
            <a:off x="3524290" y="4798359"/>
            <a:ext cx="1" cy="3632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37" y="2457004"/>
            <a:ext cx="3264288" cy="3264288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8610600" y="4351669"/>
            <a:ext cx="58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24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00" dirty="0"/>
              <a:t>Boulant Florian | Di Gregorio Thomas | Edouard Clémence | Emion Thibaut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54029" y="478174"/>
            <a:ext cx="888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Quelques exemples…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7" y="1603248"/>
            <a:ext cx="2406243" cy="1794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5836" r="884" b="1360"/>
          <a:stretch/>
        </p:blipFill>
        <p:spPr>
          <a:xfrm>
            <a:off x="7592038" y="1659954"/>
            <a:ext cx="3171038" cy="173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88" y="2885262"/>
            <a:ext cx="2399951" cy="2399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026157" y="3615655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Solitaire Chess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288896" y="5544675"/>
            <a:ext cx="114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Solitaire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542031" y="3800321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Démineur</a:t>
            </a:r>
          </a:p>
        </p:txBody>
      </p:sp>
    </p:spTree>
    <p:extLst>
      <p:ext uri="{BB962C8B-B14F-4D97-AF65-F5344CB8AC3E}">
        <p14:creationId xmlns:p14="http://schemas.microsoft.com/office/powerpoint/2010/main" val="13046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6D0-1EFF-4496-A6DC-F93BC19C011D}" type="datetime1">
              <a:rPr lang="fr-FR" smtClean="0"/>
              <a:t>16/06/2016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Boulant Florian | Di Gregorio Thomas | Edouard Clémence | Emion Thibaut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2146-8652-47F7-AFDD-C381F0E342C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54697" y="377505"/>
            <a:ext cx="868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  <a:r>
              <a:rPr lang="fr-FR" sz="4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À</a:t>
            </a:r>
            <a:r>
              <a:rPr lang="fr-FR" sz="4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ne pas confondre avec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03" y="2562422"/>
            <a:ext cx="2789339" cy="2789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65" y="1487350"/>
            <a:ext cx="3377968" cy="253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7798965" y="5033413"/>
            <a:ext cx="3226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Casse-têtes ?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854461" y="4234449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Puzzle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89446" y="5708403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Tetris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90" y="1487350"/>
            <a:ext cx="2522290" cy="189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1820785" y="3657916"/>
            <a:ext cx="12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Échecs</a:t>
            </a:r>
          </a:p>
        </p:txBody>
      </p:sp>
    </p:spTree>
    <p:extLst>
      <p:ext uri="{BB962C8B-B14F-4D97-AF65-F5344CB8AC3E}">
        <p14:creationId xmlns:p14="http://schemas.microsoft.com/office/powerpoint/2010/main" val="18709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98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Lato </vt:lpstr>
      <vt:lpstr>Arial</vt:lpstr>
      <vt:lpstr>Calibri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Boulant</dc:creator>
  <cp:lastModifiedBy>Florian Boulant</cp:lastModifiedBy>
  <cp:revision>16</cp:revision>
  <dcterms:created xsi:type="dcterms:W3CDTF">2016-06-16T07:38:08Z</dcterms:created>
  <dcterms:modified xsi:type="dcterms:W3CDTF">2016-06-16T11:26:04Z</dcterms:modified>
</cp:coreProperties>
</file>