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3E89F-5108-48D2-9716-C055E769E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89A83E-92DE-4B4C-9BB0-62930766B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9BB0B-E6E6-4F8B-AD02-FB795567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18B01-60B5-421D-8E95-14C38CF9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CD30A-9551-4AB6-99CF-EC025684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4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3ED8D-28DF-4E77-98A1-CFE426E5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675F69-6B52-428F-A33A-8401A1A3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63EB0-9A83-4FFA-A8E3-DDD9B434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824C5-1B40-4887-B780-98C0AFD4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C6623-911E-4377-B98A-6B80949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5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DF6C40-5C8A-481E-9446-238D3ED7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4BAE13-B5EA-470F-B3FE-895CDC52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492CD-1C02-4DDE-B674-62027E5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14AD6-71CE-4AAB-BD8E-D65B04A9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5C2E6-DC21-427F-B42F-34D462F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B77AE-863A-4EC1-9473-29CAC38A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794B0-FA5F-439C-AF6C-04A11261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D30032-DF9A-4928-9389-0C7F017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38D35-C801-491A-99F5-ACF0A6D4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F206-69A8-4C60-98C0-0E078BB0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5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8ED07-576C-4CFD-A371-94ECE27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B9BC60-2461-4E85-BAB3-2B43775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978DE-73B6-4850-B78F-C54CF4D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0E44F-9AB2-4BB6-B8B5-AB86AFDB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1CF28-87D3-491A-BA81-65F06667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C4940-3ED3-4E0E-A998-A3A805E8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C2A26-4AED-4775-A8A3-BC5EB830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47ABFB-D0FC-470D-90E9-0FAB0964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E789CF-7D53-4608-827D-733B99B6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B7CD11-5C57-4D50-9EC7-A2BD05DD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90511-ADC5-464D-BE4D-D2B0C2E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0830F-FB6E-4031-BC14-A7B30DF5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4415E8-01F7-4023-9D28-7E4556C1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5C5562-9974-4D22-AEA1-E6CEFBAE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2D634E-904E-4A19-B6F3-21FC59529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2964EC-563F-4040-B62C-1EF07C91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BD7EBF-A585-4A78-B812-B381F35F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FA4356-52CB-4825-8411-A23A5C9E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FDF252-D000-4AF1-8B06-6D013625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DD06-BD9D-456D-BD35-2360C8F5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BD835F-49E2-4875-B175-2450A2F0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ABB745-080A-4341-B2E7-159EBCD6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DB77D3-5E89-4717-BC2F-5DC65178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45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579529-226E-409D-B02E-352C0054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3AD309-2E7A-492A-98D9-66CD8D67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DFE718-66B4-4D8C-ADDA-C3A68654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8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0109E-67F6-43FA-ADC4-B5F5BE5B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89063-3AAE-4B75-9753-8FA85A11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AE32E7-85C4-46CA-ACA5-88F8BCD8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9C76B7-D18D-4EF5-884C-8B3D316F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436F5B-EDCE-4B96-AAF8-E6AE8EEB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286D3F-1289-4492-AE94-6F75C3A0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05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4E1D2-77D5-47D9-992B-A8FFE83D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21C979-57A2-470B-AA06-373005B9A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F7F6C5-2E59-4305-9EF9-C36E8BA6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08E7C-4E53-4AC1-AB36-A365486D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E849B4-1D1E-42C5-A1A6-4E31400A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639E8F-C914-407C-A4F0-1B13DE59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5F2266-C549-4BAE-8D79-9658F0E8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46BA9-4F72-48D1-A0A9-FA9D6F72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CC2CE-5ECE-4960-9115-F5AC87820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A0C6-7404-4193-B9BB-7E9489F7D3EB}" type="datetimeFigureOut">
              <a:rPr lang="de-DE" smtClean="0"/>
              <a:t>18.12.2021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9556E-272B-4F5D-973A-79B8A3C4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4144D-3BEF-45D9-A042-BD23834EC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2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B652D-312B-41CC-8AC8-BAE80F8A7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SWOT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DAB3D3-0782-4E13-829C-9CD326C53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9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3A6755-D415-4CA7-A4DF-DDBE5539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Strengths</a:t>
            </a:r>
            <a:endParaRPr lang="de-DE" b="1" u="sng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B5188D-25E2-4F73-A0C2-65CEC0E98EBC}"/>
              </a:ext>
            </a:extLst>
          </p:cNvPr>
          <p:cNvSpPr/>
          <p:nvPr/>
        </p:nvSpPr>
        <p:spPr>
          <a:xfrm>
            <a:off x="1866900" y="2240501"/>
            <a:ext cx="8458200" cy="237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Gute Beratung durch Emotionserkennung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Kompetentes Team mit ausgezeichneten Experten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Hohe Datenschutz Vorkehrungen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Vorsprung im Markt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Viele Interessengruppen</a:t>
            </a:r>
          </a:p>
        </p:txBody>
      </p:sp>
    </p:spTree>
    <p:extLst>
      <p:ext uri="{BB962C8B-B14F-4D97-AF65-F5344CB8AC3E}">
        <p14:creationId xmlns:p14="http://schemas.microsoft.com/office/powerpoint/2010/main" val="152520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D302-CBFB-4328-A6B2-44D445D5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Weaknesses</a:t>
            </a:r>
            <a:endParaRPr lang="de-DE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0D3B5E-164F-4A54-BB87-08A043AC310B}"/>
              </a:ext>
            </a:extLst>
          </p:cNvPr>
          <p:cNvSpPr/>
          <p:nvPr/>
        </p:nvSpPr>
        <p:spPr>
          <a:xfrm>
            <a:off x="3048000" y="2240501"/>
            <a:ext cx="6096000" cy="2376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 am Markt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Kaum historische Daten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Neuartige Technik wirft Fragen auf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Präzision der Software muss sich noch bewähren</a:t>
            </a:r>
          </a:p>
        </p:txBody>
      </p:sp>
    </p:spTree>
    <p:extLst>
      <p:ext uri="{BB962C8B-B14F-4D97-AF65-F5344CB8AC3E}">
        <p14:creationId xmlns:p14="http://schemas.microsoft.com/office/powerpoint/2010/main" val="370562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3E056-0CB6-41F2-BA16-7938C1D1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Opportunities</a:t>
            </a:r>
            <a:endParaRPr lang="de-DE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51EA5C-BE4D-4906-8B5A-F4E8B565DA81}"/>
              </a:ext>
            </a:extLst>
          </p:cNvPr>
          <p:cNvSpPr/>
          <p:nvPr/>
        </p:nvSpPr>
        <p:spPr>
          <a:xfrm>
            <a:off x="1263650" y="1779477"/>
            <a:ext cx="9664700" cy="329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die Technik beliebt wird ist ein starker Anstieg des Marktanteils zu erwarten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Technik ist auf höchstem Stand der aktuellen Trends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Menschen werden lockerer im Umgang mit Datenschutz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Verkauf von Daten an andere Banken mit hohem Profit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Höhere Erlöszahlen durch optimalere Beratung dank Emotionserkennung</a:t>
            </a:r>
          </a:p>
        </p:txBody>
      </p:sp>
    </p:spTree>
    <p:extLst>
      <p:ext uri="{BB962C8B-B14F-4D97-AF65-F5344CB8AC3E}">
        <p14:creationId xmlns:p14="http://schemas.microsoft.com/office/powerpoint/2010/main" val="27379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F3A3-BAA0-4141-A06C-A5790C7A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Threats</a:t>
            </a:r>
            <a:endParaRPr lang="de-DE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ABDF70-1E74-49BE-88FA-1A5E741D7D5D}"/>
              </a:ext>
            </a:extLst>
          </p:cNvPr>
          <p:cNvSpPr/>
          <p:nvPr/>
        </p:nvSpPr>
        <p:spPr>
          <a:xfrm>
            <a:off x="901700" y="1548966"/>
            <a:ext cx="10388600" cy="376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Angst vor Datenmissbrauch, das könnte dem Geschäftsmodell schaden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Konkurrenz zieht beim Softwareupgrade nicht nach -&gt; Spezialisten behaupten es sei nicht praktikabel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hohe Aufnahme von Fremdkapital könnten sich negativ auf die Erlöse auswirken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ist noch nicht lange getestet -&gt; Macht es die Schulden wett?</a:t>
            </a:r>
          </a:p>
        </p:txBody>
      </p:sp>
    </p:spTree>
    <p:extLst>
      <p:ext uri="{BB962C8B-B14F-4D97-AF65-F5344CB8AC3E}">
        <p14:creationId xmlns:p14="http://schemas.microsoft.com/office/powerpoint/2010/main" val="1079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049F1-57D3-4F39-ACB5-B58DDD04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F5A87D-447D-416D-B8E4-CF0BFCF9F90D}"/>
              </a:ext>
            </a:extLst>
          </p:cNvPr>
          <p:cNvSpPr/>
          <p:nvPr/>
        </p:nvSpPr>
        <p:spPr>
          <a:xfrm>
            <a:off x="952500" y="1395077"/>
            <a:ext cx="10287000" cy="406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Durch Tests und Verifizierungen der Software, das Misstrauen gegenüber dessen Aussagekraft vermindern –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Alleinige Position im Markt absichern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Ausfall der Dividendenausschüttung aufgrund der Investitionen in die Entwicklung der Software erklären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Weiterhin sollte Geld in Datenschutzbeauftrage investiert werden, die dazu beitragen, dass unser Geschäftsmodell als seriös und vertrauenswürdig empfunden wird.</a:t>
            </a:r>
          </a:p>
        </p:txBody>
      </p:sp>
    </p:spTree>
    <p:extLst>
      <p:ext uri="{BB962C8B-B14F-4D97-AF65-F5344CB8AC3E}">
        <p14:creationId xmlns:p14="http://schemas.microsoft.com/office/powerpoint/2010/main" val="156524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</vt:lpstr>
      <vt:lpstr>SWOT Analyse</vt:lpstr>
      <vt:lpstr>Strengths</vt:lpstr>
      <vt:lpstr>Weaknesses</vt:lpstr>
      <vt:lpstr>Opportunities</vt:lpstr>
      <vt:lpstr>Threats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Analyse</dc:title>
  <dc:creator>Oliver Privat</dc:creator>
  <cp:lastModifiedBy>Oliver Privat</cp:lastModifiedBy>
  <cp:revision>1</cp:revision>
  <dcterms:created xsi:type="dcterms:W3CDTF">2021-12-18T03:02:00Z</dcterms:created>
  <dcterms:modified xsi:type="dcterms:W3CDTF">2021-12-18T03:02:07Z</dcterms:modified>
</cp:coreProperties>
</file>