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31625-D5BE-45C4-AF0D-A9EA498CD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D64FA0-2BE8-4D32-AE04-301147137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3029FC-14E5-43BA-B743-303654C0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6A8A-9326-4C29-BCC0-29D5D2C806F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CA5D8E-3ABB-490E-B902-7683124A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73E47F-1205-4D85-B836-EC6E6851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FA57-0E4D-4D0C-9422-341AC35DA7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39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E3799-67C2-461F-AFD6-943D5A9D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C1DCFF-B2EF-4E1A-9B2A-CFCAFEB54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1A3AD3-5DC6-41B4-9130-C80A78C3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6A8A-9326-4C29-BCC0-29D5D2C806F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8770F-E026-4AEF-AF1B-05B97A4F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A91D8E-BA25-4381-BEA4-06BAA50A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FA57-0E4D-4D0C-9422-341AC35DA7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39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18105DF-744F-468F-B684-487D5B8AD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302B37-05FE-4534-B0FD-FC8F6F1DA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3A9925-AF21-41A6-8339-B95ACA78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6A8A-9326-4C29-BCC0-29D5D2C806F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CBF6FE-408C-40CA-BEDF-350CB588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5DE73A-BCA7-4F6D-BC67-47C5654A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FA57-0E4D-4D0C-9422-341AC35DA7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03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A7143-38EC-40A2-A844-5692A985A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2C43EF-F056-4222-B7F6-9427E2C0C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622A4C-1056-4FA3-81C4-49B8441C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C511-F622-47B7-8FEE-26B700D97920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BAF28A-7D50-4DA4-A873-A7129C42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7BDB03-10DF-4304-BB56-11DBAD9B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325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3A0C5-C201-4BCE-986B-45FA3E45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0DBBD-5AA2-4436-B8CC-7D6CA635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45ADA-7E21-4B3E-B663-B5EC1CF5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C511-F622-47B7-8FEE-26B700D97920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9C5745-7663-47C6-A198-7198A43D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A3E95-E9D5-492E-A8CD-4ECB4D43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399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F9F3B-BB3C-43C4-AB54-7864ABC4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B76530-6B96-44EE-A5C6-2BCD6769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73172B-7E03-414A-9877-03E44AD7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C511-F622-47B7-8FEE-26B700D97920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2E4847-9169-4309-8940-8CF5B06B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CC10CE-C7EC-4AD1-8085-C9E68871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918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7C71B-5F6B-4929-A3B6-74172F8D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C76F7A-0D1A-437B-BC63-4D3C96D6B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0359B5-1B1F-4DF6-B8D4-9324A4BCE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386447-9346-40B2-A415-58ED504D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C511-F622-47B7-8FEE-26B700D97920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BCDA47-2EC8-42AC-BEDB-E8C1BB1B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AC0B4-C03F-4776-B036-DF05E01D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186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1EEFF-D24A-4045-B27D-62B36707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E04281-0225-452B-AA4C-09D4D35B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CB6F6A-9BE7-4FD3-B374-10AE38395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E801BF-D312-4B48-ACDE-0DAC5446C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2E7991-9A0B-4D84-A38B-BFF110D52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B14CBA-9D57-4469-9549-9B6E596A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C511-F622-47B7-8FEE-26B700D97920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E8E33A-727E-457E-9ADE-63DF0EFD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BDC1C0-9662-4B83-9FB8-871A2FDB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954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B0DE-AA0D-4CD1-B09C-DC39DD0A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343B0C-BA13-4423-9FB0-7F74E4DF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C511-F622-47B7-8FEE-26B700D97920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2B1514-2C30-452A-B14F-3A44B9FC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55DD22-97B6-45F3-A07E-556DBD0E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11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53C8B7-9603-4F49-A39E-44913818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C511-F622-47B7-8FEE-26B700D97920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7A307B-976C-42E9-869B-811AF75F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312B52-9A29-4BA8-9ACF-053AFAB0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923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12503-BDCC-4E73-BB9D-50C62C0B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B69F16-2242-459B-9609-92CED9BB1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D55152-B255-4BCB-B3C8-E236437A1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78B122-0D52-4A94-AC5D-8D8260E2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C511-F622-47B7-8FEE-26B700D97920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C558FA-D975-4A53-A3F7-744BC75A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A4B266-64F0-449D-8380-C6BFDB34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3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E5A32-6665-4B10-879F-5BC696D6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DA915C-9673-4738-8E92-86F717D0B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DDF63E-4D63-4BDB-927B-417E5EEB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6A8A-9326-4C29-BCC0-29D5D2C806F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D9C48-4760-41AE-8B59-D37F25B1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C70A06-3EBC-4941-B4D2-8CEC5586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FA57-0E4D-4D0C-9422-341AC35DA7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655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13C30-BB9D-4F84-8C76-658D01DE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D61F2F-1FA8-456B-AE5D-9E716E4C3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3EE889-03E2-4A4B-B88E-2A5E7994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78A8D0-CF03-481A-8D19-DFE172EC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C511-F622-47B7-8FEE-26B700D97920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760CAE-4F34-48F9-8E35-C219A77E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69B45B-60BD-456A-B7C7-AAC4417C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648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592FD-C04E-4293-BDDD-5B3C8F04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E3963B-B971-4EE2-A0FC-576202E1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9DBD15-67C1-4582-9643-A3589A7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C511-F622-47B7-8FEE-26B700D97920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F78E4F-42DC-491B-92CD-4641E75D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77A777-D110-4CAE-ABEE-E85F0B6E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472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58ECC5-6728-4D54-8256-EAC3E9886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EC4EFB-0612-4162-BE05-A803E7830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120C00-70B3-402D-9D6A-7ECEF684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C511-F622-47B7-8FEE-26B700D97920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33327-8622-4BBA-9C3A-7E6D2D46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3C2B65-8098-4721-BF8D-6812B0A1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61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92189-CB91-4E79-8D48-01C5CE61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6D5512-59C8-46C1-AEDC-F49BAA12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0D94BF-2A5A-4BA5-BDDF-21F5731E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6A8A-9326-4C29-BCC0-29D5D2C806F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55BCC-4EB1-4203-AF8F-F7BD0FA1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71D2EA-DEDC-499D-AA8A-A9B862DE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FA57-0E4D-4D0C-9422-341AC35DA7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89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0DF9B-7409-42B8-A910-58604B37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2AE542-CBF2-42C6-8AF9-4865F8917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5EFB98-4476-4B14-A442-79CB96BD6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3930B1-CE05-41F2-B56C-3F785F61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6A8A-9326-4C29-BCC0-29D5D2C806F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19B4F-BEA1-4769-898B-220509C9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168DFD-A53E-4DED-BAC5-00FD47BD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FA57-0E4D-4D0C-9422-341AC35DA7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2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2254E-EC7F-4E2B-8FD5-F4ADDC40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FBECC-6D2A-4B68-9089-78BDA9C21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CED354-0097-4CB8-8DA4-CAE7821DA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69E4E8-A04A-444A-8850-0C4C3DD40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13B985-7529-4EEB-9410-E6979F0DE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623D88-B130-4EFE-86F6-C03F433A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6A8A-9326-4C29-BCC0-29D5D2C806F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C171E1-3CFF-4782-AD89-92E7CAB6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F2D17F-C8CC-428A-9A75-3973425B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FA57-0E4D-4D0C-9422-341AC35DA7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84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F5857-AD14-4476-95A1-68141CB2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D2EDCB-2236-43FC-8995-7BD2C123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6A8A-9326-4C29-BCC0-29D5D2C806F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C5DFC6-C81D-4ED6-95C3-6C915680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276002-7A45-486C-A858-06EF2A5A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FA57-0E4D-4D0C-9422-341AC35DA7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71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C3EFA7-CC97-4EBE-89AC-5F8F6F70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6A8A-9326-4C29-BCC0-29D5D2C806F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53BCA4-46A3-4747-8EF2-80B8058B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77256F-0936-44CD-97E1-D5897D40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FA57-0E4D-4D0C-9422-341AC35DA7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32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72710-B54B-4DDC-81DD-02E80DB4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6477B-727B-41E8-B6A0-DEEBD333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D329E1-59DD-4F92-95FD-CC8FF7331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CEB106-5604-49C9-BAD9-5DBA2392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6A8A-9326-4C29-BCC0-29D5D2C806F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BF4F75-303F-4554-943A-8E56674D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71A498-897D-493C-BAAD-706E7522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FA57-0E4D-4D0C-9422-341AC35DA7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49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01ADB-9575-441A-8BBD-753CD48F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8E93D3-6ACE-4090-8211-B7BDFE479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72D128-8C12-4025-AF6C-9DFA3AF7F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A8437D-0947-4BF9-8010-D5847B91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6A8A-9326-4C29-BCC0-29D5D2C806F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914A12-BE77-4CCB-8004-99E27CAC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55DDB5-49BE-4C5A-944D-BE957AA9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FA57-0E4D-4D0C-9422-341AC35DA7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19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DF5EB9-90B5-4754-BD79-437BB007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FBEA16-62CD-4498-A362-556E6FDF4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C7C55C-AEB8-4942-B778-B88C047B1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6A8A-9326-4C29-BCC0-29D5D2C806F5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6877CB-0157-487A-BD40-3B2B79B20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AE5D9-E992-4B8D-99CB-9759314B5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FA57-0E4D-4D0C-9422-341AC35DA7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05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6EBE44-1C47-4AEE-BE69-B3B79943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F00192-CEA4-4698-B1B4-1EA552B8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9E7035-3CA7-488B-836B-0B5CA64F8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6C511-F622-47B7-8FEE-26B700D97920}" type="datetimeFigureOut">
              <a:rPr lang="de-DE" smtClean="0"/>
              <a:t>10.01.2022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9717B7-2AFC-4FF2-8C6D-4A5AE1257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D6CE6-77E3-401F-B98B-3A02E460C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68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FaceBank</a:t>
            </a:r>
            <a:r>
              <a:rPr lang="de-DE" dirty="0"/>
              <a:t> Review 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978" y="3663898"/>
            <a:ext cx="2758043" cy="20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2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r>
              <a:rPr lang="de-DE" sz="4000" dirty="0"/>
              <a:t>Agenda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2200" dirty="0"/>
              <a:t>Marketingbeispiele Instagram</a:t>
            </a:r>
          </a:p>
          <a:p>
            <a:r>
              <a:rPr lang="de-DE" sz="2200" dirty="0"/>
              <a:t>Vorstellung </a:t>
            </a:r>
            <a:r>
              <a:rPr lang="de-DE" sz="2200" dirty="0" err="1"/>
              <a:t>PowerApps</a:t>
            </a:r>
            <a:endParaRPr lang="de-DE" sz="2200" dirty="0"/>
          </a:p>
          <a:p>
            <a:r>
              <a:rPr lang="de-DE" sz="2200" dirty="0"/>
              <a:t>Beschreibung der Algorithmen</a:t>
            </a:r>
          </a:p>
          <a:p>
            <a:r>
              <a:rPr lang="de-DE" sz="2200" dirty="0"/>
              <a:t>App</a:t>
            </a:r>
          </a:p>
          <a:p>
            <a:endParaRPr lang="de-DE" sz="2200" dirty="0"/>
          </a:p>
          <a:p>
            <a:pPr marL="0" indent="0">
              <a:buNone/>
            </a:pPr>
            <a:endParaRPr lang="de-DE" sz="2200" dirty="0"/>
          </a:p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9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47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</vt:lpstr>
      <vt:lpstr>1_Office</vt:lpstr>
      <vt:lpstr>FaceBank Review 2</vt:lpstr>
      <vt:lpstr>Agenda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FaceBank Review 2</dc:title>
  <dc:creator>Florian Frey</dc:creator>
  <cp:lastModifiedBy>Florian Frey</cp:lastModifiedBy>
  <cp:revision>1</cp:revision>
  <dcterms:created xsi:type="dcterms:W3CDTF">2022-01-10T12:04:15Z</dcterms:created>
  <dcterms:modified xsi:type="dcterms:W3CDTF">2022-01-10T12:13:38Z</dcterms:modified>
</cp:coreProperties>
</file>