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" id="{65F61BBF-7E09-493A-AA26-225078D4CC1F}">
          <p14:sldIdLst>
            <p14:sldId id="256"/>
          </p14:sldIdLst>
        </p14:section>
        <p14:section name="Titelfolie Abschnitt" id="{9C9BFD7A-7C65-4D11-83C1-74F0C6F5D5C7}">
          <p14:sldIdLst>
            <p14:sldId id="261"/>
          </p14:sldIdLst>
        </p14:section>
        <p14:section name="Standard Folie" id="{335946DB-2054-4DF4-B587-C8A417065C7F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A7143-38EC-40A2-A844-5692A985A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C43EF-F056-4222-B7F6-9427E2C0C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622A4C-1056-4FA3-81C4-49B8441C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BAF28A-7D50-4DA4-A873-A7129C42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BDB03-10DF-4304-BB56-11DBAD9B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04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592FD-C04E-4293-BDDD-5B3C8F04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E3963B-B971-4EE2-A0FC-576202E1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9DBD15-67C1-4582-9643-A3589A7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78E4F-42DC-491B-92CD-4641E75D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77A777-D110-4CAE-ABEE-E85F0B6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6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58ECC5-6728-4D54-8256-EAC3E9886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EC4EFB-0612-4162-BE05-A803E7830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20C00-70B3-402D-9D6A-7ECEF684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33327-8622-4BBA-9C3A-7E6D2D46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3C2B65-8098-4721-BF8D-6812B0A1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6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3A0C5-C201-4BCE-986B-45FA3E45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0DBBD-5AA2-4436-B8CC-7D6CA635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45ADA-7E21-4B3E-B663-B5EC1CF5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9C5745-7663-47C6-A198-7198A43D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A3E95-E9D5-492E-A8CD-4ECB4D43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3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F9F3B-BB3C-43C4-AB54-7864ABC4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B76530-6B96-44EE-A5C6-2BCD6769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73172B-7E03-414A-9877-03E44AD7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2E4847-9169-4309-8940-8CF5B06B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CC10CE-C7EC-4AD1-8085-C9E68871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24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7C71B-5F6B-4929-A3B6-74172F8D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C76F7A-0D1A-437B-BC63-4D3C96D6B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359B5-1B1F-4DF6-B8D4-9324A4BCE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386447-9346-40B2-A415-58ED504D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BCDA47-2EC8-42AC-BEDB-E8C1BB1B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AC0B4-C03F-4776-B036-DF05E01D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92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1EEFF-D24A-4045-B27D-62B36707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E04281-0225-452B-AA4C-09D4D35B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B6F6A-9BE7-4FD3-B374-10AE38395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E801BF-D312-4B48-ACDE-0DAC5446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2E7991-9A0B-4D84-A38B-BFF110D52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B14CBA-9D57-4469-9549-9B6E596A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E8E33A-727E-457E-9ADE-63DF0EFD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BDC1C0-9662-4B83-9FB8-871A2FDB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75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B0DE-AA0D-4CD1-B09C-DC39DD0A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343B0C-BA13-4423-9FB0-7F74E4DF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2B1514-2C30-452A-B14F-3A44B9FC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55DD22-97B6-45F3-A07E-556DBD0E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56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53C8B7-9603-4F49-A39E-44913818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7A307B-976C-42E9-869B-811AF75F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312B52-9A29-4BA8-9ACF-053AFAB0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00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12503-BDCC-4E73-BB9D-50C62C0B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69F16-2242-459B-9609-92CED9BB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D55152-B255-4BCB-B3C8-E236437A1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78B122-0D52-4A94-AC5D-8D8260E2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C558FA-D975-4A53-A3F7-744BC75A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A4B266-64F0-449D-8380-C6BFDB34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67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13C30-BB9D-4F84-8C76-658D01DE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D61F2F-1FA8-456B-AE5D-9E716E4C3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3EE889-03E2-4A4B-B88E-2A5E7994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78A8D0-CF03-481A-8D19-DFE172EC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C511-F622-47B7-8FEE-26B700D97920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760CAE-4F34-48F9-8E35-C219A77E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69B45B-60BD-456A-B7C7-AAC4417C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1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6EBE44-1C47-4AEE-BE69-B3B79943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F00192-CEA4-4698-B1B4-1EA552B8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9E7035-3CA7-488B-836B-0B5CA64F8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C511-F622-47B7-8FEE-26B700D97920}" type="datetimeFigureOut">
              <a:rPr lang="de-DE" smtClean="0"/>
              <a:t>11.01.2022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9717B7-2AFC-4FF2-8C6D-4A5AE1257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D6CE6-77E3-401F-B98B-3A02E460C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0B2F-38C1-4CD5-A9C4-8E5662710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43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5392"/>
            <a:ext cx="6553545" cy="49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2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AC777-49AD-4D10-A90E-E31BB76B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15F7AE-90AC-4DD0-BEE7-2B7ACEC6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20" y="1473102"/>
            <a:ext cx="5215729" cy="39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7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E9278-5D8D-4F29-8492-6D98260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16195" cy="1179576"/>
          </a:xfrm>
        </p:spPr>
        <p:txBody>
          <a:bodyPr>
            <a:normAutofit/>
          </a:bodyPr>
          <a:lstStyle/>
          <a:p>
            <a:endParaRPr lang="de-DE" sz="4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CE2A5A-3C8B-41A1-AC8F-8A5EA5BB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de-DE" sz="22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94C12C9-2F45-423B-9832-6ED35CE6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16" y="548640"/>
            <a:ext cx="1466339" cy="110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3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Frey</dc:creator>
  <cp:lastModifiedBy>Florian Frey</cp:lastModifiedBy>
  <cp:revision>3</cp:revision>
  <dcterms:created xsi:type="dcterms:W3CDTF">2022-01-03T19:50:37Z</dcterms:created>
  <dcterms:modified xsi:type="dcterms:W3CDTF">2022-01-11T13:38:32Z</dcterms:modified>
</cp:coreProperties>
</file>