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showGuides="1">
      <p:cViewPr varScale="1">
        <p:scale>
          <a:sx n="61" d="100"/>
          <a:sy n="61" d="100"/>
        </p:scale>
        <p:origin x="88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g, Marc Benjamin" userId="de7ae719-0724-4bd3-96a9-a2211d98d731" providerId="ADAL" clId="{74E827C0-0065-4C6E-A358-868BB6E23473}"/>
    <pc:docChg chg="custSel modSld">
      <pc:chgData name="Jung, Marc Benjamin" userId="de7ae719-0724-4bd3-96a9-a2211d98d731" providerId="ADAL" clId="{74E827C0-0065-4C6E-A358-868BB6E23473}" dt="2020-01-29T13:24:50.668" v="1310" actId="20577"/>
      <pc:docMkLst>
        <pc:docMk/>
      </pc:docMkLst>
      <pc:sldChg chg="delSp modSp">
        <pc:chgData name="Jung, Marc Benjamin" userId="de7ae719-0724-4bd3-96a9-a2211d98d731" providerId="ADAL" clId="{74E827C0-0065-4C6E-A358-868BB6E23473}" dt="2020-01-29T13:24:50.668" v="1310" actId="20577"/>
        <pc:sldMkLst>
          <pc:docMk/>
          <pc:sldMk cId="3736591919" sldId="256"/>
        </pc:sldMkLst>
        <pc:spChg chg="del">
          <ac:chgData name="Jung, Marc Benjamin" userId="de7ae719-0724-4bd3-96a9-a2211d98d731" providerId="ADAL" clId="{74E827C0-0065-4C6E-A358-868BB6E23473}" dt="2020-01-29T13:10:34.950" v="0" actId="478"/>
          <ac:spMkLst>
            <pc:docMk/>
            <pc:sldMk cId="3736591919" sldId="256"/>
            <ac:spMk id="2" creationId="{A4B2309B-72D4-4E0D-9449-96CE8A756A96}"/>
          </ac:spMkLst>
        </pc:spChg>
        <pc:spChg chg="mod">
          <ac:chgData name="Jung, Marc Benjamin" userId="de7ae719-0724-4bd3-96a9-a2211d98d731" providerId="ADAL" clId="{74E827C0-0065-4C6E-A358-868BB6E23473}" dt="2020-01-29T13:24:50.668" v="1310" actId="20577"/>
          <ac:spMkLst>
            <pc:docMk/>
            <pc:sldMk cId="3736591919" sldId="256"/>
            <ac:spMk id="3" creationId="{72AAD15A-46B2-4CB8-B6D4-28F2593520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08B2-6994-4FD2-9F11-CDEE0D295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DB05E926-332F-41F0-8001-252E442E6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18EAC8CA-328C-4E4F-91C2-C0C6B7EFB0FD}"/>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5" name="Footer Placeholder 4">
            <a:extLst>
              <a:ext uri="{FF2B5EF4-FFF2-40B4-BE49-F238E27FC236}">
                <a16:creationId xmlns:a16="http://schemas.microsoft.com/office/drawing/2014/main" id="{94A8394A-DD24-4AB6-ACD1-C043E32BC63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3EADF11-746F-424B-BBC6-23CCA6F1156D}"/>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367744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C7F8-7B2A-4D5E-BF2A-29B97799E282}"/>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3A5DABDC-3696-4626-BD29-B13CD991E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D97B75E-B700-4BFB-B1B8-6BDAADFB1536}"/>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5" name="Footer Placeholder 4">
            <a:extLst>
              <a:ext uri="{FF2B5EF4-FFF2-40B4-BE49-F238E27FC236}">
                <a16:creationId xmlns:a16="http://schemas.microsoft.com/office/drawing/2014/main" id="{C581AB54-6364-4EF2-A601-26258780A63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8580B91-4D83-47F4-A5F7-0794BC2C01AB}"/>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353911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D78B6-9CB7-4175-B5B5-11DEEB24DB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5ED45857-0610-4DBF-BDB4-C9741B914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055E06EB-FDA6-4F10-A531-20553EFA60B1}"/>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5" name="Footer Placeholder 4">
            <a:extLst>
              <a:ext uri="{FF2B5EF4-FFF2-40B4-BE49-F238E27FC236}">
                <a16:creationId xmlns:a16="http://schemas.microsoft.com/office/drawing/2014/main" id="{DAAF4F81-9383-4A16-BE18-3AA13B12B9A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6A06C329-94B0-4ACF-BC5A-3C3EEC7C16C1}"/>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3037965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CFEA-ADF3-4205-9552-40C34431425E}"/>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1EE05FA4-7BB2-4D00-944F-93E6EBF5B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826611B-E539-442F-8CD2-63EE04817F85}"/>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5" name="Footer Placeholder 4">
            <a:extLst>
              <a:ext uri="{FF2B5EF4-FFF2-40B4-BE49-F238E27FC236}">
                <a16:creationId xmlns:a16="http://schemas.microsoft.com/office/drawing/2014/main" id="{7FBFF424-AEF3-49F4-99C9-45390110F48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D3E0161-60A4-4025-8C61-44E0B29F6E91}"/>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249845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9F70-D9B3-45A5-A0FB-AD7514358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3BF470FD-72C0-4961-883F-BE7CD1741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00D0F-7DCD-49E2-8E61-2DB84BCC579D}"/>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5" name="Footer Placeholder 4">
            <a:extLst>
              <a:ext uri="{FF2B5EF4-FFF2-40B4-BE49-F238E27FC236}">
                <a16:creationId xmlns:a16="http://schemas.microsoft.com/office/drawing/2014/main" id="{C2F29AC8-AF26-4988-B9A8-5261BE81B08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72317A4-8E45-467F-A2F9-C3193FD29AB3}"/>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410859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095A-2A45-40C1-A275-B57F5EE1580F}"/>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E59B2191-4D0B-4B22-8BDC-38578C2D51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2DCB6B49-A2BF-44A7-85BD-538371323C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3888DC6D-C2CB-485A-9087-935DB8C90738}"/>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6" name="Footer Placeholder 5">
            <a:extLst>
              <a:ext uri="{FF2B5EF4-FFF2-40B4-BE49-F238E27FC236}">
                <a16:creationId xmlns:a16="http://schemas.microsoft.com/office/drawing/2014/main" id="{5EFA6060-0BB2-40CE-83D7-51287B2C710F}"/>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261B1A0-1E74-436E-A64F-1C2A07577D80}"/>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333858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B50A-841C-422C-AA21-EBD8EFB2B8C6}"/>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870E3641-805C-4F24-8C41-C168F5BF7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6F49B5-D5DA-46AB-A1DC-508A6FD9D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81CD3D17-0A9D-4510-AD3C-642CBF05F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CAB071-A9DC-46FD-92F4-F3E1D915B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26FC8904-98E9-4EAF-9766-E80FACB42E43}"/>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8" name="Footer Placeholder 7">
            <a:extLst>
              <a:ext uri="{FF2B5EF4-FFF2-40B4-BE49-F238E27FC236}">
                <a16:creationId xmlns:a16="http://schemas.microsoft.com/office/drawing/2014/main" id="{10D4D93B-003E-4C5C-B3C3-5A21BB9D03C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AA96D459-1C17-4711-8026-01CE5D8CE4AC}"/>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400772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A5E4-EC0E-4C68-837A-463939DB5296}"/>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EB7893FD-EE72-4B4D-8E31-5A079F62BFE3}"/>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4" name="Footer Placeholder 3">
            <a:extLst>
              <a:ext uri="{FF2B5EF4-FFF2-40B4-BE49-F238E27FC236}">
                <a16:creationId xmlns:a16="http://schemas.microsoft.com/office/drawing/2014/main" id="{B2B85AA1-A5ED-4403-A895-F015B36279E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02C06F86-1C43-43EB-B752-56D15C1F1A8B}"/>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208275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7B7E3A-719E-4959-8B45-D944C86CC093}"/>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3" name="Footer Placeholder 2">
            <a:extLst>
              <a:ext uri="{FF2B5EF4-FFF2-40B4-BE49-F238E27FC236}">
                <a16:creationId xmlns:a16="http://schemas.microsoft.com/office/drawing/2014/main" id="{834B48ED-1249-4994-9817-082AC7A589F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FAC74565-941D-482F-9B59-8FA77A2AB4AC}"/>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397098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7641-5319-4A81-8A46-A1149DE2F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F4960DC-85FB-4EFB-B406-C9F00CFC2F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2E4B2A6F-352B-4612-BCFC-FA66D7D30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F011-0A99-4B52-97F5-D2FC359BD4A2}"/>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6" name="Footer Placeholder 5">
            <a:extLst>
              <a:ext uri="{FF2B5EF4-FFF2-40B4-BE49-F238E27FC236}">
                <a16:creationId xmlns:a16="http://schemas.microsoft.com/office/drawing/2014/main" id="{6975F91C-3EC1-478B-B8E2-2A5E2AEDA805}"/>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8581D135-1435-468D-A4F1-524E81E5337A}"/>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68863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6DD7-C8E5-42F8-8874-997F7F482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75F23A03-19FB-490A-9E1F-2E64E8E1F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67D355F2-93BF-4862-9B2E-70C7D4547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276A4-D505-47EB-B1DC-E831C3BCEC5D}"/>
              </a:ext>
            </a:extLst>
          </p:cNvPr>
          <p:cNvSpPr>
            <a:spLocks noGrp="1"/>
          </p:cNvSpPr>
          <p:nvPr>
            <p:ph type="dt" sz="half" idx="10"/>
          </p:nvPr>
        </p:nvSpPr>
        <p:spPr/>
        <p:txBody>
          <a:bodyPr/>
          <a:lstStyle/>
          <a:p>
            <a:fld id="{4B231AEE-5F67-4481-8B9B-62B1F208B442}" type="datetimeFigureOut">
              <a:rPr lang="de-DE" smtClean="0"/>
              <a:t>29.01.2020</a:t>
            </a:fld>
            <a:endParaRPr lang="de-DE"/>
          </a:p>
        </p:txBody>
      </p:sp>
      <p:sp>
        <p:nvSpPr>
          <p:cNvPr id="6" name="Footer Placeholder 5">
            <a:extLst>
              <a:ext uri="{FF2B5EF4-FFF2-40B4-BE49-F238E27FC236}">
                <a16:creationId xmlns:a16="http://schemas.microsoft.com/office/drawing/2014/main" id="{AE06282D-3B74-40A7-BEF9-21881D71952E}"/>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89BB12AE-5CB1-4791-ABC3-619CCC4998AD}"/>
              </a:ext>
            </a:extLst>
          </p:cNvPr>
          <p:cNvSpPr>
            <a:spLocks noGrp="1"/>
          </p:cNvSpPr>
          <p:nvPr>
            <p:ph type="sldNum" sz="quarter" idx="12"/>
          </p:nvPr>
        </p:nvSpPr>
        <p:spPr/>
        <p:txBody>
          <a:bodyPr/>
          <a:lstStyle/>
          <a:p>
            <a:fld id="{29F9C80D-B778-4B55-B7CC-D8802AB7CB41}" type="slidenum">
              <a:rPr lang="de-DE" smtClean="0"/>
              <a:t>‹#›</a:t>
            </a:fld>
            <a:endParaRPr lang="de-DE"/>
          </a:p>
        </p:txBody>
      </p:sp>
    </p:spTree>
    <p:extLst>
      <p:ext uri="{BB962C8B-B14F-4D97-AF65-F5344CB8AC3E}">
        <p14:creationId xmlns:p14="http://schemas.microsoft.com/office/powerpoint/2010/main" val="215742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780733-FF7F-4047-825F-568F95AB5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8F9C0B88-6DEA-4703-B5D4-380BDA64E8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B8E0D24-38DA-42C4-B040-96888CFD1E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31AEE-5F67-4481-8B9B-62B1F208B442}" type="datetimeFigureOut">
              <a:rPr lang="de-DE" smtClean="0"/>
              <a:t>29.01.2020</a:t>
            </a:fld>
            <a:endParaRPr lang="de-DE"/>
          </a:p>
        </p:txBody>
      </p:sp>
      <p:sp>
        <p:nvSpPr>
          <p:cNvPr id="5" name="Footer Placeholder 4">
            <a:extLst>
              <a:ext uri="{FF2B5EF4-FFF2-40B4-BE49-F238E27FC236}">
                <a16:creationId xmlns:a16="http://schemas.microsoft.com/office/drawing/2014/main" id="{BFCC1143-A956-4FEE-8EEE-9E592D51C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A690C49C-1900-4161-829D-720EC7FB2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9C80D-B778-4B55-B7CC-D8802AB7CB41}" type="slidenum">
              <a:rPr lang="de-DE" smtClean="0"/>
              <a:t>‹#›</a:t>
            </a:fld>
            <a:endParaRPr lang="de-DE"/>
          </a:p>
        </p:txBody>
      </p:sp>
    </p:spTree>
    <p:extLst>
      <p:ext uri="{BB962C8B-B14F-4D97-AF65-F5344CB8AC3E}">
        <p14:creationId xmlns:p14="http://schemas.microsoft.com/office/powerpoint/2010/main" val="313745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AAD15A-46B2-4CB8-B6D4-28F259352007}"/>
              </a:ext>
            </a:extLst>
          </p:cNvPr>
          <p:cNvSpPr>
            <a:spLocks noGrp="1"/>
          </p:cNvSpPr>
          <p:nvPr>
            <p:ph type="subTitle" idx="1"/>
          </p:nvPr>
        </p:nvSpPr>
        <p:spPr>
          <a:xfrm>
            <a:off x="1524000" y="378372"/>
            <a:ext cx="9144000" cy="5880538"/>
          </a:xfrm>
        </p:spPr>
        <p:txBody>
          <a:bodyPr>
            <a:normAutofit fontScale="92500" lnSpcReduction="10000"/>
          </a:bodyPr>
          <a:lstStyle/>
          <a:p>
            <a:pPr marL="342900" indent="-342900" algn="l">
              <a:buFont typeface="Arial" panose="020B0604020202020204" pitchFamily="34" charset="0"/>
              <a:buChar char="•"/>
            </a:pPr>
            <a:r>
              <a:rPr lang="de-DE" dirty="0"/>
              <a:t>Alle Präsentationen(Initial, Business, Technisch, Abschluss)</a:t>
            </a:r>
          </a:p>
          <a:p>
            <a:pPr marL="342900" indent="-342900" algn="l">
              <a:buFont typeface="Arial" panose="020B0604020202020204" pitchFamily="34" charset="0"/>
              <a:buChar char="•"/>
            </a:pPr>
            <a:r>
              <a:rPr lang="de-DE" dirty="0"/>
              <a:t>Ein Link zur Anwendung mit kurzer Erklärung, wie ich sie nutzen kann</a:t>
            </a:r>
          </a:p>
          <a:p>
            <a:pPr marL="800100" lvl="1" indent="-342900" algn="l">
              <a:buFont typeface="Arial" panose="020B0604020202020204" pitchFamily="34" charset="0"/>
              <a:buChar char="•"/>
            </a:pPr>
            <a:r>
              <a:rPr lang="de-DE" dirty="0"/>
              <a:t>Lokal installiert/In der Cloud/ auf </a:t>
            </a:r>
            <a:r>
              <a:rPr lang="de-DE" dirty="0" err="1"/>
              <a:t>nem</a:t>
            </a:r>
            <a:r>
              <a:rPr lang="de-DE" dirty="0"/>
              <a:t> Server</a:t>
            </a:r>
          </a:p>
          <a:p>
            <a:pPr marL="342900" indent="-342900" algn="l">
              <a:buFont typeface="Arial" panose="020B0604020202020204" pitchFamily="34" charset="0"/>
              <a:buChar char="•"/>
            </a:pPr>
            <a:r>
              <a:rPr lang="de-DE" dirty="0"/>
              <a:t>Ein Link zum Code-Repository(</a:t>
            </a:r>
            <a:r>
              <a:rPr lang="de-DE" dirty="0" err="1"/>
              <a:t>Git</a:t>
            </a:r>
            <a:r>
              <a:rPr lang="de-DE" dirty="0"/>
              <a:t>) oder auch den Code in einem Zip-File(Der Code sollte kommentiert sein)</a:t>
            </a:r>
          </a:p>
          <a:p>
            <a:pPr marL="342900" indent="-342900" algn="l">
              <a:buFont typeface="Arial" panose="020B0604020202020204" pitchFamily="34" charset="0"/>
              <a:buChar char="•"/>
            </a:pPr>
            <a:r>
              <a:rPr lang="de-DE" dirty="0"/>
              <a:t>Eine Beschreibung der Teamstruktur, kurze Beschreibung wer welches Thema gemacht hat und wie die Bewertung erfolgen soll.</a:t>
            </a:r>
          </a:p>
          <a:p>
            <a:pPr marL="800100" lvl="1" indent="-342900" algn="l">
              <a:buFont typeface="Arial" panose="020B0604020202020204" pitchFamily="34" charset="0"/>
              <a:buChar char="•"/>
            </a:pPr>
            <a:r>
              <a:rPr lang="de-DE" dirty="0"/>
              <a:t>Pro Person im Team habt ihr 100 Punkte zu verteilen(Wenn jemand 100 Punkte erhält, kriegt er exakt die Gruppennote, jemand mit 110 besser und jemand mit 90 schlechter als die Gruppennote)</a:t>
            </a:r>
          </a:p>
          <a:p>
            <a:pPr marL="342900" indent="-342900" algn="l">
              <a:buFont typeface="Arial" panose="020B0604020202020204" pitchFamily="34" charset="0"/>
              <a:buChar char="•"/>
            </a:pPr>
            <a:r>
              <a:rPr lang="de-DE" dirty="0"/>
              <a:t>Ein Gruppendokument circa 20-30 Seiten, das in beschriebener Form die geforderten Elemente der Business und Technischen Präsentation enthält</a:t>
            </a:r>
          </a:p>
          <a:p>
            <a:pPr marL="800100" lvl="1" indent="-342900" algn="l">
              <a:buFont typeface="Arial" panose="020B0604020202020204" pitchFamily="34" charset="0"/>
              <a:buChar char="•"/>
            </a:pPr>
            <a:r>
              <a:rPr lang="de-DE" dirty="0"/>
              <a:t>Zusätzlich sollten alle Anmerkungen von mir während der Präsentationen eingearbeitet sein</a:t>
            </a:r>
          </a:p>
          <a:p>
            <a:pPr marL="800100" lvl="1" indent="-342900" algn="l">
              <a:buFont typeface="Arial" panose="020B0604020202020204" pitchFamily="34" charset="0"/>
              <a:buChar char="•"/>
            </a:pPr>
            <a:r>
              <a:rPr lang="de-DE" dirty="0"/>
              <a:t>Das Dokument sollte außerdem Einleitung, Fazit und eine kritische Reflektion über die Entscheidungen im Team, das Projekt und die Arbeits- und Vorgehensweise enthalten.</a:t>
            </a:r>
          </a:p>
          <a:p>
            <a:pPr marL="342900" indent="-342900" algn="l">
              <a:buFont typeface="Arial" panose="020B0604020202020204" pitchFamily="34" charset="0"/>
              <a:buChar char="•"/>
            </a:pPr>
            <a:r>
              <a:rPr lang="de-DE" dirty="0"/>
              <a:t>Gerne könnt ihr euch mit mir abstimmen, wie ihr mir am Besten euer Abgaben-Paket </a:t>
            </a:r>
            <a:r>
              <a:rPr lang="de-DE"/>
              <a:t>zukommen lassen wollt!</a:t>
            </a:r>
            <a:endParaRPr lang="de-DE" dirty="0"/>
          </a:p>
        </p:txBody>
      </p:sp>
    </p:spTree>
    <p:extLst>
      <p:ext uri="{BB962C8B-B14F-4D97-AF65-F5344CB8AC3E}">
        <p14:creationId xmlns:p14="http://schemas.microsoft.com/office/powerpoint/2010/main" val="3736591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7270D3A15602459AC6BEE7CA7D30D7" ma:contentTypeVersion="10" ma:contentTypeDescription="Create a new document." ma:contentTypeScope="" ma:versionID="4f7acc9821182d160cfa5f4901a7b80f">
  <xsd:schema xmlns:xsd="http://www.w3.org/2001/XMLSchema" xmlns:xs="http://www.w3.org/2001/XMLSchema" xmlns:p="http://schemas.microsoft.com/office/2006/metadata/properties" xmlns:ns3="1fd86a52-ffa3-4543-b9ad-5cdec8d42297" xmlns:ns4="875d6e5e-c9d9-449f-a52d-e21caa632477" targetNamespace="http://schemas.microsoft.com/office/2006/metadata/properties" ma:root="true" ma:fieldsID="3894e725ec766c91a860e78d31b7aba0" ns3:_="" ns4:_="">
    <xsd:import namespace="1fd86a52-ffa3-4543-b9ad-5cdec8d42297"/>
    <xsd:import namespace="875d6e5e-c9d9-449f-a52d-e21caa63247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d86a52-ffa3-4543-b9ad-5cdec8d422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5d6e5e-c9d9-449f-a52d-e21caa63247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B6BC68-E212-4AD6-BF77-7F05BEC9BC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d86a52-ffa3-4543-b9ad-5cdec8d42297"/>
    <ds:schemaRef ds:uri="875d6e5e-c9d9-449f-a52d-e21caa6324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C321DB-244C-4C03-B09B-751D85BE5F65}">
  <ds:schemaRefs>
    <ds:schemaRef ds:uri="http://schemas.microsoft.com/sharepoint/v3/contenttype/forms"/>
  </ds:schemaRefs>
</ds:datastoreItem>
</file>

<file path=customXml/itemProps3.xml><?xml version="1.0" encoding="utf-8"?>
<ds:datastoreItem xmlns:ds="http://schemas.openxmlformats.org/officeDocument/2006/customXml" ds:itemID="{38C1501D-A1C5-4659-A623-57FC39AD620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5d6e5e-c9d9-449f-a52d-e21caa632477"/>
    <ds:schemaRef ds:uri="http://purl.org/dc/elements/1.1/"/>
    <ds:schemaRef ds:uri="http://schemas.microsoft.com/office/2006/metadata/properties"/>
    <ds:schemaRef ds:uri="1fd86a52-ffa3-4543-b9ad-5cdec8d4229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185</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Jung, Marc Benjamin</dc:creator>
  <cp:lastModifiedBy>Jung, Marc Benjamin</cp:lastModifiedBy>
  <cp:revision>1</cp:revision>
  <dcterms:created xsi:type="dcterms:W3CDTF">2020-01-29T13:09:40Z</dcterms:created>
  <dcterms:modified xsi:type="dcterms:W3CDTF">2020-01-29T13:24:52Z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0x0101005E7270D3A15602459AC6BEE7CA7D30D7</vt:lpwstr>
  </property>
</Properties>
</file>