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B8F03-6957-41CC-AEED-F69C3A6CB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5B569-EB81-41AF-8151-8CF4A6DF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C53D8-813C-485B-8214-7C8352F7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3C53B-DCBA-4B0A-B19B-D3AA4E21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F92D2-4705-442F-9AB8-A6D8CD89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5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72C15-48CE-46F6-BBC3-D8EB4D28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5DD0A2-DFC0-48C2-9480-43AB14C9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45D3FB-4A4B-4710-8653-D7135563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C4DAA-2FBE-41A2-BADA-77CB1138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38A0F-599D-4AC6-97A8-CF66F366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21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CC31BD-7D33-4E80-BA8D-9810A5D1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3732B7-BFCD-427D-B511-94E04E31E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FB27B-495C-49B7-BB7F-3671815E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C6933-B212-4522-8406-C4DD3B07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92E63-0AFE-4A35-AA40-76E561BC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20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0FA86-965C-4A20-81CB-07162781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2BB55-EB23-41DF-A87F-036861BF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BFB6A4-1A72-485A-B140-41FC22D4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91166-34CA-4236-84F0-2631145F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B8013-110B-4C12-956C-F69B9294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55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7E342-CB4E-4486-A012-5FA3A479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71A27F-2917-4173-85EC-68383C05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5FFEE1-0352-4240-B417-919AD5BC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E522E-05D0-4010-91BD-28938DD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22934-DDD3-43B2-AF08-D0EEC768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2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138CA-D762-4DD7-9AED-BA3F5BF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8BDD7-1DEA-4088-8C82-E6C2627D7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4AA71E-FEE9-40EF-B333-842AE0FC1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15F71D-CB55-4953-B469-DFCECEEF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C234B6-3BCF-425E-937C-671B08AB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D5F848-E6D1-4BC4-9FA3-930E23BD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2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3E0A6-A564-4994-9587-1D2A9258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546488-5F40-4129-A9C8-1AB383AB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9D8358-A162-4984-85DE-2D3D6A2FD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E13408-6D92-4022-B4B9-91186F4D7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BDA26A-8299-442D-B7F6-96238CCBF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B6DF32-31C9-4DE9-8A05-5CADA3CC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21E118-8587-4A43-AE94-004C2EB2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0F12C6-C273-4BA9-8F06-B41B461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59E80-5958-4C0D-8F93-BB268BBD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B01995-5DB3-44F2-BF48-9E8ACDF9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E21483-6BFA-4D1C-83C6-953DA40A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CC80E0-2FD0-4544-82E4-ED2BB332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325FDB-90CF-48E7-BB12-D54C975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D244F6-82A7-496D-8E57-8540C533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B4D40E-0C50-462E-8A6E-FED5EC8E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0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2164D-0362-4795-B93F-6F6A24A1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A0427-F251-43B5-80AB-D7AF1DC8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84D151-B2A8-40A7-903E-D308E766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7F1BB4-492C-4FC7-8669-DE55E105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90A5-1EAB-4377-AECD-B4ED92CA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057E97-5003-443B-9BBE-2D9EB34C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0BEA9-070B-43A8-BED7-64E85F34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59492B-186E-42F2-B540-41E1E0DFD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FB7B95-80CC-4BB0-A0DD-9E9304BB3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052DC2-8654-44D9-85C0-03E7046A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64710-C814-4A12-896E-B47195EE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3E96A-0004-495C-A5D8-2AD54B4A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7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63E034-F9FD-4C94-A48D-34174CC8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195D29-4AE4-4648-A995-48553769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1AF39-2C2F-4299-B223-8581DA6E5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C3AE-8625-4492-9436-F0A9DC93B751}" type="datetimeFigureOut">
              <a:rPr lang="de-DE" smtClean="0"/>
              <a:t>28.12.2021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5F26E-E5CA-4325-9FF4-76A734B95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7FFB7-D293-4C44-8B89-C120FA79C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FFFA7-2E8C-4975-835A-DA02ADB6A2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5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A48D0-CEA5-4423-836B-3D16100B9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Kosten/Nutzen-Analyse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984283-564A-4113-A905-51EB8C20A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58" y="3602038"/>
            <a:ext cx="2361484" cy="17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6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BE357-1E55-4AEF-BAC3-94112ACC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der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3B099-3062-44EA-8B3E-2A55F341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6070" cy="4351338"/>
          </a:xfrm>
        </p:spPr>
        <p:txBody>
          <a:bodyPr>
            <a:normAutofit/>
          </a:bodyPr>
          <a:lstStyle/>
          <a:p>
            <a:r>
              <a:rPr lang="de-DE" dirty="0"/>
              <a:t>Optimierung der Supply Chain</a:t>
            </a:r>
          </a:p>
          <a:p>
            <a:r>
              <a:rPr lang="de-DE" dirty="0"/>
              <a:t>Wettbewerbsvorteil</a:t>
            </a:r>
          </a:p>
          <a:p>
            <a:r>
              <a:rPr lang="de-DE" dirty="0"/>
              <a:t>Generierung von Kundenzufriedenheit</a:t>
            </a:r>
          </a:p>
          <a:p>
            <a:r>
              <a:rPr lang="de-DE" dirty="0"/>
              <a:t>Umsatzsteigerung</a:t>
            </a:r>
          </a:p>
          <a:p>
            <a:r>
              <a:rPr lang="de-DE" dirty="0"/>
              <a:t>Einsparung von Mitarbeitern</a:t>
            </a:r>
          </a:p>
          <a:p>
            <a:r>
              <a:rPr lang="de-DE" dirty="0"/>
              <a:t>Neue Zielgruppen erschließen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monetäre Werte schlecht einschätzbar &amp; abhängig von Erfolg der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03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E3E12-D9C9-47E3-A365-B6394B9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der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7D5E3-498C-4065-A0E8-B4DC4582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</a:t>
            </a:r>
          </a:p>
          <a:p>
            <a:pPr lvl="1"/>
            <a:r>
              <a:rPr lang="de-DE" dirty="0" err="1"/>
              <a:t>Dev</a:t>
            </a:r>
            <a:r>
              <a:rPr lang="de-DE" dirty="0"/>
              <a:t>-Team</a:t>
            </a:r>
          </a:p>
          <a:p>
            <a:pPr lvl="1"/>
            <a:r>
              <a:rPr lang="de-DE" dirty="0"/>
              <a:t>Sicherheit und Datenschutz</a:t>
            </a:r>
          </a:p>
          <a:p>
            <a:r>
              <a:rPr lang="de-DE" dirty="0"/>
              <a:t>Support</a:t>
            </a:r>
          </a:p>
          <a:p>
            <a:r>
              <a:rPr lang="de-DE" dirty="0"/>
              <a:t>Instandhaltung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5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Kosten/Nutzen-Analyse</vt:lpstr>
      <vt:lpstr>Nutzen der App</vt:lpstr>
      <vt:lpstr>Kosten der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Kosten/Nutzen-Analyse</dc:title>
  <dc:creator>Florian Frey</dc:creator>
  <cp:lastModifiedBy>Florian Frey</cp:lastModifiedBy>
  <cp:revision>3</cp:revision>
  <dcterms:created xsi:type="dcterms:W3CDTF">2021-12-27T10:05:50Z</dcterms:created>
  <dcterms:modified xsi:type="dcterms:W3CDTF">2021-12-28T11:34:35Z</dcterms:modified>
</cp:coreProperties>
</file>