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9032C-25A3-40C0-901C-B1C56CC33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6C4173-3736-4ECC-87D1-7B43D136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A01E1-CCAB-4B64-AB88-0C1DC6F5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749D-E6E5-4DAA-9D7B-A599485119FD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00050F-F39D-4FC5-A433-BC71BBF6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ABF42-FEEB-432D-9357-A289B9E4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3FB5-5BFC-42E6-B408-381A15C41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4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62F1B-C2BB-4F66-9B76-73E45446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9C18F8-4844-4E0E-9D7B-31DBBA0FC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B7E806-2E5C-457A-B89C-E3EFDCA0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749D-E6E5-4DAA-9D7B-A599485119FD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CF566-1F07-4A04-A9BE-58695021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21CCF7-030B-4289-8EFA-53A43736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3FB5-5BFC-42E6-B408-381A15C41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33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49D19A-5F13-40EC-8E74-892B10305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9D01F8-F219-416E-93C3-A6EBD324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CC45DF-A224-467A-A103-E8BD6697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749D-E6E5-4DAA-9D7B-A599485119FD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ADAC49-7D60-42F3-983E-210077A0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59FD11-C670-4209-9E97-9807B6E0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3FB5-5BFC-42E6-B408-381A15C41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4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190EC-2972-4400-8789-CD905903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9A5C4-26EF-415E-B8B0-8E5D0230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A81386-B9AE-403E-84BD-428EC944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749D-E6E5-4DAA-9D7B-A599485119FD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F05BF-648C-41C8-9EE1-86CD72A5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D3A125-A489-4200-9BD0-3C60EFD8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3FB5-5BFC-42E6-B408-381A15C41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00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0DB1D-2E2F-44AB-90DF-7740A250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4A120C-A149-47AC-B673-2B177702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4A7C13-43B1-4FDB-B909-A0D4DDC5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749D-E6E5-4DAA-9D7B-A599485119FD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98217-E8E3-4331-B4A5-41231658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F37F7-417D-4C00-B76B-74A832BC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3FB5-5BFC-42E6-B408-381A15C41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18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A443C-CFEE-427D-8781-146D221E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E22EDB-273E-4109-AF0F-ED1A313BA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D1492D-DE11-43F7-BD1D-FA727F873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561889-9EB6-4A3F-9A6A-CF4399FD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749D-E6E5-4DAA-9D7B-A599485119FD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B9DD74-6C73-413B-97D2-3C5D7822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6363C7-CB44-4924-8737-93425086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3FB5-5BFC-42E6-B408-381A15C41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84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C45E7-3277-4662-96E1-ACD2CA1E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36C9A6-402B-404D-93D5-C4CD04A4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325D86-EC7B-4F1A-8619-6700B1813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F57C26-A2A1-4B28-B6DB-F5142E26A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3A7D31-30E8-4A6D-96CC-82E3B8CC5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26772F-EF18-4D56-9B87-68142BAC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749D-E6E5-4DAA-9D7B-A599485119FD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2DB8FB-91D7-4030-8F72-CFFD127B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3D05B3F-8BAE-4B87-AEF7-5EFF5956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3FB5-5BFC-42E6-B408-381A15C41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3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94490-2C32-4BB6-9B31-C63D1FBD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6D3747-9241-4425-A99D-D81B2176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749D-E6E5-4DAA-9D7B-A599485119FD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647479-40FF-4D13-AB20-CAF06132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B0FEF7-189F-40F7-BDE4-9A8BEAE6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3FB5-5BFC-42E6-B408-381A15C41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1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36D989-EDE5-4041-B30C-EF8C7071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749D-E6E5-4DAA-9D7B-A599485119FD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80C19B-4D2C-4222-8249-C3CD4AAD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0CA349-B0C0-427B-8EC5-CEC9317D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3FB5-5BFC-42E6-B408-381A15C41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20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D9401-B706-4A06-B84E-59B9ED84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B95512-A5E1-44A1-BF16-A4E798FBD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E70CE8-C18B-45AE-B309-411A1EA71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D5910D-D3FF-48C4-9FA0-DEAC641D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749D-E6E5-4DAA-9D7B-A599485119FD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3C8623-0317-40C7-BC6C-A0D6D61D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494A5-E78D-4CA8-968E-F8414680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3FB5-5BFC-42E6-B408-381A15C41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60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990F8-C2C5-4976-AC74-C553D2FE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8590B7-B832-40B8-B8FF-10AC21D44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B1F81C-671C-4F9E-A918-D297DEB4A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74CDD4-D621-4045-83F3-15A252A8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749D-E6E5-4DAA-9D7B-A599485119FD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C628E7-9DCA-4312-8883-A3C42AFA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B6732B-0E69-4DD1-90F7-5F506060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3FB5-5BFC-42E6-B408-381A15C41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19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932BBBE-F51C-4C33-B647-BB609FC4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2358C3-6661-4E53-9C0F-F42FA1ADB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FEA6B-9210-4842-B2F7-272978B03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2749D-E6E5-4DAA-9D7B-A599485119FD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C7685B-9C7A-4324-8704-3AB3F8ADE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A73461-EC3A-470E-BFF2-40ABE6CE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F3FB5-5BFC-42E6-B408-381A15C41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77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8A8CA-C060-46C3-8F10-9861FA8B3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Risikoanalyse und Vorgehen im Krisenfall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CD95AA-7733-4143-A176-F2DFBCAF5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02" y="3602038"/>
            <a:ext cx="2321627" cy="174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0FA77-B21C-45CA-8D3D-487AA71C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Datenschutzverstöße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A35E5-95CF-446E-9987-F573246E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Unbefugte bekommen Zugriff auf Kundendaten</a:t>
            </a:r>
          </a:p>
          <a:p>
            <a:r>
              <a:rPr lang="de-DE" dirty="0"/>
              <a:t>Unerlaubte Datensammlung</a:t>
            </a:r>
          </a:p>
          <a:p>
            <a:pPr lvl="1"/>
            <a:r>
              <a:rPr lang="de-DE" dirty="0"/>
              <a:t>Geldstrafen drohen</a:t>
            </a:r>
          </a:p>
          <a:p>
            <a:pPr lvl="1"/>
            <a:r>
              <a:rPr lang="de-DE" dirty="0"/>
              <a:t>Imageschaden</a:t>
            </a:r>
          </a:p>
          <a:p>
            <a:pPr lvl="1"/>
            <a:r>
              <a:rPr lang="de-DE" dirty="0"/>
              <a:t>App muss vom Markt genommen werden (Geschäftsprozesse kommen zum Stoppen)</a:t>
            </a:r>
          </a:p>
          <a:p>
            <a:r>
              <a:rPr lang="de-DE" dirty="0"/>
              <a:t>Vorgehen:</a:t>
            </a:r>
          </a:p>
          <a:p>
            <a:pPr lvl="1"/>
            <a:r>
              <a:rPr lang="de-DE" dirty="0"/>
              <a:t>Reparatur im Nachhinein schwierig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/>
              <a:t>Präventives Vorgehen notwendig!</a:t>
            </a:r>
          </a:p>
          <a:p>
            <a:pPr lvl="2"/>
            <a:r>
              <a:rPr lang="de-DE" dirty="0" err="1"/>
              <a:t>Datenschutzbeauftrage:n</a:t>
            </a:r>
            <a:r>
              <a:rPr lang="de-DE" dirty="0"/>
              <a:t> einsetzen</a:t>
            </a:r>
          </a:p>
          <a:p>
            <a:pPr lvl="2"/>
            <a:r>
              <a:rPr lang="de-DE" dirty="0"/>
              <a:t>Backup der App bereithalten (ohne </a:t>
            </a:r>
            <a:r>
              <a:rPr lang="de-DE" dirty="0" err="1"/>
              <a:t>FaceBank</a:t>
            </a:r>
            <a:r>
              <a:rPr lang="de-DE" dirty="0"/>
              <a:t>-Funktion)</a:t>
            </a:r>
          </a:p>
          <a:p>
            <a:pPr lvl="2"/>
            <a:r>
              <a:rPr lang="de-DE" dirty="0"/>
              <a:t>Ausreichendes </a:t>
            </a:r>
            <a:r>
              <a:rPr lang="de-DE" dirty="0" err="1"/>
              <a:t>Testing</a:t>
            </a:r>
            <a:r>
              <a:rPr lang="de-DE" dirty="0"/>
              <a:t> der App auf Sicherheitslücken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7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14513-34B5-413A-96BA-E12347E5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ist bei Kunden nicht beliebt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333927-F215-41B2-9D78-29C3172B6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FaceBank</a:t>
            </a:r>
            <a:r>
              <a:rPr lang="de-DE" dirty="0"/>
              <a:t>-Funktion wird nicht genutzt</a:t>
            </a:r>
          </a:p>
          <a:p>
            <a:pPr lvl="1"/>
            <a:r>
              <a:rPr lang="de-DE" dirty="0"/>
              <a:t>Investition in Entwicklung ist verloren</a:t>
            </a:r>
          </a:p>
          <a:p>
            <a:pPr lvl="1"/>
            <a:r>
              <a:rPr lang="de-DE" dirty="0"/>
              <a:t>Marktnachteil</a:t>
            </a:r>
          </a:p>
          <a:p>
            <a:pPr lvl="1"/>
            <a:r>
              <a:rPr lang="de-DE" dirty="0"/>
              <a:t>Geplante Kostenreduzierung und Gewinnmaximierung bleiben aus</a:t>
            </a:r>
          </a:p>
          <a:p>
            <a:r>
              <a:rPr lang="de-DE" dirty="0"/>
              <a:t>Vorgehen:</a:t>
            </a:r>
          </a:p>
          <a:p>
            <a:pPr lvl="1"/>
            <a:r>
              <a:rPr lang="de-DE" dirty="0"/>
              <a:t>Attraktivität der Funktion erhöhen</a:t>
            </a:r>
          </a:p>
          <a:p>
            <a:pPr lvl="2"/>
            <a:r>
              <a:rPr lang="de-DE" dirty="0"/>
              <a:t>z.B. mit exklusiven Angeboten, </a:t>
            </a:r>
            <a:r>
              <a:rPr lang="de-DE" dirty="0" err="1"/>
              <a:t>Gamifikation</a:t>
            </a:r>
            <a:endParaRPr lang="de-DE" dirty="0"/>
          </a:p>
          <a:p>
            <a:pPr lvl="1"/>
            <a:r>
              <a:rPr lang="de-DE" dirty="0"/>
              <a:t>Im Notfall Funktion entfernen, damit nicht mehr Ressourcen verloren gehen</a:t>
            </a:r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42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6DFED-985D-466B-A41E-AA60B60D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funktioniert nicht wie geplant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7865CA-B8AD-4A88-A8BC-5F7DFD93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stürzt häufig ab</a:t>
            </a:r>
          </a:p>
          <a:p>
            <a:r>
              <a:rPr lang="de-DE" dirty="0"/>
              <a:t>Gesichtserkennung ist ungenau</a:t>
            </a:r>
          </a:p>
          <a:p>
            <a:r>
              <a:rPr lang="de-DE" dirty="0"/>
              <a:t>Andere Funktionen werden beeinträchtigt</a:t>
            </a:r>
          </a:p>
          <a:p>
            <a:r>
              <a:rPr lang="de-DE" dirty="0"/>
              <a:t>Perfomance ist schlecht</a:t>
            </a:r>
          </a:p>
          <a:p>
            <a:pPr lvl="1"/>
            <a:r>
              <a:rPr lang="de-DE" dirty="0"/>
              <a:t>Unzufriedenheit der Kunden</a:t>
            </a:r>
          </a:p>
          <a:p>
            <a:pPr lvl="1"/>
            <a:r>
              <a:rPr lang="de-DE" dirty="0"/>
              <a:t>Imageschaden</a:t>
            </a:r>
          </a:p>
          <a:p>
            <a:r>
              <a:rPr lang="de-DE" dirty="0"/>
              <a:t>Vorgehen</a:t>
            </a:r>
          </a:p>
          <a:p>
            <a:pPr lvl="1"/>
            <a:r>
              <a:rPr lang="de-DE" dirty="0"/>
              <a:t>Fehler ausbessern</a:t>
            </a:r>
          </a:p>
          <a:p>
            <a:pPr lvl="1"/>
            <a:r>
              <a:rPr lang="de-DE" dirty="0"/>
              <a:t>Testprozess verbessern</a:t>
            </a:r>
          </a:p>
        </p:txBody>
      </p:sp>
    </p:spTree>
    <p:extLst>
      <p:ext uri="{BB962C8B-B14F-4D97-AF65-F5344CB8AC3E}">
        <p14:creationId xmlns:p14="http://schemas.microsoft.com/office/powerpoint/2010/main" val="212481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39EDF-1C8E-40A0-BE54-E48D63F0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 verzögert sich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391A8-E0A9-46D8-9A59-0030DA22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Zu wenig Ressourcen geplant (Entwickler / Zeit / Geld)</a:t>
            </a:r>
          </a:p>
          <a:p>
            <a:r>
              <a:rPr lang="de-DE" dirty="0"/>
              <a:t>Unvorhersehbare Schwierigkeiten</a:t>
            </a:r>
          </a:p>
          <a:p>
            <a:r>
              <a:rPr lang="de-DE" dirty="0"/>
              <a:t>Neue Anforderungen der Stakeholder</a:t>
            </a:r>
          </a:p>
          <a:p>
            <a:pPr lvl="1"/>
            <a:r>
              <a:rPr lang="de-DE" dirty="0"/>
              <a:t>Veröffentlichung der Funktion verzögert sich </a:t>
            </a:r>
            <a:r>
              <a:rPr lang="de-DE" dirty="0">
                <a:sym typeface="Wingdings" panose="05000000000000000000" pitchFamily="2" charset="2"/>
              </a:rPr>
              <a:t> Marktvorteil verringert sich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Weitere Ressourcen werden benötigt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Unzufriedenheit der Stakeholder</a:t>
            </a:r>
          </a:p>
          <a:p>
            <a:r>
              <a:rPr lang="de-DE" dirty="0">
                <a:sym typeface="Wingdings" panose="05000000000000000000" pitchFamily="2" charset="2"/>
              </a:rPr>
              <a:t>Vorgehen:</a:t>
            </a:r>
          </a:p>
          <a:p>
            <a:pPr lvl="1"/>
            <a:r>
              <a:rPr lang="de-DE" dirty="0"/>
              <a:t>Analyse der Hindernisse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Arbeitsweise überdenken</a:t>
            </a:r>
          </a:p>
          <a:p>
            <a:pPr lvl="1"/>
            <a:r>
              <a:rPr lang="de-DE" dirty="0"/>
              <a:t>Ressourcen neu planen</a:t>
            </a:r>
          </a:p>
          <a:p>
            <a:pPr lvl="1"/>
            <a:r>
              <a:rPr lang="de-DE" dirty="0"/>
              <a:t>Weitere Entwickler beschaffen</a:t>
            </a:r>
          </a:p>
        </p:txBody>
      </p:sp>
    </p:spTree>
    <p:extLst>
      <p:ext uri="{BB962C8B-B14F-4D97-AF65-F5344CB8AC3E}">
        <p14:creationId xmlns:p14="http://schemas.microsoft.com/office/powerpoint/2010/main" val="373730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Breitbild</PresentationFormat>
  <Paragraphs>44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</vt:lpstr>
      <vt:lpstr>Risikoanalyse und Vorgehen im Krisenfall</vt:lpstr>
      <vt:lpstr>Datenschutzverstöße</vt:lpstr>
      <vt:lpstr>App ist bei Kunden nicht beliebt</vt:lpstr>
      <vt:lpstr>App funktioniert nicht wie geplant</vt:lpstr>
      <vt:lpstr>Entwicklung verzögert sich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Risikoanalyse und Vorgehen im Krisenfall</dc:title>
  <dc:creator>Florian Frey</dc:creator>
  <cp:lastModifiedBy>Florian Frey</cp:lastModifiedBy>
  <cp:revision>1</cp:revision>
  <dcterms:created xsi:type="dcterms:W3CDTF">2021-12-18T12:14:06Z</dcterms:created>
  <dcterms:modified xsi:type="dcterms:W3CDTF">2021-12-18T12:41:48Z</dcterms:modified>
</cp:coreProperties>
</file>