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1" r:id="rId4"/>
    <p:sldId id="269" r:id="rId5"/>
    <p:sldId id="267" r:id="rId6"/>
    <p:sldId id="266" r:id="rId7"/>
    <p:sldId id="265" r:id="rId8"/>
    <p:sldId id="262" r:id="rId9"/>
    <p:sldId id="264" r:id="rId10"/>
    <p:sldId id="263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D6919C-0146-4536-AB94-9E01D91802C8}">
          <p14:sldIdLst>
            <p14:sldId id="256"/>
            <p14:sldId id="261"/>
          </p14:sldIdLst>
        </p14:section>
        <p14:section name="(M) Marketing" id="{D0B255F7-0118-4BDF-890E-2754FF5F6DC5}">
          <p14:sldIdLst>
            <p14:sldId id="269"/>
          </p14:sldIdLst>
        </p14:section>
        <p14:section name="(FrFl) Face Recognition" id="{2816C1CE-9B0B-4BB9-A10A-09788C313455}">
          <p14:sldIdLst>
            <p14:sldId id="267"/>
            <p14:sldId id="266"/>
            <p14:sldId id="265"/>
            <p14:sldId id="262"/>
            <p14:sldId id="264"/>
            <p14:sldId id="263"/>
          </p14:sldIdLst>
        </p14:section>
        <p14:section name="(M) App" id="{222384A7-511C-4033-B49E-A052158CFB5F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6DF1-7D7C-4B6B-A3C5-92240E5AB083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8870-6227-4741-AE71-BAD2444DF3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09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31625-D5BE-45C4-AF0D-A9EA498C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64FA0-2BE8-4D32-AE04-30114713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029FC-14E5-43BA-B743-303654C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61F-43F6-8704-BB3609836829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A5D8E-3ABB-490E-B902-7683124A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73E47F-1205-4D85-B836-EC6E685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3799-67C2-461F-AFD6-943D5A9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1DCFF-B2EF-4E1A-9B2A-CFCAFEB5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A3AD3-5DC6-41B4-9130-C80A78C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9B90-EFBD-479B-A209-29F06A2A3B8C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8770F-E026-4AEF-AF1B-05B97A4F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91D8E-BA25-4381-BEA4-06BAA50A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39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8105DF-744F-468F-B684-487D5B8A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02B37-05FE-4534-B0FD-FC8F6F1D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A9925-AF21-41A6-8339-B95ACA78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DE6B-8ECB-4D5B-B388-E92F9AF3412E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BF6FE-408C-40CA-BEDF-350CB588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5DE73A-BCA7-4F6D-BC67-47C5654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03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3635-5EF8-408D-AE14-27D4B017512B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2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5DF5-132F-4568-9820-E6AA0B40FA61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39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AF6-C9C4-49BB-A1A7-CF548AA9E05B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1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C564-5068-49DD-B1EB-4762D049A9C6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8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3513-72D6-4C7E-BFFB-190444A4AB78}" type="datetime1">
              <a:rPr lang="de-DE" smtClean="0"/>
              <a:t>11.01.2022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5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8B5-4B65-4577-A3DE-1FA7CD6FB98A}" type="datetime1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1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9331-8A2C-47EB-A93B-84CACDD82E02}" type="datetime1">
              <a:rPr lang="de-DE" smtClean="0"/>
              <a:t>11.01.2022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23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379-3B16-4FD0-92A7-A37CE5B91C6D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E5A32-6665-4B10-879F-5BC696D6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A915C-9673-4738-8E92-86F717D0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DF63E-4D63-4BDB-927B-417E5EEB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577-D0FF-4F46-ADC7-135AC71413ED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D9C48-4760-41AE-8B59-D37F25B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70A06-3EBC-4941-B4D2-8CEC5586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55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12A2-B942-444E-8D7E-8244854B2F41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64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2C1-F76C-41AF-AA89-01D824077D10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7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17A5-16DD-4232-9820-F0D8104ED2E9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6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92189-CB91-4E79-8D48-01C5CE61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6D5512-59C8-46C1-AEDC-F49BAA12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D94BF-2A5A-4BA5-BDDF-21F5731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E0ED-0DA8-4F3D-AA4B-5CDB99001EB4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55BCC-4EB1-4203-AF8F-F7BD0FA1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1D2EA-DEDC-499D-AA8A-A9B862D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8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0DF9B-7409-42B8-A910-58604B37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AE542-CBF2-42C6-8AF9-4865F8917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EFB98-4476-4B14-A442-79CB96BD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930B1-CE05-41F2-B56C-3F785F61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F996-D1F7-44EF-8F61-1E2F5B9126C6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19B4F-BEA1-4769-898B-220509C9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68DFD-A53E-4DED-BAC5-00FD47BD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2254E-EC7F-4E2B-8FD5-F4ADDC40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FBECC-6D2A-4B68-9089-78BDA9C2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ED354-0097-4CB8-8DA4-CAE7821D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9E4E8-A04A-444A-8850-0C4C3DD4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3B985-7529-4EEB-9410-E6979F0DE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23D88-B130-4EFE-86F6-C03F433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B72-D4B4-4C5A-ADED-E27EE7C53243}" type="datetime1">
              <a:rPr lang="de-DE" smtClean="0"/>
              <a:t>11.01.2022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C171E1-3CFF-4782-AD89-92E7CAB6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F2D17F-C8CC-428A-9A75-3973425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F5857-AD14-4476-95A1-68141CB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D2EDCB-2236-43FC-8995-7BD2C123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E215-49D3-467A-8953-E3882328FC7C}" type="datetime1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5DFC6-C81D-4ED6-95C3-6C915680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276002-7A45-486C-A858-06EF2A5A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C3EFA7-CC97-4EBE-89AC-5F8F6F70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7E5A-E2B3-486D-BAD8-171893F55DC5}" type="datetime1">
              <a:rPr lang="de-DE" smtClean="0"/>
              <a:t>11.01.2022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53BCA4-46A3-4747-8EF2-80B8058B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77256F-0936-44CD-97E1-D5897D4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3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72710-B54B-4DDC-81DD-02E80DB4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6477B-727B-41E8-B6A0-DEEBD33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329E1-59DD-4F92-95FD-CC8FF7331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EB106-5604-49C9-BAD9-5DBA239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91EA-F2E0-481C-BBA8-CCCCDD0F1861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BF4F75-303F-4554-943A-8E56674D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1A498-897D-493C-BAAD-706E7522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4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1ADB-9575-441A-8BBD-753CD48F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8E93D3-6ACE-4090-8211-B7BDFE479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72D128-8C12-4025-AF6C-9DFA3AF7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A8437D-0947-4BF9-8010-D5847B91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A16F-D1D5-4680-B3B8-1B632C11E4D4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14A12-BE77-4CCB-8004-99E27CAC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5DDB5-49BE-4C5A-944D-BE957AA9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1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F5EB9-90B5-4754-BD79-437BB007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BEA16-62CD-4498-A362-556E6FDF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C55C-AEB8-4942-B778-B88C047B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7846-B08E-4D0B-8467-5FCC0E5C17DA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877CB-0157-487A-BD40-3B2B79B2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AE5D9-E992-4B8D-99CB-9759314B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05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832C-D502-4BE7-9782-E004CD1C8A9B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FaceBank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Aktueller Stand der App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B9702-7B8D-4327-ACC1-80A821B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80EF-6003-492D-B2FF-F322DA2925CD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Marketingbeispiele Instagram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Wie funktioniert Face </a:t>
            </a:r>
            <a:r>
              <a:rPr lang="de-DE" sz="2400" dirty="0"/>
              <a:t>Recognition?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Impediments</a:t>
            </a:r>
            <a:endParaRPr lang="de-DE" sz="2200" dirty="0"/>
          </a:p>
          <a:p>
            <a:pPr>
              <a:lnSpc>
                <a:spcPct val="150000"/>
              </a:lnSpc>
            </a:pPr>
            <a:r>
              <a:rPr lang="de-DE" sz="2200" dirty="0"/>
              <a:t>Vorstellung </a:t>
            </a:r>
            <a:r>
              <a:rPr lang="de-DE" sz="2200" dirty="0" err="1"/>
              <a:t>PowerApps</a:t>
            </a:r>
            <a:endParaRPr lang="de-DE" sz="2200" dirty="0"/>
          </a:p>
          <a:p>
            <a:pPr>
              <a:lnSpc>
                <a:spcPct val="150000"/>
              </a:lnSpc>
            </a:pPr>
            <a:r>
              <a:rPr lang="de-DE" sz="2200" dirty="0"/>
              <a:t>Update zur App</a:t>
            </a:r>
          </a:p>
          <a:p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B9702-7B8D-4327-ACC1-80A821B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80EF-6003-492D-B2FF-F322DA2925CD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09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B9702-7B8D-4327-ACC1-80A821B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80EF-6003-492D-B2FF-F322DA2925CD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4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Face Recognition 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de-DE" sz="2200" dirty="0" err="1"/>
              <a:t>Detect</a:t>
            </a:r>
            <a:r>
              <a:rPr lang="de-DE" sz="2200" dirty="0"/>
              <a:t> Faces in </a:t>
            </a:r>
            <a:r>
              <a:rPr lang="de-DE" sz="2200" dirty="0" err="1"/>
              <a:t>image</a:t>
            </a:r>
            <a:endParaRPr lang="de-DE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de-DE" sz="2200" dirty="0"/>
              <a:t>Extract face-region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interest</a:t>
            </a:r>
            <a:r>
              <a:rPr lang="de-DE" sz="2200" dirty="0"/>
              <a:t> and </a:t>
            </a:r>
            <a:r>
              <a:rPr lang="de-DE" sz="2200" dirty="0" err="1"/>
              <a:t>standardize</a:t>
            </a:r>
            <a:endParaRPr lang="de-DE" sz="2200" dirty="0"/>
          </a:p>
          <a:p>
            <a:pPr lvl="1">
              <a:lnSpc>
                <a:spcPct val="150000"/>
              </a:lnSpc>
            </a:pPr>
            <a:r>
              <a:rPr lang="de-DE" sz="1800" dirty="0"/>
              <a:t>Modelle erwarten eine bestimmte Bildgröße</a:t>
            </a:r>
          </a:p>
          <a:p>
            <a:pPr lvl="1">
              <a:lnSpc>
                <a:spcPct val="150000"/>
              </a:lnSpc>
            </a:pPr>
            <a:r>
              <a:rPr lang="de-DE" sz="1800" dirty="0"/>
              <a:t>Ausrichten der Bilder kann Genauigkeit erhöhen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de-DE" sz="2200" dirty="0" err="1"/>
              <a:t>Predict</a:t>
            </a:r>
            <a:r>
              <a:rPr lang="de-DE" sz="2200" dirty="0"/>
              <a:t> Age in </a:t>
            </a:r>
            <a:r>
              <a:rPr lang="de-DE" sz="2200" dirty="0" err="1"/>
              <a:t>classes</a:t>
            </a:r>
            <a:endParaRPr lang="de-DE" sz="2200" dirty="0"/>
          </a:p>
          <a:p>
            <a:pPr lvl="1">
              <a:lnSpc>
                <a:spcPct val="150000"/>
              </a:lnSpc>
            </a:pPr>
            <a:r>
              <a:rPr lang="de-DE" sz="1800" dirty="0"/>
              <a:t>Auch Menschen können nicht das genaue Alter eines anderen Menschen erkennen</a:t>
            </a:r>
          </a:p>
          <a:p>
            <a:pPr lvl="1">
              <a:lnSpc>
                <a:spcPct val="150000"/>
              </a:lnSpc>
            </a:pPr>
            <a:r>
              <a:rPr lang="de-DE" sz="1800" dirty="0"/>
              <a:t>Daher Klassifizierung in Altersgruppen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B9702-7B8D-4327-ACC1-80A821B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80EF-6003-492D-B2FF-F322DA2925CD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5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deepface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Modul basiert auf </a:t>
            </a:r>
            <a:r>
              <a:rPr lang="de-DE" sz="2200" dirty="0" err="1"/>
              <a:t>TensorFlow</a:t>
            </a:r>
            <a:r>
              <a:rPr lang="de-DE" sz="2200" dirty="0"/>
              <a:t> und Keras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Age model </a:t>
            </a:r>
            <a:r>
              <a:rPr lang="en-US" sz="2200" dirty="0" err="1"/>
              <a:t>nach</a:t>
            </a:r>
            <a:r>
              <a:rPr lang="en-US" sz="2200" dirty="0"/>
              <a:t> </a:t>
            </a:r>
            <a:r>
              <a:rPr lang="en-US" sz="2200" dirty="0" err="1"/>
              <a:t>eigenen</a:t>
            </a:r>
            <a:r>
              <a:rPr lang="en-US" sz="2200" dirty="0"/>
              <a:t> </a:t>
            </a:r>
            <a:r>
              <a:rPr lang="en-US" sz="2200" dirty="0" err="1"/>
              <a:t>Aussagen</a:t>
            </a:r>
            <a:r>
              <a:rPr lang="en-US" sz="2200" dirty="0"/>
              <a:t> </a:t>
            </a:r>
            <a:r>
              <a:rPr lang="en-US" sz="2200" dirty="0" err="1"/>
              <a:t>mit</a:t>
            </a:r>
            <a:r>
              <a:rPr lang="en-US" sz="2200" dirty="0"/>
              <a:t> ± 4.65 MAE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TensorFlow </a:t>
            </a:r>
            <a:r>
              <a:rPr lang="en-US" sz="2200" dirty="0" err="1"/>
              <a:t>ist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Open-Source-</a:t>
            </a:r>
            <a:r>
              <a:rPr lang="en-US" sz="2200" dirty="0" err="1"/>
              <a:t>Plattform</a:t>
            </a:r>
            <a:r>
              <a:rPr lang="en-US" sz="2200" dirty="0"/>
              <a:t> für </a:t>
            </a:r>
            <a:r>
              <a:rPr lang="en-US" sz="2200" dirty="0" err="1"/>
              <a:t>maschinelles</a:t>
            </a:r>
            <a:r>
              <a:rPr lang="en-US" sz="2200" dirty="0"/>
              <a:t> </a:t>
            </a:r>
            <a:r>
              <a:rPr lang="en-US" sz="2200" dirty="0" err="1"/>
              <a:t>Lernen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Keras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</a:t>
            </a:r>
            <a:r>
              <a:rPr lang="en-US" sz="2200" dirty="0" err="1"/>
              <a:t>deeplearning-api</a:t>
            </a:r>
            <a:r>
              <a:rPr lang="en-US" sz="2200" dirty="0"/>
              <a:t> für Python, </a:t>
            </a:r>
            <a:r>
              <a:rPr lang="en-US" sz="2200" dirty="0" err="1"/>
              <a:t>basiert</a:t>
            </a:r>
            <a:r>
              <a:rPr lang="en-US" sz="2200" dirty="0"/>
              <a:t> auf TensorFlow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Für Menschen designed: </a:t>
            </a:r>
            <a:r>
              <a:rPr lang="en-US" sz="2200" dirty="0" err="1"/>
              <a:t>Einfache</a:t>
            </a:r>
            <a:r>
              <a:rPr lang="en-US" sz="2200" dirty="0"/>
              <a:t> </a:t>
            </a:r>
            <a:r>
              <a:rPr lang="en-US" sz="2200" dirty="0" err="1"/>
              <a:t>Handhabung</a:t>
            </a:r>
            <a:endParaRPr lang="en-US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B9702-7B8D-4327-ACC1-80A821B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AC09-4B3E-488D-B429-5E3F09583879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FCD1B2-EAC9-47D5-B2EB-0529D90A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4591" y="6356350"/>
            <a:ext cx="6294681" cy="365125"/>
          </a:xfrm>
        </p:spPr>
        <p:txBody>
          <a:bodyPr/>
          <a:lstStyle/>
          <a:p>
            <a:r>
              <a:rPr lang="de-DE" dirty="0"/>
              <a:t>https://pypi.org/project/deepface/ | https://keras.io/ | https://www.tensorflow.org/learn</a:t>
            </a:r>
          </a:p>
        </p:txBody>
      </p:sp>
    </p:spTree>
    <p:extLst>
      <p:ext uri="{BB962C8B-B14F-4D97-AF65-F5344CB8AC3E}">
        <p14:creationId xmlns:p14="http://schemas.microsoft.com/office/powerpoint/2010/main" val="144596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Impediments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Keine Antwort vom </a:t>
            </a:r>
            <a:r>
              <a:rPr lang="de-DE" sz="2200" dirty="0" err="1"/>
              <a:t>Frauenhofer</a:t>
            </a:r>
            <a:r>
              <a:rPr lang="de-DE" sz="2200" dirty="0"/>
              <a:t>-Institut (Stand 11.01.)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Anderweitig auch keine besseren Daten gefunden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 Testen des </a:t>
            </a:r>
            <a:r>
              <a:rPr lang="de-DE" sz="2200" dirty="0" err="1"/>
              <a:t>deepface</a:t>
            </a:r>
            <a:r>
              <a:rPr lang="de-DE" sz="2200" dirty="0"/>
              <a:t>-models on hold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Alternative Lösung: Azure API für Microsoft </a:t>
            </a:r>
            <a:r>
              <a:rPr lang="de-DE" sz="2200" dirty="0" err="1"/>
              <a:t>PowerApps</a:t>
            </a:r>
            <a:endParaRPr lang="de-DE" sz="2200" dirty="0"/>
          </a:p>
          <a:p>
            <a:pPr>
              <a:lnSpc>
                <a:spcPct val="150000"/>
              </a:lnSpc>
            </a:pPr>
            <a:r>
              <a:rPr lang="de-DE" sz="2200" dirty="0"/>
              <a:t>Weitere Alternative: Andere vorgelernte Modelle verwenden und in unsere App einbinden (Vertrauen auf Performance)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B9702-7B8D-4327-ACC1-80A821B4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80EF-6003-492D-B2FF-F322DA2925CD}" type="datetime1">
              <a:rPr lang="de-DE" smtClean="0"/>
              <a:t>11.01.2022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PowerApps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Bestandteil der Microsoft Power </a:t>
            </a:r>
            <a:r>
              <a:rPr lang="de-DE" sz="2200" dirty="0" err="1"/>
              <a:t>Platform</a:t>
            </a:r>
            <a:endParaRPr lang="de-DE" sz="2200" dirty="0"/>
          </a:p>
          <a:p>
            <a:pPr>
              <a:lnSpc>
                <a:spcPct val="150000"/>
              </a:lnSpc>
            </a:pPr>
            <a:r>
              <a:rPr lang="de-DE" sz="2200" dirty="0"/>
              <a:t>Erstellen von individuellen Apps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Anpassbar für verschiedene Geräte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Bietet eine Vielzahl an Funktionen und </a:t>
            </a:r>
            <a:r>
              <a:rPr lang="de-DE" sz="2200" dirty="0" err="1"/>
              <a:t>Connectors</a:t>
            </a: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2B72D-D684-4DEB-8043-8862A3AA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6D20-808E-4166-AFE6-6D7792F4544F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DC108-3A4A-45C1-AD98-03D56CB8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https://powerapps.microsoft.com/de-de/build-powerapps/</a:t>
            </a:r>
          </a:p>
        </p:txBody>
      </p:sp>
    </p:spTree>
    <p:extLst>
      <p:ext uri="{BB962C8B-B14F-4D97-AF65-F5344CB8AC3E}">
        <p14:creationId xmlns:p14="http://schemas.microsoft.com/office/powerpoint/2010/main" val="155824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PowerApps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2B72D-D684-4DEB-8043-8862A3AA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6D20-808E-4166-AFE6-6D7792F4544F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DC108-3A4A-45C1-AD98-03D56CB8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https://powerapps.microsoft.com/de-de/build-powerapps/</a:t>
            </a:r>
          </a:p>
        </p:txBody>
      </p:sp>
      <p:pic>
        <p:nvPicPr>
          <p:cNvPr id="2050" name="Picture 2" descr="Maßgeschneiderte Anwendungen entwickeln">
            <a:extLst>
              <a:ext uri="{FF2B5EF4-FFF2-40B4-BE49-F238E27FC236}">
                <a16:creationId xmlns:a16="http://schemas.microsoft.com/office/drawing/2014/main" id="{C75077EB-7C13-4E76-8DB9-8A29BAFC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76" y="2072782"/>
            <a:ext cx="6789312" cy="42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5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Azure Face API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i="1" dirty="0"/>
              <a:t>„Der Azure-Gesichtserkennungsdienst verfügt über KI-Algorithmen zum Ermitteln, Erkennen und Analysieren menschlicher Gesichter in Bildern.“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Nicht Open-Source, daher sind keine Details über das Backend bekannt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Integrierbar in </a:t>
            </a:r>
            <a:r>
              <a:rPr lang="de-DE" sz="2200" dirty="0" err="1"/>
              <a:t>PowerApps</a:t>
            </a:r>
            <a:r>
              <a:rPr lang="de-DE" sz="2200" dirty="0"/>
              <a:t> mit Schnittstelle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Ermöglicht viele Analyse-Optionen (z.B. Alter, Emotionen, Geschlecht, Kopfhaltung, …)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70A846-0D3E-46E9-A823-115673DA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2CA9-A845-4392-9D4A-F742D98FCFF9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C29AD-F2CA-4268-A9CB-1AFF06C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9153" y="6356350"/>
            <a:ext cx="5273694" cy="365125"/>
          </a:xfrm>
        </p:spPr>
        <p:txBody>
          <a:bodyPr/>
          <a:lstStyle/>
          <a:p>
            <a:r>
              <a:rPr lang="de-DE" dirty="0"/>
              <a:t>https://docs.microsoft.com/de-de/azure/cognitive-services/face/overview</a:t>
            </a:r>
          </a:p>
        </p:txBody>
      </p:sp>
    </p:spTree>
    <p:extLst>
      <p:ext uri="{BB962C8B-B14F-4D97-AF65-F5344CB8AC3E}">
        <p14:creationId xmlns:p14="http://schemas.microsoft.com/office/powerpoint/2010/main" val="353134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</vt:lpstr>
      <vt:lpstr>1_Office</vt:lpstr>
      <vt:lpstr>FaceBank App Review 2</vt:lpstr>
      <vt:lpstr>Agenda</vt:lpstr>
      <vt:lpstr>Marketing</vt:lpstr>
      <vt:lpstr>Face Recognition </vt:lpstr>
      <vt:lpstr>deepface</vt:lpstr>
      <vt:lpstr>Impediments</vt:lpstr>
      <vt:lpstr>PowerApps</vt:lpstr>
      <vt:lpstr>PowerApps</vt:lpstr>
      <vt:lpstr>Azure Face API</vt:lpstr>
      <vt:lpstr>Aktueller Stand der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FaceBank Review 2</dc:title>
  <dc:creator>Florian Frey</dc:creator>
  <cp:lastModifiedBy>Florian Frey</cp:lastModifiedBy>
  <cp:revision>3</cp:revision>
  <dcterms:created xsi:type="dcterms:W3CDTF">2022-01-10T12:04:15Z</dcterms:created>
  <dcterms:modified xsi:type="dcterms:W3CDTF">2022-01-11T13:38:43Z</dcterms:modified>
</cp:coreProperties>
</file>