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>
        <p:scale>
          <a:sx n="119" d="100"/>
          <a:sy n="119" d="100"/>
        </p:scale>
        <p:origin x="3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53915-A498-E74B-9195-96A0926E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F44DD2-52A0-1F41-88BF-B64D64C7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95213-D58A-AB4B-BA6F-564C0DF4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13388-D949-1F46-BC7D-1262836F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A6DA-5279-FB41-8984-3706A2B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8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53162-67EF-9843-A79B-6B446204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FADD7C-5789-0141-A30C-1814C5E2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C799B-4CCB-AF49-A364-A1BA616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0830E-54E9-CA4B-9115-BE92F1E4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E8FF0-BC5C-8C48-A23F-ABFCA639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5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60F075-ED16-0F4E-9879-E44CFDA74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283D98-A50E-B741-899C-620439AB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59E1C-57A9-1E44-B5CF-5634F509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063C0F-CB0D-8D47-B583-B5A546C3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F527C-2F5F-5C46-BCD4-02133C77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2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D608F-9E9E-0746-BBC4-F0C9673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9F340-9511-D94B-916D-4660088F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4E9AD-66E2-124B-A974-C188DC8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2CECE-E863-4446-BCA0-BA5D6C19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7F2A4-AFD4-E04C-A6FC-AA4EA1F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4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FAFBB-8860-F241-ADD7-D3371B74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62ABC-BAAD-2B40-BAD5-D9A84B449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187BA-6DB0-1745-8044-99AE326B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0ACC0-BD78-6C47-95D3-4E34F7A1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C7064-4589-844A-BAD6-52A8BE3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9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EE70-1A1E-6445-967D-829CFDBD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7ABFB-109E-BE4B-AB61-2BB8C079A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D9E2C-5C32-034B-B566-021D3275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86C6-02FB-F746-A768-50AB989A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6E441A-CCAB-1449-AF92-D2A0E39C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5C860B-3DD8-7744-8442-74FFAA2F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7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8CDF8-D7FB-3F4A-8117-98EC8ED7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0B6D1-370B-E849-B05D-CD38474A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2699E-07B8-C54A-A77C-A983AAF0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FFEDD1-17DC-4C40-BF42-E2CE9C3C8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F6EB04-A507-C44A-A82C-F8A80570A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D9FA9C-89EB-7447-BB20-64B205FB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795C8A-091F-C144-B180-45CAE523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9AD113-A7CD-7D4D-8A34-7D9909B2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C6903-5655-C34D-B6EC-29B9591E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8AB3D-4701-7D46-91D7-4DB0F5C9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87856-7407-DC4A-92C5-B0EC9B3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5E042-FEFC-8E46-B850-0A70C96E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36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774ABD-6A13-4E45-A67F-EEDA70E2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B942E-974C-F644-BC24-79EBDE27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B07EC-F91E-0346-9876-C6E844C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2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ECE06-FAD9-AF43-860F-B35399FD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11649-6029-8C41-9BE1-012A7B2F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7EBA3-594D-FF47-80CD-4E032D50C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DBBE46-1D1A-F14B-8D69-354527CB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39E9F3-B87A-7E4F-BFF9-ACA8A72A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8DF3CA-5854-224C-9201-5093D174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24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6BD22-EE4A-4F47-8705-008FAF2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F3FD13-749B-254E-B446-82EB287B1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F7110D-CED0-B546-AE70-5F8BA84E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4DA117-CD9A-6842-BB22-373F10E2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DD673-CB7B-3E4F-9F04-FF539F49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EF6966-482F-6D4A-9BCF-3BEC104D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A61708-88E5-CF4F-9CB6-CD753E07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267670-2C2A-134A-9F58-BEA8B72D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7F134-DC07-FF43-B35E-9F55C455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90AE-5B4E-2B49-B73B-9DA7C493B280}" type="datetimeFigureOut">
              <a:rPr lang="de-DE" smtClean="0"/>
              <a:t>16.12.21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CEC08A-B36D-2E4E-9CC5-19CA11123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73CD1-6007-7F41-8317-83F4BB265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98B0-6AF1-F44C-B28D-A6F41F575D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8A47C-4E72-9847-A6D6-ED6345FAF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Aktivitätsdiagramm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155AB9-82B4-1243-B067-E77C21C89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6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743361-371E-F54D-9F3E-2B9812648D39}"/>
              </a:ext>
            </a:extLst>
          </p:cNvPr>
          <p:cNvSpPr/>
          <p:nvPr/>
        </p:nvSpPr>
        <p:spPr>
          <a:xfrm>
            <a:off x="646771" y="557561"/>
            <a:ext cx="557561" cy="5575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B724D95-66FF-8A49-A60B-CF506D32909D}"/>
              </a:ext>
            </a:extLst>
          </p:cNvPr>
          <p:cNvCxnSpPr/>
          <p:nvPr/>
        </p:nvCxnSpPr>
        <p:spPr>
          <a:xfrm>
            <a:off x="1204332" y="836342"/>
            <a:ext cx="114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lternativer Prozess 6">
            <a:extLst>
              <a:ext uri="{FF2B5EF4-FFF2-40B4-BE49-F238E27FC236}">
                <a16:creationId xmlns:a16="http://schemas.microsoft.com/office/drawing/2014/main" id="{33CB06F5-A558-E048-9853-4FD2587F2412}"/>
              </a:ext>
            </a:extLst>
          </p:cNvPr>
          <p:cNvSpPr/>
          <p:nvPr/>
        </p:nvSpPr>
        <p:spPr>
          <a:xfrm>
            <a:off x="2352907" y="557561"/>
            <a:ext cx="1449659" cy="74712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Kunden Registration überprüfen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9F968C-C170-7A4F-9653-6E750A267AEC}"/>
              </a:ext>
            </a:extLst>
          </p:cNvPr>
          <p:cNvCxnSpPr/>
          <p:nvPr/>
        </p:nvCxnSpPr>
        <p:spPr>
          <a:xfrm>
            <a:off x="3802566" y="858644"/>
            <a:ext cx="62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Verzweigung 9">
            <a:extLst>
              <a:ext uri="{FF2B5EF4-FFF2-40B4-BE49-F238E27FC236}">
                <a16:creationId xmlns:a16="http://schemas.microsoft.com/office/drawing/2014/main" id="{CA6E1377-709B-E041-99C6-550310F00665}"/>
              </a:ext>
            </a:extLst>
          </p:cNvPr>
          <p:cNvSpPr/>
          <p:nvPr/>
        </p:nvSpPr>
        <p:spPr>
          <a:xfrm>
            <a:off x="4427034" y="552320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D731D77-6A11-1A46-954F-52A13F0E14BB}"/>
              </a:ext>
            </a:extLst>
          </p:cNvPr>
          <p:cNvCxnSpPr>
            <a:stCxn id="10" idx="0"/>
          </p:cNvCxnSpPr>
          <p:nvPr/>
        </p:nvCxnSpPr>
        <p:spPr>
          <a:xfrm>
            <a:off x="4884234" y="552320"/>
            <a:ext cx="205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139D18-59EE-5B4A-958B-18F2848BC105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>
            <a:off x="4884234" y="1164968"/>
            <a:ext cx="2051824" cy="4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DA1FC39A-3D6B-DE4D-856A-2702FE6DDEFD}"/>
              </a:ext>
            </a:extLst>
          </p:cNvPr>
          <p:cNvSpPr/>
          <p:nvPr/>
        </p:nvSpPr>
        <p:spPr>
          <a:xfrm>
            <a:off x="6936059" y="340447"/>
            <a:ext cx="1471961" cy="50180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Registarions-auffordeung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B21BE64-F0B9-2345-87E0-4D513C121B87}"/>
              </a:ext>
            </a:extLst>
          </p:cNvPr>
          <p:cNvSpPr txBox="1"/>
          <p:nvPr/>
        </p:nvSpPr>
        <p:spPr>
          <a:xfrm>
            <a:off x="5452946" y="222017"/>
            <a:ext cx="13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[Neukunde]</a:t>
            </a:r>
          </a:p>
        </p:txBody>
      </p:sp>
      <p:sp>
        <p:nvSpPr>
          <p:cNvPr id="18" name="Alternativer Prozess 17">
            <a:extLst>
              <a:ext uri="{FF2B5EF4-FFF2-40B4-BE49-F238E27FC236}">
                <a16:creationId xmlns:a16="http://schemas.microsoft.com/office/drawing/2014/main" id="{B568558C-D712-7847-A4CA-6D725FED2770}"/>
              </a:ext>
            </a:extLst>
          </p:cNvPr>
          <p:cNvSpPr/>
          <p:nvPr/>
        </p:nvSpPr>
        <p:spPr>
          <a:xfrm>
            <a:off x="6166624" y="2580101"/>
            <a:ext cx="1550020" cy="50509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Scanvorgang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70F3D8-DD83-F64F-8ECB-185AAB5A71F7}"/>
              </a:ext>
            </a:extLst>
          </p:cNvPr>
          <p:cNvCxnSpPr>
            <a:cxnSpLocks/>
            <a:stCxn id="15" idx="2"/>
            <a:endCxn id="67" idx="0"/>
          </p:cNvCxnSpPr>
          <p:nvPr/>
        </p:nvCxnSpPr>
        <p:spPr>
          <a:xfrm flipH="1">
            <a:off x="6936058" y="842251"/>
            <a:ext cx="735982" cy="74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4527721-0C0F-EB4C-9578-F37BBA7476A7}"/>
              </a:ext>
            </a:extLst>
          </p:cNvPr>
          <p:cNvCxnSpPr>
            <a:cxnSpLocks/>
            <a:stCxn id="67" idx="2"/>
            <a:endCxn id="18" idx="0"/>
          </p:cNvCxnSpPr>
          <p:nvPr/>
        </p:nvCxnSpPr>
        <p:spPr>
          <a:xfrm>
            <a:off x="6936058" y="2199809"/>
            <a:ext cx="5576" cy="38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91BD422-8C6B-5643-A454-6A8D64B95391}"/>
              </a:ext>
            </a:extLst>
          </p:cNvPr>
          <p:cNvSpPr txBox="1"/>
          <p:nvPr/>
        </p:nvSpPr>
        <p:spPr>
          <a:xfrm rot="704558">
            <a:off x="5078558" y="1115052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[Bestandskunde]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4D56BD2-A7FC-0943-829E-3A6FC8E2D9BD}"/>
              </a:ext>
            </a:extLst>
          </p:cNvPr>
          <p:cNvCxnSpPr>
            <a:cxnSpLocks/>
            <a:stCxn id="18" idx="3"/>
            <a:endCxn id="35" idx="3"/>
          </p:cNvCxnSpPr>
          <p:nvPr/>
        </p:nvCxnSpPr>
        <p:spPr>
          <a:xfrm flipV="1">
            <a:off x="7716644" y="2529150"/>
            <a:ext cx="941092" cy="30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>
            <a:extLst>
              <a:ext uri="{FF2B5EF4-FFF2-40B4-BE49-F238E27FC236}">
                <a16:creationId xmlns:a16="http://schemas.microsoft.com/office/drawing/2014/main" id="{A908C44B-C892-5F4B-8B4A-FDC72A78A45B}"/>
              </a:ext>
            </a:extLst>
          </p:cNvPr>
          <p:cNvSpPr/>
          <p:nvPr/>
        </p:nvSpPr>
        <p:spPr>
          <a:xfrm rot="16200000">
            <a:off x="8275471" y="2202640"/>
            <a:ext cx="918119" cy="65302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DE9BD70-1F60-FE4E-B756-0AAC4A6726C1}"/>
              </a:ext>
            </a:extLst>
          </p:cNvPr>
          <p:cNvCxnSpPr>
            <a:cxnSpLocks/>
          </p:cNvCxnSpPr>
          <p:nvPr/>
        </p:nvCxnSpPr>
        <p:spPr>
          <a:xfrm>
            <a:off x="8854068" y="228951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BB9176F-6E16-D144-A718-B9B66556901B}"/>
              </a:ext>
            </a:extLst>
          </p:cNvPr>
          <p:cNvCxnSpPr>
            <a:cxnSpLocks/>
          </p:cNvCxnSpPr>
          <p:nvPr/>
        </p:nvCxnSpPr>
        <p:spPr>
          <a:xfrm>
            <a:off x="8842917" y="2698595"/>
            <a:ext cx="1115122" cy="632614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lternativer Prozess 44">
            <a:extLst>
              <a:ext uri="{FF2B5EF4-FFF2-40B4-BE49-F238E27FC236}">
                <a16:creationId xmlns:a16="http://schemas.microsoft.com/office/drawing/2014/main" id="{6ED28870-B374-C240-9F4B-8DAFA12A578F}"/>
              </a:ext>
            </a:extLst>
          </p:cNvPr>
          <p:cNvSpPr/>
          <p:nvPr/>
        </p:nvSpPr>
        <p:spPr>
          <a:xfrm>
            <a:off x="10682867" y="1983185"/>
            <a:ext cx="1326995" cy="79851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Emotionen erkennen #001</a:t>
            </a:r>
          </a:p>
        </p:txBody>
      </p:sp>
      <p:sp>
        <p:nvSpPr>
          <p:cNvPr id="46" name="Alternativer Prozess 45">
            <a:extLst>
              <a:ext uri="{FF2B5EF4-FFF2-40B4-BE49-F238E27FC236}">
                <a16:creationId xmlns:a16="http://schemas.microsoft.com/office/drawing/2014/main" id="{D80CB34A-0760-D447-82DA-2269CD340EE1}"/>
              </a:ext>
            </a:extLst>
          </p:cNvPr>
          <p:cNvSpPr/>
          <p:nvPr/>
        </p:nvSpPr>
        <p:spPr>
          <a:xfrm>
            <a:off x="9367025" y="3331235"/>
            <a:ext cx="1155746" cy="75580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Alter erkennen #002</a:t>
            </a:r>
          </a:p>
        </p:txBody>
      </p:sp>
      <p:sp>
        <p:nvSpPr>
          <p:cNvPr id="47" name="Minus 46">
            <a:extLst>
              <a:ext uri="{FF2B5EF4-FFF2-40B4-BE49-F238E27FC236}">
                <a16:creationId xmlns:a16="http://schemas.microsoft.com/office/drawing/2014/main" id="{B07CBAA7-A8D6-CB4B-8CF8-6797A1E2AF29}"/>
              </a:ext>
            </a:extLst>
          </p:cNvPr>
          <p:cNvSpPr/>
          <p:nvPr/>
        </p:nvSpPr>
        <p:spPr>
          <a:xfrm rot="5400000">
            <a:off x="9311268" y="4544238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026CBC9-7345-3149-BE37-C1B6DB15402B}"/>
              </a:ext>
            </a:extLst>
          </p:cNvPr>
          <p:cNvCxnSpPr>
            <a:cxnSpLocks/>
            <a:stCxn id="46" idx="2"/>
            <a:endCxn id="47" idx="3"/>
          </p:cNvCxnSpPr>
          <p:nvPr/>
        </p:nvCxnSpPr>
        <p:spPr>
          <a:xfrm rot="5400000">
            <a:off x="9453251" y="4509790"/>
            <a:ext cx="914399" cy="68897"/>
          </a:xfrm>
          <a:prstGeom prst="bentConnector4">
            <a:avLst>
              <a:gd name="adj1" fmla="val 25000"/>
              <a:gd name="adj2" fmla="val -1170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2F716E-8F49-FC47-85E9-73E28B5BA9E7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9370344" y="3287355"/>
            <a:ext cx="2481678" cy="1470365"/>
          </a:xfrm>
          <a:prstGeom prst="bentConnector3">
            <a:avLst>
              <a:gd name="adj1" fmla="val 100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lternativer Prozess 58">
            <a:extLst>
              <a:ext uri="{FF2B5EF4-FFF2-40B4-BE49-F238E27FC236}">
                <a16:creationId xmlns:a16="http://schemas.microsoft.com/office/drawing/2014/main" id="{8ECE63E9-6ADB-4243-88E3-EA8F665F78D0}"/>
              </a:ext>
            </a:extLst>
          </p:cNvPr>
          <p:cNvSpPr/>
          <p:nvPr/>
        </p:nvSpPr>
        <p:spPr>
          <a:xfrm>
            <a:off x="6713034" y="4620193"/>
            <a:ext cx="1477536" cy="76248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Produkt Vorschlag #003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7F08F64-436F-5C44-B3EC-3150AE16B421}"/>
              </a:ext>
            </a:extLst>
          </p:cNvPr>
          <p:cNvCxnSpPr>
            <a:cxnSpLocks/>
            <a:stCxn id="47" idx="1"/>
            <a:endCxn id="59" idx="3"/>
          </p:cNvCxnSpPr>
          <p:nvPr/>
        </p:nvCxnSpPr>
        <p:spPr>
          <a:xfrm flipH="1">
            <a:off x="8190570" y="5001438"/>
            <a:ext cx="1470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Verzweigung 66">
            <a:extLst>
              <a:ext uri="{FF2B5EF4-FFF2-40B4-BE49-F238E27FC236}">
                <a16:creationId xmlns:a16="http://schemas.microsoft.com/office/drawing/2014/main" id="{4849113E-1689-9642-B323-33F902932C29}"/>
              </a:ext>
            </a:extLst>
          </p:cNvPr>
          <p:cNvSpPr/>
          <p:nvPr/>
        </p:nvSpPr>
        <p:spPr>
          <a:xfrm>
            <a:off x="6478858" y="1587161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lternativer Prozess 74">
            <a:extLst>
              <a:ext uri="{FF2B5EF4-FFF2-40B4-BE49-F238E27FC236}">
                <a16:creationId xmlns:a16="http://schemas.microsoft.com/office/drawing/2014/main" id="{03ECC3F6-75D3-5C41-B886-1A8D3AF1A72C}"/>
              </a:ext>
            </a:extLst>
          </p:cNvPr>
          <p:cNvSpPr/>
          <p:nvPr/>
        </p:nvSpPr>
        <p:spPr>
          <a:xfrm>
            <a:off x="3533624" y="4544259"/>
            <a:ext cx="1449659" cy="91437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Korrekter Vorschlag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A253A43-2360-3E4E-9D3E-3865147B3431}"/>
              </a:ext>
            </a:extLst>
          </p:cNvPr>
          <p:cNvCxnSpPr>
            <a:stCxn id="59" idx="1"/>
            <a:endCxn id="75" idx="3"/>
          </p:cNvCxnSpPr>
          <p:nvPr/>
        </p:nvCxnSpPr>
        <p:spPr>
          <a:xfrm flipH="1">
            <a:off x="4983283" y="5001438"/>
            <a:ext cx="1729751" cy="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E3B3C625-6EA3-AE4E-B5D6-9A3A5F058778}"/>
              </a:ext>
            </a:extLst>
          </p:cNvPr>
          <p:cNvSpPr txBox="1"/>
          <p:nvPr/>
        </p:nvSpPr>
        <p:spPr>
          <a:xfrm>
            <a:off x="5105683" y="4602537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[Erkennung]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83AE255-34D1-6948-9B6D-AFD03297E0EC}"/>
              </a:ext>
            </a:extLst>
          </p:cNvPr>
          <p:cNvSpPr/>
          <p:nvPr/>
        </p:nvSpPr>
        <p:spPr>
          <a:xfrm>
            <a:off x="1217757" y="4669966"/>
            <a:ext cx="748575" cy="7127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7018986-F2BC-394E-A6EF-FCEFED67100E}"/>
              </a:ext>
            </a:extLst>
          </p:cNvPr>
          <p:cNvSpPr/>
          <p:nvPr/>
        </p:nvSpPr>
        <p:spPr>
          <a:xfrm>
            <a:off x="1311186" y="4858068"/>
            <a:ext cx="561715" cy="4948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AFF8282-D93A-604D-B316-2B8542759677}"/>
              </a:ext>
            </a:extLst>
          </p:cNvPr>
          <p:cNvCxnSpPr>
            <a:stCxn id="75" idx="1"/>
            <a:endCxn id="79" idx="6"/>
          </p:cNvCxnSpPr>
          <p:nvPr/>
        </p:nvCxnSpPr>
        <p:spPr>
          <a:xfrm flipH="1">
            <a:off x="1966332" y="5001449"/>
            <a:ext cx="1567292" cy="2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Aktivitätsdiagramm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Aktivitätsdiagramm</dc:title>
  <dc:creator>Antonino Piloro</dc:creator>
  <cp:lastModifiedBy>Antonino Piloro</cp:lastModifiedBy>
  <cp:revision>1</cp:revision>
  <dcterms:created xsi:type="dcterms:W3CDTF">2021-12-16T11:04:30Z</dcterms:created>
  <dcterms:modified xsi:type="dcterms:W3CDTF">2021-12-16T11:28:28Z</dcterms:modified>
</cp:coreProperties>
</file>