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780A-4078-6147-835D-C714CC73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510958-95DD-044A-BC14-206600AB7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89A8C-2531-2E4F-9EA4-BA3CF554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E0B66-BF21-034A-8A4C-A089B9B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BE77D-6DFB-BD4F-A444-6F03FA41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2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A9450-FB02-484F-A6AF-CE3E0B1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A6552B-5580-9F46-81FA-057AD248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43FF1-4090-7C4C-984F-0BA880BE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9200-ADE3-6E4A-8015-A7046D34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FD8B6-2D4F-4347-B963-3C79A39F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AACA13-9B97-3141-8117-D47E8018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0FEB3F-3769-C845-8B1D-5215286A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57919-7493-894E-B7E5-44EB46D8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BA9A8-DD99-5C48-8300-DB875088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5BD350-C5CB-8D4A-82C6-0A0773A4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BA16A-43E6-9243-94F1-EED762EE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FC898-774E-0B42-8EF9-FCC8DC81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B4108-394F-324B-BACC-B462467E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C0ACC-C9FE-4C42-A6ED-79658C3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B440B-BB82-B748-9338-E240C18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7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36EFF-95B4-D449-8244-5704C51B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F51F1-B442-2642-8CA6-9241D76B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8446-2A01-2941-932B-5C17A26C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A6C90-D922-4A4D-A553-BCAEE5B6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C11A0-23F2-EE4E-B05C-EC01815B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C0544-1B2F-EB46-9B19-9AC33610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1281D-6561-8649-B9B2-FD0EF85B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26E3E9-972F-3540-A8CA-794369E0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21090-0BBB-6C40-82D2-780905F7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20389-22B5-2049-AA73-B99D7ACD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0DDFE-9CB3-5D4B-A3C3-716B6EF7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DAF48-CC7F-9D4E-A694-6BD00160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3F3E56-5C77-0045-9B56-82DFDAA9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00FBC3-5896-AA4E-AB76-26DB0E10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6180AA-4827-CA46-8225-AD905C4A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DDCB80-1B5E-5044-B52A-59E609E7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3627EB-C9A1-2B4C-9471-C2543981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B15E35-CF30-0643-AE1C-6FC01830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C108C8-29A3-A445-8743-B49FEF09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88AB-5141-584F-B1B6-27E868F1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601786-D169-E542-A111-88920B2E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3362E7-125A-D744-A25A-14378B31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B4FDF-D2E9-334C-9F61-75EECA4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33C40-BB22-7B46-B8D6-7E60DBCD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AE8302-737C-664B-9FE5-07477B27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9EC5B-D0A5-174F-820A-07AA62A4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752C-1918-294D-BA20-8A229671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813A2-A099-FB45-AB99-0D6AE8F0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D686ED-ACB1-3547-A5F4-B1B070737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FFEFD-2062-1F42-A105-DD785020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5D7ECD-CB82-C147-9370-06FD8BC1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BF196-2638-FE4C-831D-DF85985B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4009-B3A3-384B-94F9-163BD1B0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13FB75-5CA4-4344-AC64-96143A9F1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9E4AF1-E60C-CE40-A47A-99A81AA9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43515-B544-FF4E-8C1E-9D5C5CB3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01843-4B6A-8D4F-8E37-C4EA6D7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AFC1BE-BC8E-F147-87F7-67EF056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FE37C7-328F-AF4C-8901-7FFDAFB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37994C-E27F-CE4E-A29E-84A338F8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B0B40-AD32-7E43-AB1F-3884A585A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FCA3-A020-6A40-934D-24A78BC55516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5F866-19ED-DF4A-B5F8-25CBC9AC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DB704-263E-514A-B2C9-52192356E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36E5-05FD-B844-9EDD-A8004DED4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CDE0-B039-1946-AA3D-90CCAC4FD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F89207-A5E3-114C-9488-A5C596AC5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7945B-66BF-0546-BBFA-0E28DC2D75D6}"/>
              </a:ext>
            </a:extLst>
          </p:cNvPr>
          <p:cNvSpPr/>
          <p:nvPr/>
        </p:nvSpPr>
        <p:spPr>
          <a:xfrm>
            <a:off x="5003470" y="2643641"/>
            <a:ext cx="1658587" cy="1570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B4F850-C0F2-644C-A5DD-354314AF99D2}"/>
              </a:ext>
            </a:extLst>
          </p:cNvPr>
          <p:cNvSpPr/>
          <p:nvPr/>
        </p:nvSpPr>
        <p:spPr>
          <a:xfrm>
            <a:off x="824650" y="4729944"/>
            <a:ext cx="2090057" cy="1570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Produkt Vorschlag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229B5-09A2-2A4E-A005-FD0292E03523}"/>
              </a:ext>
            </a:extLst>
          </p:cNvPr>
          <p:cNvSpPr/>
          <p:nvPr/>
        </p:nvSpPr>
        <p:spPr>
          <a:xfrm>
            <a:off x="824650" y="432851"/>
            <a:ext cx="2090057" cy="1570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Emotionen erkennen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49396-627A-F341-B381-920FD46F5A6C}"/>
              </a:ext>
            </a:extLst>
          </p:cNvPr>
          <p:cNvSpPr/>
          <p:nvPr/>
        </p:nvSpPr>
        <p:spPr>
          <a:xfrm>
            <a:off x="8619365" y="390880"/>
            <a:ext cx="2090057" cy="1570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Alter erkennen</a:t>
            </a: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171F40-576C-6941-9F79-FFB733ABADAA}"/>
              </a:ext>
            </a:extLst>
          </p:cNvPr>
          <p:cNvSpPr/>
          <p:nvPr/>
        </p:nvSpPr>
        <p:spPr>
          <a:xfrm>
            <a:off x="8591673" y="4729944"/>
            <a:ext cx="2090057" cy="1570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Erkennung eines korrekten Vorschlags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C40A4E4-3051-7B46-84CB-21982BB48D5E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2914707" y="1218210"/>
            <a:ext cx="2395542" cy="142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4FCAA50-ED56-9A43-B05C-4C2B3FE832B4}"/>
              </a:ext>
            </a:extLst>
          </p:cNvPr>
          <p:cNvSpPr txBox="1"/>
          <p:nvPr/>
        </p:nvSpPr>
        <p:spPr>
          <a:xfrm rot="20201487">
            <a:off x="3088838" y="4613433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Vorschlagsbestätigung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2A54588-CE04-CA4C-93DF-121C2EBCBD1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38473" y="1872347"/>
            <a:ext cx="2564997" cy="155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5402A15-0F5F-934D-B521-99C0FAE355CA}"/>
              </a:ext>
            </a:extLst>
          </p:cNvPr>
          <p:cNvSpPr txBox="1"/>
          <p:nvPr/>
        </p:nvSpPr>
        <p:spPr>
          <a:xfrm rot="1916765">
            <a:off x="1946207" y="2708410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Emotionenerkennungsbestätigung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D9A4F69-7E03-EA48-8121-F4D6F56955B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2448547" y="1424700"/>
            <a:ext cx="1976054" cy="31337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0490318-EBF8-3D46-A7B0-91F5D8E4627C}"/>
              </a:ext>
            </a:extLst>
          </p:cNvPr>
          <p:cNvSpPr txBox="1"/>
          <p:nvPr/>
        </p:nvSpPr>
        <p:spPr>
          <a:xfrm rot="1916765">
            <a:off x="1425116" y="3458730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Emotionenerkennungsfehler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535F93-FAE9-794A-ABB9-CD7A16A2C334}"/>
              </a:ext>
            </a:extLst>
          </p:cNvPr>
          <p:cNvCxnSpPr>
            <a:cxnSpLocks/>
          </p:cNvCxnSpPr>
          <p:nvPr/>
        </p:nvCxnSpPr>
        <p:spPr>
          <a:xfrm flipH="1">
            <a:off x="2914707" y="4214359"/>
            <a:ext cx="2179692" cy="99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B276124-52FC-D34E-B4FF-B845E18B06C4}"/>
              </a:ext>
            </a:extLst>
          </p:cNvPr>
          <p:cNvSpPr txBox="1"/>
          <p:nvPr/>
        </p:nvSpPr>
        <p:spPr>
          <a:xfrm rot="20097695">
            <a:off x="2673039" y="4178115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Vorschlagsanforderung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F3D467D-03F0-9042-AD6A-64C6B52D3745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2914707" y="4214359"/>
            <a:ext cx="2918057" cy="130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5719525-3418-3645-86CD-15E6DCAFDCF9}"/>
              </a:ext>
            </a:extLst>
          </p:cNvPr>
          <p:cNvSpPr txBox="1"/>
          <p:nvPr/>
        </p:nvSpPr>
        <p:spPr>
          <a:xfrm rot="1923207">
            <a:off x="2616387" y="1709334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Emotionenerkennunsganforderung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1E93FDE-E680-194A-B5C5-D006221679AC}"/>
              </a:ext>
            </a:extLst>
          </p:cNvPr>
          <p:cNvCxnSpPr>
            <a:cxnSpLocks/>
            <a:stCxn id="6" idx="5"/>
          </p:cNvCxnSpPr>
          <p:nvPr/>
        </p:nvCxnSpPr>
        <p:spPr>
          <a:xfrm flipV="1">
            <a:off x="2608625" y="4237073"/>
            <a:ext cx="3924556" cy="183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B1E84E1-5E1F-0242-8EAE-6116924252F4}"/>
              </a:ext>
            </a:extLst>
          </p:cNvPr>
          <p:cNvSpPr txBox="1"/>
          <p:nvPr/>
        </p:nvSpPr>
        <p:spPr>
          <a:xfrm rot="20201487">
            <a:off x="3246123" y="5032308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Vorschlagsfehler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EE8BCBF-7E12-D346-802E-CBDFC6313A2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03223" y="3669475"/>
            <a:ext cx="2933479" cy="106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51FC60C-0BF0-514E-903B-0E9C4F2BB889}"/>
              </a:ext>
            </a:extLst>
          </p:cNvPr>
          <p:cNvSpPr txBox="1"/>
          <p:nvPr/>
        </p:nvSpPr>
        <p:spPr>
          <a:xfrm rot="1295942">
            <a:off x="6818740" y="3874431"/>
            <a:ext cx="257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Erkennungsanforderung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8F4BFFF-9CA1-C649-986E-F6A684CCD40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662057" y="4079472"/>
            <a:ext cx="2235698" cy="88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54828FD-19F0-CB49-A33D-0B1900479064}"/>
              </a:ext>
            </a:extLst>
          </p:cNvPr>
          <p:cNvSpPr txBox="1"/>
          <p:nvPr/>
        </p:nvSpPr>
        <p:spPr>
          <a:xfrm rot="1273336">
            <a:off x="6493607" y="4391952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Erkennungsbestätigung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0A8A0B9-483D-514B-8B33-56A6C0D663E0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6593985" y="4237073"/>
            <a:ext cx="1997688" cy="127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F5118B0-1C74-A543-9F24-3113867987BE}"/>
              </a:ext>
            </a:extLst>
          </p:cNvPr>
          <p:cNvSpPr txBox="1"/>
          <p:nvPr/>
        </p:nvSpPr>
        <p:spPr>
          <a:xfrm rot="1896416">
            <a:off x="6313596" y="5180568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Erkennungsfehler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52E5A8D-0A80-C34C-9DAA-C58C432B76E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08996" y="1176239"/>
            <a:ext cx="2310369" cy="14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6485859-9024-0949-A5EF-8910A3531346}"/>
              </a:ext>
            </a:extLst>
          </p:cNvPr>
          <p:cNvSpPr txBox="1"/>
          <p:nvPr/>
        </p:nvSpPr>
        <p:spPr>
          <a:xfrm rot="19651822">
            <a:off x="5785608" y="1445111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Alterserkennungsanforderung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41C79DF-A3C7-A54C-897C-6DF68FA8C4CB}"/>
              </a:ext>
            </a:extLst>
          </p:cNvPr>
          <p:cNvCxnSpPr>
            <a:stCxn id="8" idx="3"/>
          </p:cNvCxnSpPr>
          <p:nvPr/>
        </p:nvCxnSpPr>
        <p:spPr>
          <a:xfrm flipH="1">
            <a:off x="6690466" y="1731572"/>
            <a:ext cx="2234981" cy="11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FE2AFA3E-B66D-B44A-A3CD-1EA715913C0D}"/>
              </a:ext>
            </a:extLst>
          </p:cNvPr>
          <p:cNvSpPr txBox="1"/>
          <p:nvPr/>
        </p:nvSpPr>
        <p:spPr>
          <a:xfrm rot="19874072">
            <a:off x="6414261" y="2081209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Alterserkennungsbestätigung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383B1772-886A-4340-9D67-1A718A217DFF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7543889" y="1079767"/>
            <a:ext cx="1238675" cy="30023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7218A78-A8B4-614C-ADBC-DD3E4EE23292}"/>
              </a:ext>
            </a:extLst>
          </p:cNvPr>
          <p:cNvSpPr txBox="1"/>
          <p:nvPr/>
        </p:nvSpPr>
        <p:spPr>
          <a:xfrm rot="20201487">
            <a:off x="7706793" y="2503171"/>
            <a:ext cx="35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Alterserkennungsfehler</a:t>
            </a:r>
          </a:p>
        </p:txBody>
      </p:sp>
    </p:spTree>
    <p:extLst>
      <p:ext uri="{BB962C8B-B14F-4D97-AF65-F5344CB8AC3E}">
        <p14:creationId xmlns:p14="http://schemas.microsoft.com/office/powerpoint/2010/main" val="354605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ERM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ERM</dc:title>
  <dc:creator>Antonino Piloro</dc:creator>
  <cp:lastModifiedBy>Antonino Piloro</cp:lastModifiedBy>
  <cp:revision>2</cp:revision>
  <dcterms:created xsi:type="dcterms:W3CDTF">2021-12-16T08:38:13Z</dcterms:created>
  <dcterms:modified xsi:type="dcterms:W3CDTF">2021-12-16T10:03:21Z</dcterms:modified>
</cp:coreProperties>
</file>