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43D58-D23C-5643-89C6-34F5E6E49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477AC3-5D95-0246-9038-917D92A1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AA84C-BD41-FF4C-B65A-2F41419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E7B485-4376-C94B-811B-FB840972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E8FD9-2A50-AE48-A0E5-51D4505F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BFC7-0934-CA4B-A27F-D9F10D6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E84B62-BAC4-4245-9D77-769AF1A5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12131-695E-6745-B57B-D03ED4E6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D24ABD-BF9C-974B-BF66-2857BD7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CD80D-B8F7-FA43-B4D0-EEA8614C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9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DC7F8F-A6C5-9749-B569-8767DC84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DAD4D-A90B-5F48-A9CE-63A0F36E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0B83D-BD04-B140-9880-FF77B11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E13B6-399A-084D-AC19-441B472E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62407-69AF-314C-A570-4B72CAC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6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FEB5D-581A-3B42-AA8D-8C96A724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A523B-82B8-334A-8812-65859000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B2988-0219-6540-9168-5839BCEA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48635-2B45-C341-9B47-A5EBD72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A4539-AFE1-0F43-91FA-01C12F7B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78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BC178-173E-FD48-9A23-090768A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1B809-3118-0B4E-B20E-71D18DA3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8954F-6418-2B47-B716-AECCF98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538E6-4C33-D748-ACAC-642FB4E8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462CD-F5C0-C049-A56E-73FD83E4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C725A-9F74-464A-8442-F25022A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1D3F6-FA05-3B48-9F81-63BAE8D7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EFF8B-613A-D341-9271-1ABA86ED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D4C60-BB14-5A4E-8EB6-D6A120B0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083FC-F0CC-7B4A-9307-4F2F825C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9F9CC1-4C88-CE48-BAAA-DF5C974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3BE49-1A3B-B444-83F0-625ED045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053AB-E0B5-2E42-905C-2837F125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B036AD-CD49-5646-90FC-2C355C62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5BDD52-6D9C-3145-982D-4F632BEE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F830C1-A2F0-E642-9C87-8F2E0DFE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B390CE-2163-004F-A807-D32F9C12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B9B031-FFAB-F346-AE54-810721E0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0FBF4-539D-0A4B-8219-90A144C2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0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660B5-9579-2C40-8F3A-C4E90D34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880464-BEC1-5D4E-9189-FC09609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DC6C35-0ACD-1347-9488-BA783EE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2373A-77C2-B146-88BB-67DF21E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8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95A027-7F71-EA4E-8F4B-12169B95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58A54D-A508-3747-804A-0184F7F2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EC2B9-903E-804B-8E8C-23ABA1C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70051-3B89-854E-A8A7-8AB9332D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83965-6202-1E42-852A-EF91483F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B381EC-3261-F047-AC32-FDD9087A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20258-A233-9740-AF42-4B0E038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22A89C-5633-A348-A4CE-44F95588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5DA9AA-C649-B447-9BF7-79979C2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4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1376-2576-054A-8084-2B509B74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E9FA7C-F096-9649-802C-6D8A67B04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488241-3BE6-EA42-A0EF-610F902CD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44EC49-EF3C-564A-8ED5-3D3714D4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E57D2-A5FC-0048-8DA1-B6FE40EE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3643C-AB41-0140-996E-7D20B2E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FCA441-DE42-FF4A-B262-1920C6F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87F5F-5A37-B446-AE03-672F9F00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73A8F-5ED1-054E-963B-C692CEBEC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8464-DFBF-024A-BAF3-D31E3A7BA4F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3DFAC-1713-C24A-A2D3-77C808A8A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226FA-233E-0742-842E-2BD7C2CA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8DF2-53EE-7B43-A279-4AEFCFF7DC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9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20E8-ED00-8743-9924-D41E3A17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Entscheidungstabelle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12CE16-B4D7-3347-909C-093E1E3C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9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064AC70-06CD-4946-AA4C-C1A80E19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25353"/>
              </p:ext>
            </p:extLst>
          </p:nvPr>
        </p:nvGraphicFramePr>
        <p:xfrm>
          <a:off x="680224" y="719666"/>
          <a:ext cx="11229282" cy="449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7698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1247698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C7B0AB2-C8BE-E246-9D84-6C19CE15FC1F}"/>
              </a:ext>
            </a:extLst>
          </p:cNvPr>
          <p:cNvSpPr txBox="1"/>
          <p:nvPr/>
        </p:nvSpPr>
        <p:spPr>
          <a:xfrm rot="16200000">
            <a:off x="-297925" y="2375210"/>
            <a:ext cx="14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F59CAF-DDDF-B644-9FD8-67F92A9E7BED}"/>
              </a:ext>
            </a:extLst>
          </p:cNvPr>
          <p:cNvSpPr txBox="1"/>
          <p:nvPr/>
        </p:nvSpPr>
        <p:spPr>
          <a:xfrm rot="16200000">
            <a:off x="-132778" y="4092497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CB5FA6-041F-D54B-817D-6EFBFBF33C34}"/>
              </a:ext>
            </a:extLst>
          </p:cNvPr>
          <p:cNvSpPr txBox="1"/>
          <p:nvPr/>
        </p:nvSpPr>
        <p:spPr>
          <a:xfrm>
            <a:off x="160322" y="336420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8350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EEDA66F-075F-804F-A6BA-49BE322B4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98999"/>
              </p:ext>
            </p:extLst>
          </p:nvPr>
        </p:nvGraphicFramePr>
        <p:xfrm>
          <a:off x="2031999" y="1183640"/>
          <a:ext cx="8128002" cy="449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39780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121167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10948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0517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9060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462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4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2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86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46C79D-26C6-0340-B423-6FFB5FA10C67}"/>
              </a:ext>
            </a:extLst>
          </p:cNvPr>
          <p:cNvSpPr txBox="1"/>
          <p:nvPr/>
        </p:nvSpPr>
        <p:spPr>
          <a:xfrm>
            <a:off x="1393902" y="490654"/>
            <a:ext cx="15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Konsolidierung</a:t>
            </a:r>
          </a:p>
        </p:txBody>
      </p:sp>
    </p:spTree>
    <p:extLst>
      <p:ext uri="{BB962C8B-B14F-4D97-AF65-F5344CB8AC3E}">
        <p14:creationId xmlns:p14="http://schemas.microsoft.com/office/powerpoint/2010/main" val="239223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Breitbild</PresentationFormat>
  <Paragraphs>110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Entscheidungstabelle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Entscheidungstabelle</dc:title>
  <dc:creator>Antonino Piloro</dc:creator>
  <cp:lastModifiedBy>Antonino Piloro</cp:lastModifiedBy>
  <cp:revision>1</cp:revision>
  <dcterms:created xsi:type="dcterms:W3CDTF">2021-12-16T10:28:30Z</dcterms:created>
  <dcterms:modified xsi:type="dcterms:W3CDTF">2021-12-16T11:04:09Z</dcterms:modified>
</cp:coreProperties>
</file>