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9C29B-061B-8344-A7D4-C315821E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28387-689E-C14A-99BE-D0F3719F4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D2EAE-A10A-324D-8363-889860C0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39FA8-0C39-AA4E-921B-BB7E84B5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6DB1E-B672-2E42-9CBA-0DDA0B3F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52DE4-5AC7-5946-B83C-EA7B54C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7832F5-F9D0-BD42-92ED-10F53A98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768CF-792E-6440-A71D-4CAD2A19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CD383-3FC2-2A44-8C93-ADA40923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E3067-77C2-AE41-B55C-A3D5C0DE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F100E5-6EA8-2645-9E33-E484C99A0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BD775F-0A43-DC45-BE70-0B28A498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0E074-1621-0347-BD3E-49DAF64C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3C147-7959-C444-81CC-04FA6357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5D576-F68C-FF46-9C79-734EC445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7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A30D8-8903-1F42-9DDE-D3470FFE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A8EE3-3C77-E24B-8155-83094E91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552D2-77BE-B447-AAA6-7426A3D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60CCF-959B-B94E-8B22-F38E1D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5A063-7067-FB4A-A70A-56555CB0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1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6F64E-FB79-DF49-84F2-40B5B4AF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3DF8D-78C2-EB40-9072-FF13498F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6F686-EAA9-7F4C-9F48-58C13596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039E4-2169-4946-B3F9-B4E4EFD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10450-B2FB-8346-B369-1D091D2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6C4F2-91C3-E044-AC7D-47BBD272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9995B-F5BD-3E43-9C60-D4EEAA771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6DF9D3-4DF0-EA4A-A3CF-1BF089ED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B1F3E-8EDE-7A42-81CD-14A845B9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4BA11E-E017-AD4A-B71B-29ECAE55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A0148F-4BA9-6A41-A890-08C6455A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4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F211-F69C-3848-B8BD-726198FE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09204-3511-F943-8A1A-B142A309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48A02-CF25-6346-BD2F-81728B9A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3C1F9E-D69F-B449-AE3B-40785D4EE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F64DA7-6A44-984D-AE00-0A973BAB2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E7D7F4-E7A7-904A-A89C-F5EDA5E5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F95DBE-A883-9E46-AFF0-A012D436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E9E5D0-ECDA-2649-A857-D1055CC5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3DEB7-8E66-1641-9AB2-32B6B5C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D2E93-C21E-DC4B-8900-8A90A8DC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7FC47F-518A-174F-AE08-7AC621A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3E42F-2162-AE40-B59E-6871416E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82EE67-4F71-9B43-BFD7-83750DA6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BB5E3B-D74D-5D43-B088-2DC82E1B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BA511-BD1D-9641-8AF6-EA1C5D8A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79EC-F7F2-9442-BCF9-FA39CB98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7680B-C8C9-2646-BBB2-EB867ED2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761B4-784B-684D-87C7-369AFBE6D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B9FE0-8CA8-C54C-BFB6-AA396B28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12B58-B6C6-EC42-B677-11D78A88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D6FDB-1E69-5E4B-9AC2-D82729BE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5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CB284-944B-8F48-8D25-979C26E8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BDE2E3-EAC1-3640-9822-E87AE1EE7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2F7556-DEE7-294E-A6D3-92235640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B304EB-5823-9D49-BD01-EF304CFC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FED9E-6B7A-9B4E-B56F-D95D6BEF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B0684B-A8A5-294E-8F55-8928CDF3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EF1AE5-F5C0-C14A-AAE9-6CDA74FC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E8804-44E7-084B-AA5D-33DCA373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07CEF-7260-154B-A356-3B3D92ED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5AB2-758F-7346-9592-290D6869076D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5F835-06A8-D84B-A4EF-F751C69BD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CB188-70C8-DC4C-86F0-E739298C4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5D78-D6B0-D64C-839E-7AE6382C1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06BE6-E324-B64F-BAFF-A1ADB57E6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-Case-Schablone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AC306-566B-8746-90EA-38C49489A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3BC4-B877-764A-89A9-8BEDE5EB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390293"/>
            <a:ext cx="10584366" cy="57866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 err="1"/>
              <a:t>Use</a:t>
            </a:r>
            <a:r>
              <a:rPr lang="de-DE" sz="2000" b="1" dirty="0"/>
              <a:t> Case: </a:t>
            </a:r>
            <a:r>
              <a:rPr lang="de-DE" sz="2000" dirty="0"/>
              <a:t>Emotionen erkennen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meldet sich an; 2. Kunde wählt </a:t>
            </a:r>
            <a:r>
              <a:rPr lang="de-DE" sz="1600" dirty="0" err="1"/>
              <a:t>Emotionerkennungsfunktion</a:t>
            </a:r>
            <a:r>
              <a:rPr lang="de-DE" sz="1600" dirty="0"/>
              <a:t>; 3. Emotionen werden erkannt; 4.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3a. Emotionen werden nicht erkannt; 4a.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3a. Datenbank für Emotionen muss erweitert werden</a:t>
            </a:r>
          </a:p>
        </p:txBody>
      </p:sp>
    </p:spTree>
    <p:extLst>
      <p:ext uri="{BB962C8B-B14F-4D97-AF65-F5344CB8AC3E}">
        <p14:creationId xmlns:p14="http://schemas.microsoft.com/office/powerpoint/2010/main" val="33447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3BC4-B877-764A-89A9-8BEDE5EB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390293"/>
            <a:ext cx="10584366" cy="57866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 err="1"/>
              <a:t>Use</a:t>
            </a:r>
            <a:r>
              <a:rPr lang="de-DE" sz="2000" b="1" dirty="0"/>
              <a:t> Case: </a:t>
            </a:r>
            <a:r>
              <a:rPr lang="de-DE" sz="2000" dirty="0"/>
              <a:t>Alter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Person, muss registriert sein und Emotionen sind bekannt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</p:spTree>
    <p:extLst>
      <p:ext uri="{BB962C8B-B14F-4D97-AF65-F5344CB8AC3E}">
        <p14:creationId xmlns:p14="http://schemas.microsoft.com/office/powerpoint/2010/main" val="39110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3BC4-B877-764A-89A9-8BEDE5EB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390293"/>
            <a:ext cx="10584366" cy="57866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 err="1"/>
              <a:t>Use</a:t>
            </a:r>
            <a:r>
              <a:rPr lang="de-DE" sz="2000" b="1" dirty="0"/>
              <a:t> Case: </a:t>
            </a:r>
            <a:r>
              <a:rPr lang="de-DE" sz="2000" dirty="0"/>
              <a:t>Produkt Vorschlag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</p:spTree>
    <p:extLst>
      <p:ext uri="{BB962C8B-B14F-4D97-AF65-F5344CB8AC3E}">
        <p14:creationId xmlns:p14="http://schemas.microsoft.com/office/powerpoint/2010/main" val="21898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3BC4-B877-764A-89A9-8BEDE5EB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390293"/>
            <a:ext cx="10584366" cy="57866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 err="1"/>
              <a:t>Use</a:t>
            </a:r>
            <a:r>
              <a:rPr lang="de-DE" sz="2000" b="1" dirty="0"/>
              <a:t> Case: </a:t>
            </a:r>
            <a:r>
              <a:rPr lang="de-DE" sz="2000" dirty="0"/>
              <a:t>Erkennung eines korrekten Vorschlags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</a:t>
            </a:r>
            <a:r>
              <a:rPr lang="de-DE" sz="1600"/>
              <a:t>von Produkten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4420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Use-Case-Schablone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Use-Case-Schablone</dc:title>
  <dc:creator>Antonino Piloro</dc:creator>
  <cp:lastModifiedBy>Antonino Piloro</cp:lastModifiedBy>
  <cp:revision>1</cp:revision>
  <dcterms:created xsi:type="dcterms:W3CDTF">2021-12-16T09:29:44Z</dcterms:created>
  <dcterms:modified xsi:type="dcterms:W3CDTF">2021-12-16T10:10:13Z</dcterms:modified>
</cp:coreProperties>
</file>