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9" r:id="rId12"/>
    <p:sldId id="271" r:id="rId13"/>
    <p:sldId id="270" r:id="rId14"/>
    <p:sldId id="272" r:id="rId15"/>
    <p:sldId id="267" r:id="rId16"/>
    <p:sldId id="264" r:id="rId17"/>
    <p:sldId id="265" r:id="rId18"/>
    <p:sldId id="266" r:id="rId19"/>
    <p:sldId id="275" r:id="rId20"/>
    <p:sldId id="268" r:id="rId21"/>
    <p:sldId id="25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9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1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9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3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0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49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6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4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9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oogle.com/spreadsheets/d/1bGch9jD0pS3EXCHeaS35TFhPX8Tz4GUdL-PRUKADAC4/edit#gid=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google.com/spreadsheets/d/1lt4YmUwx1gJwj4aCsGGBuElpJSO1FqrAVOwXuzqiIu0/edit#gid=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Gch9jD0pS3EXCHeaS35TFhPX8Tz4GUdL-PRUKADAC4/edit#gid=0" TargetMode="External"/><Relationship Id="rId2" Type="http://schemas.openxmlformats.org/officeDocument/2006/relationships/hyperlink" Target="https://github.com/florian60430/RadiateurCr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lt4YmUwx1gJwj4aCsGGBuElpJSO1FqrAVOwXuzqiIu0/edit#gid=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lorian60430/RadiateurCro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5364"/>
            <a:ext cx="9144000" cy="81686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089764"/>
            <a:ext cx="9144000" cy="5498926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fr-FR" sz="3200" dirty="0" err="1" smtClean="0"/>
              <a:t>Github</a:t>
            </a:r>
            <a:endParaRPr lang="fr-FR" sz="3200" dirty="0" smtClean="0"/>
          </a:p>
          <a:p>
            <a:pPr marL="457200" indent="-457200" algn="l">
              <a:buAutoNum type="arabicParenR"/>
            </a:pPr>
            <a:r>
              <a:rPr lang="fr-FR" sz="3200" dirty="0"/>
              <a:t> </a:t>
            </a:r>
            <a:r>
              <a:rPr lang="fr-FR" sz="3200" dirty="0" err="1" smtClean="0"/>
              <a:t>google</a:t>
            </a:r>
            <a:r>
              <a:rPr lang="fr-FR" sz="3200" dirty="0" smtClean="0"/>
              <a:t> drive</a:t>
            </a:r>
          </a:p>
          <a:p>
            <a:pPr marL="457200" indent="-457200" algn="l">
              <a:buAutoNum type="arabicParenR"/>
            </a:pPr>
            <a:r>
              <a:rPr lang="fr-FR" sz="3200" dirty="0" err="1" smtClean="0"/>
              <a:t>Cdcf</a:t>
            </a:r>
            <a:endParaRPr lang="fr-FR" sz="3200" dirty="0" smtClean="0"/>
          </a:p>
          <a:p>
            <a:pPr marL="457200" indent="-457200" algn="l">
              <a:buAutoNum type="arabicParenR"/>
            </a:pPr>
            <a:r>
              <a:rPr lang="fr-FR" sz="3200" dirty="0" smtClean="0"/>
              <a:t>UML</a:t>
            </a:r>
          </a:p>
          <a:p>
            <a:pPr marL="457200" indent="-457200" algn="l">
              <a:buAutoNum type="arabicParenR"/>
            </a:pPr>
            <a:r>
              <a:rPr lang="fr-FR" sz="3200" dirty="0" smtClean="0"/>
              <a:t>Code</a:t>
            </a:r>
          </a:p>
          <a:p>
            <a:pPr marL="457200" indent="-457200" algn="l">
              <a:buAutoNum type="arabicParenR"/>
            </a:pPr>
            <a:r>
              <a:rPr lang="fr-FR" sz="3200" dirty="0" smtClean="0"/>
              <a:t>Gantt</a:t>
            </a:r>
          </a:p>
          <a:p>
            <a:pPr marL="457200" indent="-457200" algn="l">
              <a:buAutoNum type="arabicParenR"/>
            </a:pPr>
            <a:r>
              <a:rPr lang="fr-FR" sz="3200" dirty="0"/>
              <a:t> </a:t>
            </a:r>
            <a:r>
              <a:rPr lang="fr-FR" sz="3200" dirty="0" smtClean="0"/>
              <a:t>CRA</a:t>
            </a:r>
          </a:p>
          <a:p>
            <a:pPr marL="457200" indent="-457200" algn="l">
              <a:buAutoNum type="arabicParenR"/>
            </a:pPr>
            <a:r>
              <a:rPr lang="fr-FR" sz="3200" dirty="0"/>
              <a:t> </a:t>
            </a:r>
            <a:r>
              <a:rPr lang="fr-FR" sz="3200" dirty="0" smtClean="0"/>
              <a:t>Recette </a:t>
            </a:r>
          </a:p>
          <a:p>
            <a:pPr marL="457200" indent="-457200" algn="l">
              <a:buAutoNum type="arabicParenR"/>
            </a:pPr>
            <a:r>
              <a:rPr lang="fr-FR" sz="3200" smtClean="0"/>
              <a:t>Matériel</a:t>
            </a:r>
            <a:endParaRPr lang="fr-FR" sz="3200" dirty="0" smtClean="0"/>
          </a:p>
          <a:p>
            <a:pPr marL="457200" indent="-457200">
              <a:buAutoNum type="arabi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45958" y="2342367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Définition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13" y="148956"/>
            <a:ext cx="5733242" cy="6578571"/>
          </a:xfrm>
        </p:spPr>
      </p:pic>
    </p:spTree>
    <p:extLst>
      <p:ext uri="{BB962C8B-B14F-4D97-AF65-F5344CB8AC3E}">
        <p14:creationId xmlns:p14="http://schemas.microsoft.com/office/powerpoint/2010/main" val="17729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674" y="-313151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Programme (pub)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1" y="790563"/>
            <a:ext cx="7098565" cy="5917125"/>
          </a:xfrm>
        </p:spPr>
      </p:pic>
    </p:spTree>
    <p:extLst>
      <p:ext uri="{BB962C8B-B14F-4D97-AF65-F5344CB8AC3E}">
        <p14:creationId xmlns:p14="http://schemas.microsoft.com/office/powerpoint/2010/main" val="38735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 (pub)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" y="2372401"/>
            <a:ext cx="11903017" cy="909418"/>
          </a:xfrm>
        </p:spPr>
      </p:pic>
    </p:spTree>
    <p:extLst>
      <p:ext uri="{BB962C8B-B14F-4D97-AF65-F5344CB8AC3E}">
        <p14:creationId xmlns:p14="http://schemas.microsoft.com/office/powerpoint/2010/main" val="36845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48858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Programme (</a:t>
            </a:r>
            <a:r>
              <a:rPr lang="fr-FR" dirty="0" err="1" smtClean="0"/>
              <a:t>sub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64" y="598072"/>
            <a:ext cx="4845466" cy="6158321"/>
          </a:xfrm>
        </p:spPr>
      </p:pic>
    </p:spTree>
    <p:extLst>
      <p:ext uri="{BB962C8B-B14F-4D97-AF65-F5344CB8AC3E}">
        <p14:creationId xmlns:p14="http://schemas.microsoft.com/office/powerpoint/2010/main" val="37743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 (</a:t>
            </a:r>
            <a:r>
              <a:rPr lang="fr-FR" dirty="0" err="1" smtClean="0"/>
              <a:t>sub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7" y="2403382"/>
            <a:ext cx="11890665" cy="865911"/>
          </a:xfrm>
        </p:spPr>
      </p:pic>
    </p:spTree>
    <p:extLst>
      <p:ext uri="{BB962C8B-B14F-4D97-AF65-F5344CB8AC3E}">
        <p14:creationId xmlns:p14="http://schemas.microsoft.com/office/powerpoint/2010/main" val="42469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</a:t>
            </a:r>
            <a:r>
              <a:rPr lang="fr-FR" dirty="0" smtClean="0"/>
              <a:t>ecette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2829555"/>
            <a:ext cx="5677692" cy="2343477"/>
          </a:xfrm>
        </p:spPr>
      </p:pic>
    </p:spTree>
    <p:extLst>
      <p:ext uri="{BB962C8B-B14F-4D97-AF65-F5344CB8AC3E}">
        <p14:creationId xmlns:p14="http://schemas.microsoft.com/office/powerpoint/2010/main" val="4384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9137" y="55987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300" dirty="0" smtClean="0">
                <a:hlinkClick r:id="rId2"/>
              </a:rPr>
              <a:t>https://docs.google.com/spreadsheets/d/1bGch9jD0pS3EXCHeaS35TFhPX8Tz4GUdL-PRUKADAC4/edit#gid=0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293"/>
            <a:ext cx="10515600" cy="3194971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38200" y="309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Gantt prévisionnelle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8617" y="57763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300" dirty="0" smtClean="0">
                <a:hlinkClick r:id="rId2"/>
              </a:rPr>
              <a:t>https://docs.google.com/spreadsheets/d/1lt4YmUwx1gJwj4aCsGGBuElpJSO1FqrAVOwXuzqiIu0/edit#gid=0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89" y="1249428"/>
            <a:ext cx="8400621" cy="4351338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925883" y="108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Gantt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6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CRA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77" y="1036487"/>
            <a:ext cx="8577457" cy="4351338"/>
          </a:xfrm>
        </p:spPr>
      </p:pic>
      <p:sp>
        <p:nvSpPr>
          <p:cNvPr id="5" name="Rectangle 4"/>
          <p:cNvSpPr/>
          <p:nvPr/>
        </p:nvSpPr>
        <p:spPr>
          <a:xfrm>
            <a:off x="943626" y="5548410"/>
            <a:ext cx="10079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smtClean="0"/>
              <a:t>https://docs.google.com/spreadsheets/d/1SLjkoPLRi8pY4Hwgq830ND2TUudDaH5NzaRUK1WWbQk/edit#gid=0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6394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8051" y="-324196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Cahier de bord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45" y="520528"/>
            <a:ext cx="4446510" cy="5357156"/>
          </a:xfrm>
        </p:spPr>
      </p:pic>
      <p:sp>
        <p:nvSpPr>
          <p:cNvPr id="5" name="Rectangle 4"/>
          <p:cNvSpPr/>
          <p:nvPr/>
        </p:nvSpPr>
        <p:spPr>
          <a:xfrm>
            <a:off x="3157851" y="60760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https://docs.google.com/document/d/1yb8ICADPck8xJuGNnGfKUmQQP96kw9k8fe0idGPh9sM/edit</a:t>
            </a:r>
          </a:p>
        </p:txBody>
      </p:sp>
    </p:spTree>
    <p:extLst>
      <p:ext uri="{BB962C8B-B14F-4D97-AF65-F5344CB8AC3E}">
        <p14:creationId xmlns:p14="http://schemas.microsoft.com/office/powerpoint/2010/main" val="19181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06" y="1825625"/>
            <a:ext cx="9359587" cy="4351338"/>
          </a:xfrm>
        </p:spPr>
      </p:pic>
    </p:spTree>
    <p:extLst>
      <p:ext uri="{BB962C8B-B14F-4D97-AF65-F5344CB8AC3E}">
        <p14:creationId xmlns:p14="http://schemas.microsoft.com/office/powerpoint/2010/main" val="3436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 smtClean="0"/>
              <a:t>Matériel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78010" cy="231489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0" y="2442575"/>
            <a:ext cx="5248152" cy="36224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97" y="3666357"/>
            <a:ext cx="603969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>
                <a:hlinkClick r:id="rId2"/>
              </a:rPr>
              <a:t>https://github.com/florian60430/RadiateurCrous</a:t>
            </a:r>
            <a:endParaRPr lang="fr-FR" sz="1800" dirty="0" smtClean="0"/>
          </a:p>
          <a:p>
            <a:r>
              <a:rPr lang="fr-FR" sz="1800" dirty="0" smtClean="0"/>
              <a:t>https://drive.google.com/drive/u/0/folders/1etctpQrvLZtxeCveAQCvBe2x6-E9fwCK</a:t>
            </a:r>
          </a:p>
          <a:p>
            <a:r>
              <a:rPr lang="fr-FR" sz="1800" dirty="0" smtClean="0">
                <a:hlinkClick r:id="rId3"/>
              </a:rPr>
              <a:t>Gantt : https://docs.google.com/spreadsheets/d/1bGch9jD0pS3EXCHeaS35TFhPX8Tz4GUdL-PRUKADAC4/edit#gid=0</a:t>
            </a:r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Gantt Réel : </a:t>
            </a:r>
            <a:r>
              <a:rPr lang="fr-FR" sz="1800" dirty="0" smtClean="0">
                <a:hlinkClick r:id="rId4"/>
              </a:rPr>
              <a:t>https://docs.google.com/spreadsheets/d/1lt4YmUwx1gJwj4aCsGGBuElpJSO1FqrAVOwXuzqiIu0/edit#gid=0</a:t>
            </a:r>
            <a:endParaRPr lang="fr-FR" sz="1800" dirty="0" smtClean="0"/>
          </a:p>
          <a:p>
            <a:endParaRPr lang="fr-FR" sz="1800" dirty="0"/>
          </a:p>
          <a:p>
            <a:r>
              <a:rPr lang="fr-FR" sz="1800" dirty="0"/>
              <a:t>https://docs.google.com/spreadsheets/d/1SLjkoPLRi8pY4Hwgq830ND2TUudDaH5NzaRUK1WWbQk/edit#gid=0</a:t>
            </a:r>
          </a:p>
          <a:p>
            <a:endParaRPr lang="fr-FR" sz="1800" dirty="0" smtClean="0"/>
          </a:p>
          <a:p>
            <a:r>
              <a:rPr lang="fr-FR" sz="1800" dirty="0"/>
              <a:t>https://docs.google.com/document/d/1yb8ICADPck8xJuGNnGfKUmQQP96kw9k8fe0idGPh9sM/edit</a:t>
            </a:r>
          </a:p>
        </p:txBody>
      </p:sp>
    </p:spTree>
    <p:extLst>
      <p:ext uri="{BB962C8B-B14F-4D97-AF65-F5344CB8AC3E}">
        <p14:creationId xmlns:p14="http://schemas.microsoft.com/office/powerpoint/2010/main" val="31233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466" y="5532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dirty="0" smtClean="0">
                <a:hlinkClick r:id="rId2"/>
              </a:rPr>
              <a:t>https://github.com/florian60430/RadiateurCrous</a:t>
            </a:r>
            <a:r>
              <a:rPr lang="fr-FR" sz="3000" dirty="0" smtClean="0"/>
              <a:t/>
            </a:r>
            <a:br>
              <a:rPr lang="fr-FR" sz="3000" dirty="0" smtClean="0"/>
            </a:br>
            <a:endParaRPr lang="fr-FR" sz="3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31" y="1027906"/>
            <a:ext cx="10012870" cy="4351338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602294" y="211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Github</a:t>
            </a:r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5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5532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300" dirty="0" smtClean="0"/>
              <a:t>https://drive.google.com/drive/u/0/folders/1etctpQrvLZtxeCveAQCvBe2x6-E9fwCK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30" y="1061538"/>
            <a:ext cx="8107137" cy="4351338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1294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Google drive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1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CDCF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431"/>
            <a:ext cx="4024476" cy="43513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92" y="1783415"/>
            <a:ext cx="4582362" cy="50745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78" y="2421383"/>
            <a:ext cx="4452322" cy="45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65" y="1825625"/>
            <a:ext cx="7506470" cy="4351338"/>
          </a:xfrm>
        </p:spPr>
      </p:pic>
    </p:spTree>
    <p:extLst>
      <p:ext uri="{BB962C8B-B14F-4D97-AF65-F5344CB8AC3E}">
        <p14:creationId xmlns:p14="http://schemas.microsoft.com/office/powerpoint/2010/main" val="1815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35" y="1825625"/>
            <a:ext cx="9443329" cy="4351338"/>
          </a:xfrm>
        </p:spPr>
      </p:pic>
    </p:spTree>
    <p:extLst>
      <p:ext uri="{BB962C8B-B14F-4D97-AF65-F5344CB8AC3E}">
        <p14:creationId xmlns:p14="http://schemas.microsoft.com/office/powerpoint/2010/main" val="1439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35" y="1825625"/>
            <a:ext cx="8531730" cy="4351338"/>
          </a:xfrm>
        </p:spPr>
      </p:pic>
    </p:spTree>
    <p:extLst>
      <p:ext uri="{BB962C8B-B14F-4D97-AF65-F5344CB8AC3E}">
        <p14:creationId xmlns:p14="http://schemas.microsoft.com/office/powerpoint/2010/main" val="15249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304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Librairie </a:t>
            </a:r>
            <a:r>
              <a:rPr lang="fr-FR" dirty="0" err="1" smtClean="0"/>
              <a:t>mosquitto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03" y="923751"/>
            <a:ext cx="8267976" cy="4351338"/>
          </a:xfrm>
        </p:spPr>
      </p:pic>
      <p:sp>
        <p:nvSpPr>
          <p:cNvPr id="5" name="Rectangle 4"/>
          <p:cNvSpPr/>
          <p:nvPr/>
        </p:nvSpPr>
        <p:spPr>
          <a:xfrm>
            <a:off x="2693136" y="5921841"/>
            <a:ext cx="77247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dirty="0" smtClean="0"/>
              <a:t>https://mosquitto.org/man/libmosquitto-3.html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3393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96</Words>
  <Application>Microsoft Office PowerPoint</Application>
  <PresentationFormat>Grand écran</PresentationFormat>
  <Paragraphs>46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Sommaire</vt:lpstr>
      <vt:lpstr>Introduction</vt:lpstr>
      <vt:lpstr>https://github.com/florian60430/RadiateurCrous </vt:lpstr>
      <vt:lpstr>https://drive.google.com/drive/u/0/folders/1etctpQrvLZtxeCveAQCvBe2x6-E9fwCK </vt:lpstr>
      <vt:lpstr>CDCF</vt:lpstr>
      <vt:lpstr>UML</vt:lpstr>
      <vt:lpstr>UML</vt:lpstr>
      <vt:lpstr>UML</vt:lpstr>
      <vt:lpstr>Librairie mosquitto</vt:lpstr>
      <vt:lpstr>Définition</vt:lpstr>
      <vt:lpstr>Programme (pub)</vt:lpstr>
      <vt:lpstr>Test (pub)</vt:lpstr>
      <vt:lpstr>Programme (sub)</vt:lpstr>
      <vt:lpstr>Test (sub)</vt:lpstr>
      <vt:lpstr>Recette</vt:lpstr>
      <vt:lpstr>https://docs.google.com/spreadsheets/d/1bGch9jD0pS3EXCHeaS35TFhPX8Tz4GUdL-PRUKADAC4/edit#gid=0 </vt:lpstr>
      <vt:lpstr>https://docs.google.com/spreadsheets/d/1lt4YmUwx1gJwj4aCsGGBuElpJSO1FqrAVOwXuzqiIu0/edit#gid=0 </vt:lpstr>
      <vt:lpstr>CRA</vt:lpstr>
      <vt:lpstr>Cahier de bord</vt:lpstr>
      <vt:lpstr>Matériel</vt:lpstr>
      <vt:lpstr>Liens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wantelez</dc:creator>
  <cp:lastModifiedBy>florian wantelez</cp:lastModifiedBy>
  <cp:revision>10</cp:revision>
  <dcterms:created xsi:type="dcterms:W3CDTF">2021-05-06T06:00:17Z</dcterms:created>
  <dcterms:modified xsi:type="dcterms:W3CDTF">2021-05-06T07:57:37Z</dcterms:modified>
</cp:coreProperties>
</file>