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1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7319A-941A-4E1A-8C07-1FB103DDA625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4604F-68E1-452D-A6DA-64F98FE42F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5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1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F6D4-3CD5-43F4-9023-C35592925747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89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F390-8861-407F-A356-0ACD2039C606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t="9306" r="8901" b="12448"/>
          <a:stretch/>
        </p:blipFill>
        <p:spPr>
          <a:xfrm>
            <a:off x="10014758" y="228600"/>
            <a:ext cx="1943100" cy="1508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2053-42CB-42F4-BDB6-AAF997B8E040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6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7AA7-8EFC-4E90-ACC4-E4CD70B6EA1E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D8CBB-6511-4A86-A14E-CE6F24A63F50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A44-8669-4128-8014-51DA0D44F82F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93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9B4D-1E47-4FF7-A5E6-A1F3C34CC4D3}" type="datetime1">
              <a:rPr lang="fr-FR" smtClean="0"/>
              <a:t>17/11/2017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18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7D60-AE11-4507-962B-2A8A68900078}" type="datetime1">
              <a:rPr lang="fr-FR" smtClean="0"/>
              <a:t>17/11/2017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4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625E-B604-4732-B1D1-CEF479B2D549}" type="datetime1">
              <a:rPr lang="fr-FR" smtClean="0"/>
              <a:t>17/11/2017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FBA11F-E7EE-447C-AB44-8C928307D568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54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02E9-B79D-46CE-83AD-6374D418D74A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15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142CF2-7F28-49CE-9E91-68FBCE694281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6E6AD-D72B-4BD3-A719-0D6A3A3C48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43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5"/>
          <a:stretch/>
        </p:blipFill>
        <p:spPr>
          <a:xfrm>
            <a:off x="1955482" y="244603"/>
            <a:ext cx="9011603" cy="598474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832197"/>
            <a:ext cx="10058400" cy="3566160"/>
          </a:xfrm>
        </p:spPr>
        <p:txBody>
          <a:bodyPr/>
          <a:lstStyle/>
          <a:p>
            <a:pPr algn="ctr"/>
            <a:r>
              <a:rPr lang="fr-FR" sz="13800" b="1" dirty="0" smtClean="0"/>
              <a:t>Koï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6600" dirty="0" smtClean="0"/>
              <a:t>made in Japan</a:t>
            </a:r>
            <a:endParaRPr lang="fr-FR" sz="7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" y="244602"/>
            <a:ext cx="2571750" cy="12350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069830" y="370532"/>
            <a:ext cx="1794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Mosnier Florian</a:t>
            </a:r>
          </a:p>
          <a:p>
            <a:r>
              <a:rPr lang="fr-FR" dirty="0" smtClean="0"/>
              <a:t>Girard Léo</a:t>
            </a:r>
          </a:p>
          <a:p>
            <a:r>
              <a:rPr lang="fr-FR" dirty="0" smtClean="0"/>
              <a:t>Le </a:t>
            </a:r>
            <a:fld id="{4E823024-EC67-42AF-A63C-249DE592689A}" type="datetime1">
              <a:rPr lang="fr-FR" smtClean="0"/>
              <a:t>17/11/2017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9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1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701519"/>
            <a:ext cx="10058400" cy="4023360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Eleveurs japonais depuis la nuit des (ti)temps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Bassins répartis entre Tokyo et une autre ville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Reconnus à l’échelle nationale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0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70776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3</a:t>
            </a:r>
            <a:r>
              <a:rPr lang="fr-FR" sz="3200" dirty="0" smtClean="0"/>
              <a:t> 000 poissons vendus par ans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 smtClean="0"/>
              <a:t> Normes d’hygiène irréprochable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200" dirty="0"/>
              <a:t> </a:t>
            </a:r>
            <a:r>
              <a:rPr lang="fr-FR" sz="3200" dirty="0" smtClean="0"/>
              <a:t>Sélection </a:t>
            </a:r>
            <a:r>
              <a:rPr lang="fr-FR" sz="3200" dirty="0"/>
              <a:t>stricte sur 4 variétés majeures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18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variétés</a:t>
            </a:r>
            <a:br>
              <a:rPr lang="fr-FR" dirty="0" smtClean="0"/>
            </a:br>
            <a:r>
              <a:rPr lang="fr-FR" dirty="0" err="1" smtClean="0"/>
              <a:t>Tancho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 descr="Résultats de recherche d'images pour « koi tancho »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5" y="1947034"/>
            <a:ext cx="2751996" cy="4303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ZoneTexte 6"/>
          <p:cNvSpPr txBox="1"/>
          <p:nvPr/>
        </p:nvSpPr>
        <p:spPr>
          <a:xfrm>
            <a:off x="480060" y="6057900"/>
            <a:ext cx="25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 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210190" y="4268694"/>
            <a:ext cx="3701221" cy="26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Carpe </a:t>
            </a:r>
            <a:r>
              <a:rPr lang="fr-FR" sz="1100" dirty="0" err="1" smtClean="0"/>
              <a:t>Tancho</a:t>
            </a:r>
            <a:r>
              <a:rPr lang="fr-FR" sz="1100" dirty="0" smtClean="0"/>
              <a:t>, par </a:t>
            </a:r>
            <a:r>
              <a:rPr lang="fr-FR" sz="1100" dirty="0" err="1"/>
              <a:t>Nisai</a:t>
            </a:r>
            <a:r>
              <a:rPr lang="fr-FR" sz="1100" dirty="0"/>
              <a:t> </a:t>
            </a:r>
            <a:r>
              <a:rPr lang="fr-FR" sz="1100" dirty="0" err="1" smtClean="0"/>
              <a:t>Marudo</a:t>
            </a:r>
            <a:r>
              <a:rPr lang="fr-FR" sz="1100" dirty="0" smtClean="0"/>
              <a:t> , CC by sa, sur </a:t>
            </a:r>
            <a:r>
              <a:rPr lang="fr-FR" sz="1100" dirty="0" err="1" smtClean="0"/>
              <a:t>FlickR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37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Nos variétés</a:t>
            </a:r>
            <a:br>
              <a:rPr lang="fr-FR" dirty="0" smtClean="0"/>
            </a:br>
            <a:r>
              <a:rPr lang="fr-FR" dirty="0" err="1" smtClean="0"/>
              <a:t>Sanke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 descr="Résultats de recherche d'images pour « koi sanke »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87" y="1991036"/>
            <a:ext cx="2794433" cy="42150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ZoneTexte 6"/>
          <p:cNvSpPr txBox="1"/>
          <p:nvPr/>
        </p:nvSpPr>
        <p:spPr>
          <a:xfrm rot="16200000">
            <a:off x="756271" y="4224691"/>
            <a:ext cx="3701221" cy="26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Carpe </a:t>
            </a:r>
            <a:r>
              <a:rPr lang="fr-FR" sz="1100" dirty="0" err="1" smtClean="0"/>
              <a:t>Sanke</a:t>
            </a:r>
            <a:r>
              <a:rPr lang="fr-FR" sz="1100" dirty="0" smtClean="0"/>
              <a:t>, par </a:t>
            </a:r>
            <a:r>
              <a:rPr lang="fr-FR" sz="1100" dirty="0" err="1"/>
              <a:t>Nisai</a:t>
            </a:r>
            <a:r>
              <a:rPr lang="fr-FR" sz="1100" dirty="0"/>
              <a:t> </a:t>
            </a:r>
            <a:r>
              <a:rPr lang="fr-FR" sz="1100" dirty="0" err="1" smtClean="0"/>
              <a:t>Marudo</a:t>
            </a:r>
            <a:r>
              <a:rPr lang="fr-FR" sz="1100" dirty="0" smtClean="0"/>
              <a:t> , CC by sa, sur </a:t>
            </a:r>
            <a:r>
              <a:rPr lang="fr-FR" sz="1100" dirty="0" err="1" smtClean="0"/>
              <a:t>FlickR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25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variétés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Kohaku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4" descr="Résultats de recherche d'images pour « koi kohaku »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40" y="1827019"/>
            <a:ext cx="2475099" cy="4360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ZoneTexte 5"/>
          <p:cNvSpPr txBox="1"/>
          <p:nvPr/>
        </p:nvSpPr>
        <p:spPr>
          <a:xfrm rot="16200000">
            <a:off x="1044423" y="4295489"/>
            <a:ext cx="3701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Carpe </a:t>
            </a:r>
            <a:r>
              <a:rPr lang="fr-FR" sz="1100" dirty="0" err="1" smtClean="0"/>
              <a:t>Kohaku</a:t>
            </a:r>
            <a:r>
              <a:rPr lang="fr-FR" sz="1100" dirty="0" smtClean="0"/>
              <a:t>, par </a:t>
            </a:r>
            <a:r>
              <a:rPr lang="fr-FR" sz="1100" dirty="0" err="1"/>
              <a:t>Nogami</a:t>
            </a:r>
            <a:r>
              <a:rPr lang="fr-FR" sz="1100" dirty="0"/>
              <a:t> </a:t>
            </a:r>
            <a:r>
              <a:rPr lang="fr-FR" sz="1100" dirty="0" err="1"/>
              <a:t>Koi</a:t>
            </a:r>
            <a:r>
              <a:rPr lang="fr-FR" sz="1100" dirty="0"/>
              <a:t> </a:t>
            </a:r>
            <a:r>
              <a:rPr lang="fr-FR" sz="1100" dirty="0" err="1"/>
              <a:t>Farm</a:t>
            </a:r>
            <a:r>
              <a:rPr lang="fr-FR" sz="1100" dirty="0" smtClean="0"/>
              <a:t>, CC by sa, sur </a:t>
            </a:r>
            <a:r>
              <a:rPr lang="fr-FR" sz="1100" dirty="0" err="1" smtClean="0"/>
              <a:t>FlickR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4786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variétés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Asagi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7</a:t>
            </a:fld>
            <a:endParaRPr lang="fr-FR"/>
          </a:p>
        </p:txBody>
      </p:sp>
      <p:pic>
        <p:nvPicPr>
          <p:cNvPr id="5" name="Espace réservé du contenu 4" descr="Résultats de recherche d'images pour « koi asagi »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1912744"/>
            <a:ext cx="2578735" cy="437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ZoneTexte 5"/>
          <p:cNvSpPr txBox="1"/>
          <p:nvPr/>
        </p:nvSpPr>
        <p:spPr>
          <a:xfrm rot="16200000">
            <a:off x="606207" y="4382994"/>
            <a:ext cx="3701221" cy="261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Carpe </a:t>
            </a:r>
            <a:r>
              <a:rPr lang="fr-FR" sz="1100" dirty="0" err="1" smtClean="0"/>
              <a:t>Tancho</a:t>
            </a:r>
            <a:r>
              <a:rPr lang="fr-FR" sz="1100" dirty="0" smtClean="0"/>
              <a:t>, par </a:t>
            </a:r>
            <a:r>
              <a:rPr lang="fr-FR" sz="1100" dirty="0" err="1"/>
              <a:t>Nisai</a:t>
            </a:r>
            <a:r>
              <a:rPr lang="fr-FR" sz="1100" dirty="0"/>
              <a:t> </a:t>
            </a:r>
            <a:r>
              <a:rPr lang="fr-FR" sz="1100" dirty="0" err="1" smtClean="0"/>
              <a:t>Marudo</a:t>
            </a:r>
            <a:r>
              <a:rPr lang="fr-FR" sz="1100" dirty="0" smtClean="0"/>
              <a:t> , CC by sa, sur </a:t>
            </a:r>
            <a:r>
              <a:rPr lang="fr-FR" sz="1100" dirty="0" err="1" smtClean="0"/>
              <a:t>FlickR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Transport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981" r="33501" b="4480"/>
          <a:stretch/>
        </p:blipFill>
        <p:spPr>
          <a:xfrm>
            <a:off x="5679191" y="1854591"/>
            <a:ext cx="5533292" cy="356381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E6AD-D72B-4BD3-A719-0D6A3A3C487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4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124</Words>
  <Application>Microsoft Office PowerPoint</Application>
  <PresentationFormat>Grand écran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Rétrospective</vt:lpstr>
      <vt:lpstr>Koï  made in Japan</vt:lpstr>
      <vt:lpstr>Notre entreprise</vt:lpstr>
      <vt:lpstr>Notre entreprise</vt:lpstr>
      <vt:lpstr>Nos variétés Tancho</vt:lpstr>
      <vt:lpstr>Nos variétés Sanke</vt:lpstr>
      <vt:lpstr>Nos variétés Kohaku</vt:lpstr>
      <vt:lpstr>Nos variétés Asagi</vt:lpstr>
      <vt:lpstr>Transport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Koï made in Japan</dc:title>
  <dc:creator>Léo GIRARD</dc:creator>
  <cp:lastModifiedBy>Léo GIRARD</cp:lastModifiedBy>
  <cp:revision>11</cp:revision>
  <dcterms:created xsi:type="dcterms:W3CDTF">2017-11-17T14:36:44Z</dcterms:created>
  <dcterms:modified xsi:type="dcterms:W3CDTF">2017-11-17T16:03:44Z</dcterms:modified>
</cp:coreProperties>
</file>