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wmf" ContentType="image/x-wmf"/>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58" r:id="rId3"/>
    <p:sldId id="257" r:id="rId4"/>
    <p:sldId id="272" r:id="rId5"/>
    <p:sldId id="274" r:id="rId6"/>
    <p:sldId id="273" r:id="rId7"/>
    <p:sldId id="275" r:id="rId8"/>
    <p:sldId id="277" r:id="rId9"/>
    <p:sldId id="278" r:id="rId10"/>
    <p:sldId id="279" r:id="rId11"/>
    <p:sldId id="282" r:id="rId12"/>
    <p:sldId id="283" r:id="rId13"/>
    <p:sldId id="284" r:id="rId14"/>
    <p:sldId id="285" r:id="rId15"/>
    <p:sldId id="280" r:id="rId16"/>
    <p:sldId id="281" r:id="rId17"/>
  </p:sldIdLst>
  <p:sldSz cx="9144000" cy="6858000" type="screen4x3"/>
  <p:notesSz cx="6669088" cy="9926638"/>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fabre"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CC99"/>
    <a:srgbClr val="006666"/>
    <a:srgbClr val="FFFF99"/>
    <a:srgbClr val="FFFF66"/>
    <a:srgbClr val="33CC33"/>
    <a:srgbClr val="0099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463" autoAdjust="0"/>
  </p:normalViewPr>
  <p:slideViewPr>
    <p:cSldViewPr>
      <p:cViewPr varScale="1">
        <p:scale>
          <a:sx n="75" d="100"/>
          <a:sy n="75" d="100"/>
        </p:scale>
        <p:origin x="-122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wmf"/><Relationship Id="rId7" Type="http://schemas.openxmlformats.org/officeDocument/2006/relationships/image" Target="../media/image27.png"/><Relationship Id="rId2" Type="http://schemas.openxmlformats.org/officeDocument/2006/relationships/image" Target="../media/image22.emf"/><Relationship Id="rId1" Type="http://schemas.openxmlformats.org/officeDocument/2006/relationships/image" Target="../media/image21.png"/><Relationship Id="rId6" Type="http://schemas.openxmlformats.org/officeDocument/2006/relationships/image" Target="../media/image26.emf"/><Relationship Id="rId11" Type="http://schemas.openxmlformats.org/officeDocument/2006/relationships/image" Target="../media/image31.emf"/><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emf"/><Relationship Id="rId9" Type="http://schemas.openxmlformats.org/officeDocument/2006/relationships/image" Target="../media/image2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fr-FR"/>
          </a:p>
        </p:txBody>
      </p:sp>
      <p:sp>
        <p:nvSpPr>
          <p:cNvPr id="37891" name="Rectangle 3"/>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fr-FR"/>
          </a:p>
        </p:txBody>
      </p:sp>
      <p:sp>
        <p:nvSpPr>
          <p:cNvPr id="37892" name="Rectangle 4"/>
          <p:cNvSpPr>
            <a:spLocks noGrp="1" noChangeArrowheads="1"/>
          </p:cNvSpPr>
          <p:nvPr>
            <p:ph type="ftr" sz="quarter" idx="2"/>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fr-FR"/>
          </a:p>
        </p:txBody>
      </p:sp>
      <p:sp>
        <p:nvSpPr>
          <p:cNvPr id="37893" name="Rectangle 5"/>
          <p:cNvSpPr>
            <a:spLocks noGrp="1" noChangeArrowheads="1"/>
          </p:cNvSpPr>
          <p:nvPr>
            <p:ph type="sldNum" sz="quarter" idx="3"/>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092BD25-A88D-4CCC-B760-6B76F2637715}" type="slidenum">
              <a:rPr lang="fr-FR"/>
              <a:pPr/>
              <a:t>‹N°›</a:t>
            </a:fld>
            <a:endParaRPr lang="fr-FR"/>
          </a:p>
        </p:txBody>
      </p:sp>
    </p:spTree>
    <p:extLst>
      <p:ext uri="{BB962C8B-B14F-4D97-AF65-F5344CB8AC3E}">
        <p14:creationId xmlns:p14="http://schemas.microsoft.com/office/powerpoint/2010/main" xmlns="" val="2763784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fr-FR"/>
          </a:p>
        </p:txBody>
      </p:sp>
      <p:sp>
        <p:nvSpPr>
          <p:cNvPr id="30723" name="Rectangle 3"/>
          <p:cNvSpPr>
            <a:spLocks noGrp="1" noChangeArrowheads="1"/>
          </p:cNvSpPr>
          <p:nvPr>
            <p:ph type="dt"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fr-FR"/>
          </a:p>
        </p:txBody>
      </p:sp>
      <p:sp>
        <p:nvSpPr>
          <p:cNvPr id="30724"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ffectLst/>
        </p:spPr>
      </p:sp>
      <p:sp>
        <p:nvSpPr>
          <p:cNvPr id="30725" name="Rectangle 5"/>
          <p:cNvSpPr>
            <a:spLocks noGrp="1" noChangeArrowheads="1"/>
          </p:cNvSpPr>
          <p:nvPr>
            <p:ph type="body" sz="quarter" idx="3"/>
          </p:nvPr>
        </p:nvSpPr>
        <p:spPr bwMode="auto">
          <a:xfrm>
            <a:off x="666750" y="4714875"/>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30726" name="Rectangle 6"/>
          <p:cNvSpPr>
            <a:spLocks noGrp="1" noChangeArrowheads="1"/>
          </p:cNvSpPr>
          <p:nvPr>
            <p:ph type="ftr" sz="quarter" idx="4"/>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fr-FR"/>
          </a:p>
        </p:txBody>
      </p:sp>
      <p:sp>
        <p:nvSpPr>
          <p:cNvPr id="30727" name="Rectangle 7"/>
          <p:cNvSpPr>
            <a:spLocks noGrp="1" noChangeArrowheads="1"/>
          </p:cNvSpPr>
          <p:nvPr>
            <p:ph type="sldNum" sz="quarter" idx="5"/>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6CF1577-E075-4ECA-A0F4-E4F50893DD42}" type="slidenum">
              <a:rPr lang="fr-FR"/>
              <a:pPr/>
              <a:t>‹N°›</a:t>
            </a:fld>
            <a:endParaRPr lang="fr-FR"/>
          </a:p>
        </p:txBody>
      </p:sp>
    </p:spTree>
    <p:extLst>
      <p:ext uri="{BB962C8B-B14F-4D97-AF65-F5344CB8AC3E}">
        <p14:creationId xmlns:p14="http://schemas.microsoft.com/office/powerpoint/2010/main" xmlns="" val="10793838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C962B7-402B-4B8F-AD46-9809AFA1BF0D}" type="slidenum">
              <a:rPr lang="fr-FR"/>
              <a:pPr/>
              <a:t>8</a:t>
            </a:fld>
            <a:endParaRPr lang="fr-F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889000" y="4714875"/>
            <a:ext cx="4891088" cy="4467225"/>
          </a:xfrm>
        </p:spPr>
        <p:txBody>
          <a:bodyPr/>
          <a:lstStyle/>
          <a:p>
            <a:pPr algn="just"/>
            <a:r>
              <a:rPr lang="fr-FR">
                <a:ea typeface="Arial Unicode MS" pitchFamily="34" charset="-128"/>
                <a:cs typeface="Arial Unicode MS" pitchFamily="34" charset="-128"/>
              </a:rPr>
              <a:t>Les paramètres pédologiques sont hiérarchisés par ordre de contrainte décroissante.</a:t>
            </a:r>
          </a:p>
          <a:p>
            <a:pPr algn="just">
              <a:buFontTx/>
              <a:buChar char="•"/>
            </a:pPr>
            <a:r>
              <a:rPr lang="fr-FR">
                <a:ea typeface="Arial Unicode MS" pitchFamily="34" charset="-128"/>
                <a:cs typeface="Arial Unicode MS" pitchFamily="34" charset="-128"/>
              </a:rPr>
              <a:t> L'hydromorphie : attribut en fonction de la profondeur d'apparition de l’horizon réductique (Gr ou Go) ou rédoxique (g) ;</a:t>
            </a:r>
          </a:p>
          <a:p>
            <a:pPr algn="just">
              <a:buFontTx/>
              <a:buChar char="•"/>
            </a:pPr>
            <a:r>
              <a:rPr lang="fr-FR">
                <a:ea typeface="Arial Unicode MS" pitchFamily="34" charset="-128"/>
                <a:cs typeface="Arial Unicode MS" pitchFamily="34" charset="-128"/>
              </a:rPr>
              <a:t> La texture de l’horizon de surface ; </a:t>
            </a:r>
          </a:p>
          <a:p>
            <a:pPr algn="just">
              <a:buFontTx/>
              <a:buChar char="•"/>
            </a:pPr>
            <a:r>
              <a:rPr lang="fr-FR">
                <a:ea typeface="Arial Unicode MS" pitchFamily="34" charset="-128"/>
                <a:cs typeface="Arial Unicode MS" pitchFamily="34" charset="-128"/>
              </a:rPr>
              <a:t> Le pH eau de l’horizon de surface ; </a:t>
            </a:r>
          </a:p>
          <a:p>
            <a:pPr algn="just">
              <a:buFontTx/>
              <a:buChar char="•"/>
            </a:pPr>
            <a:r>
              <a:rPr lang="fr-FR">
                <a:ea typeface="Arial Unicode MS" pitchFamily="34" charset="-128"/>
                <a:cs typeface="Arial Unicode MS" pitchFamily="34" charset="-128"/>
              </a:rPr>
              <a:t> L'estimation du réservoir utilisable maximal se détermine par strate à partir de la texture, de la charge en cailloux et de la profondeur utile (ici elle sera prise en compte jusqu'à 120 cm). </a:t>
            </a:r>
            <a:endParaRPr lang="fr-FR"/>
          </a:p>
          <a:p>
            <a:pPr algn="just"/>
            <a:endParaRPr lang="fr-FR"/>
          </a:p>
          <a:p>
            <a:pPr algn="just"/>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B16DD0-A456-4B76-AB0A-73E45F8DEDD9}" type="slidenum">
              <a:rPr lang="fr-FR"/>
              <a:pPr/>
              <a:t>9</a:t>
            </a:fld>
            <a:endParaRPr lang="fr-F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xfrm>
            <a:off x="889000" y="4714875"/>
            <a:ext cx="4891088" cy="4467225"/>
          </a:xfrm>
        </p:spPr>
        <p:txBody>
          <a:bodyPr/>
          <a:lstStyle/>
          <a:p>
            <a:pPr algn="just"/>
            <a:r>
              <a:rPr lang="fr-FR">
                <a:ea typeface="Arial Unicode MS" pitchFamily="34" charset="-128"/>
                <a:cs typeface="Arial Unicode MS" pitchFamily="34" charset="-128"/>
              </a:rPr>
              <a:t>Types de méthodes</a:t>
            </a:r>
          </a:p>
          <a:p>
            <a:pPr algn="just">
              <a:buFontTx/>
              <a:buChar char="•"/>
            </a:pPr>
            <a:r>
              <a:rPr lang="fr-FR">
                <a:ea typeface="Arial Unicode MS" pitchFamily="34" charset="-128"/>
                <a:cs typeface="Arial Unicode MS" pitchFamily="34" charset="-128"/>
              </a:rPr>
              <a:t> à dire d'expert ; </a:t>
            </a:r>
          </a:p>
          <a:p>
            <a:pPr algn="just">
              <a:buFontTx/>
              <a:buChar char="•"/>
            </a:pPr>
            <a:r>
              <a:rPr lang="fr-FR">
                <a:ea typeface="Arial Unicode MS" pitchFamily="34" charset="-128"/>
                <a:cs typeface="Arial Unicode MS" pitchFamily="34" charset="-128"/>
              </a:rPr>
              <a:t> par modélisation ;</a:t>
            </a:r>
          </a:p>
          <a:p>
            <a:pPr algn="just">
              <a:buFontTx/>
              <a:buChar char="•"/>
            </a:pPr>
            <a:r>
              <a:rPr lang="fr-FR">
                <a:cs typeface="Times New Roman" pitchFamily="18" charset="0"/>
              </a:rPr>
              <a:t> p</a:t>
            </a:r>
            <a:r>
              <a:rPr lang="fr-FR">
                <a:ea typeface="Arial Unicode MS" pitchFamily="34" charset="-128"/>
                <a:cs typeface="Arial Unicode MS" pitchFamily="34" charset="-128"/>
              </a:rPr>
              <a:t>ar notation des paramètres pédologiques retenus : une fois identifié les paramètres que l'on veut prendre en compte, on attribue une note (c'est à dire une valeur de risque ou d'aptitude) et on répartit ces valeurs en classes. La sommation ou la multiplication des valeurs obtenues pour chaque paramètre permet de définir des classes globales d'aptitude des sols à l'épuration.</a:t>
            </a:r>
          </a:p>
          <a:p>
            <a:pPr algn="just"/>
            <a:r>
              <a:rPr lang="fr-FR">
                <a:ea typeface="Arial Unicode MS" pitchFamily="34" charset="-128"/>
                <a:cs typeface="Arial Unicode MS" pitchFamily="34" charset="-128"/>
              </a:rPr>
              <a:t>Illustration : logigramme de la méthode par notation de paramètres retenue pour le TP.</a:t>
            </a:r>
            <a:endParaRPr lang="fr-FR"/>
          </a:p>
          <a:p>
            <a:pPr algn="just"/>
            <a:endParaRPr lang="fr-FR"/>
          </a:p>
          <a:p>
            <a:pPr algn="just"/>
            <a:endParaRPr lang="fr-FR"/>
          </a:p>
          <a:p>
            <a:pPr algn="just"/>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29EB4B-A04F-4856-8B92-E6D234AC98CA}" type="slidenum">
              <a:rPr lang="fr-FR"/>
              <a:pPr/>
              <a:t>10</a:t>
            </a:fld>
            <a:endParaRPr lang="fr-F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xfrm>
            <a:off x="889000" y="4714875"/>
            <a:ext cx="4891088" cy="4467225"/>
          </a:xfrm>
        </p:spPr>
        <p:txBody>
          <a:bodyPr/>
          <a:lstStyle/>
          <a:p>
            <a:pPr algn="just"/>
            <a:r>
              <a:rPr lang="fr-FR">
                <a:ea typeface="Arial Unicode MS" pitchFamily="34" charset="-128"/>
                <a:cs typeface="Arial Unicode MS" pitchFamily="34" charset="-128"/>
              </a:rPr>
              <a:t>Types de méthodes</a:t>
            </a:r>
          </a:p>
          <a:p>
            <a:pPr algn="just">
              <a:buFontTx/>
              <a:buChar char="•"/>
            </a:pPr>
            <a:r>
              <a:rPr lang="fr-FR">
                <a:ea typeface="Arial Unicode MS" pitchFamily="34" charset="-128"/>
                <a:cs typeface="Arial Unicode MS" pitchFamily="34" charset="-128"/>
              </a:rPr>
              <a:t> par arborescence : </a:t>
            </a:r>
            <a:r>
              <a:rPr lang="fr-FR"/>
              <a:t>on détermine l'aptitude des sols par un processus de calcul (algorithme) qui permet d'arriver à un résultat final déterminé (apte /inapte). Le processus se déroule par arborescence logique en utilisant les principes de base tels que : oui / non, &gt; /&lt;, 1/2/3 et hiérarchisation des paramètres et ce pour chaque paramètre retenu.</a:t>
            </a:r>
          </a:p>
          <a:p>
            <a:pPr algn="just"/>
            <a:endParaRPr lang="fr-FR"/>
          </a:p>
          <a:p>
            <a:pPr algn="just"/>
            <a:endParaRPr lang="fr-FR"/>
          </a:p>
          <a:p>
            <a:pPr algn="just"/>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4ADEB63-4C0D-47BB-A3F5-FBBAED7FC456}" type="slidenum">
              <a:rPr lang="fr-FR" smtClean="0"/>
              <a:pPr/>
              <a:t>‹N°›</a:t>
            </a:fld>
            <a:endParaRPr lang="fr-FR"/>
          </a:p>
        </p:txBody>
      </p:sp>
    </p:spTree>
    <p:extLst>
      <p:ext uri="{BB962C8B-B14F-4D97-AF65-F5344CB8AC3E}">
        <p14:creationId xmlns:p14="http://schemas.microsoft.com/office/powerpoint/2010/main" xmlns="" val="394329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9D74945-2602-41C8-BE64-F8C9D1BAC857}" type="slidenum">
              <a:rPr lang="fr-FR" smtClean="0"/>
              <a:pPr/>
              <a:t>‹N°›</a:t>
            </a:fld>
            <a:endParaRPr lang="fr-FR"/>
          </a:p>
        </p:txBody>
      </p:sp>
    </p:spTree>
    <p:extLst>
      <p:ext uri="{BB962C8B-B14F-4D97-AF65-F5344CB8AC3E}">
        <p14:creationId xmlns:p14="http://schemas.microsoft.com/office/powerpoint/2010/main" xmlns="" val="4123231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B03B589-26C8-4D44-BB71-1950922AD071}" type="slidenum">
              <a:rPr lang="fr-FR" smtClean="0"/>
              <a:pPr/>
              <a:t>‹N°›</a:t>
            </a:fld>
            <a:endParaRPr lang="fr-FR"/>
          </a:p>
        </p:txBody>
      </p:sp>
    </p:spTree>
    <p:extLst>
      <p:ext uri="{BB962C8B-B14F-4D97-AF65-F5344CB8AC3E}">
        <p14:creationId xmlns:p14="http://schemas.microsoft.com/office/powerpoint/2010/main" xmlns="" val="2935789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BF6B07-4A97-4157-AE3D-93A0F6739880}" type="slidenum">
              <a:rPr lang="fr-FR" smtClean="0"/>
              <a:pPr/>
              <a:t>‹N°›</a:t>
            </a:fld>
            <a:endParaRPr lang="fr-FR"/>
          </a:p>
        </p:txBody>
      </p:sp>
    </p:spTree>
    <p:extLst>
      <p:ext uri="{BB962C8B-B14F-4D97-AF65-F5344CB8AC3E}">
        <p14:creationId xmlns:p14="http://schemas.microsoft.com/office/powerpoint/2010/main" xmlns="" val="785965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30F2A8-2D5A-4C46-A1A7-F718896BA0DE}" type="slidenum">
              <a:rPr lang="fr-FR" smtClean="0"/>
              <a:pPr/>
              <a:t>‹N°›</a:t>
            </a:fld>
            <a:endParaRPr lang="fr-FR"/>
          </a:p>
        </p:txBody>
      </p:sp>
    </p:spTree>
    <p:extLst>
      <p:ext uri="{BB962C8B-B14F-4D97-AF65-F5344CB8AC3E}">
        <p14:creationId xmlns:p14="http://schemas.microsoft.com/office/powerpoint/2010/main" xmlns="" val="3063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CC407C0-B620-4B2B-A541-C377B96520A0}" type="slidenum">
              <a:rPr lang="fr-FR" smtClean="0"/>
              <a:pPr/>
              <a:t>‹N°›</a:t>
            </a:fld>
            <a:endParaRPr lang="fr-FR"/>
          </a:p>
        </p:txBody>
      </p:sp>
    </p:spTree>
    <p:extLst>
      <p:ext uri="{BB962C8B-B14F-4D97-AF65-F5344CB8AC3E}">
        <p14:creationId xmlns:p14="http://schemas.microsoft.com/office/powerpoint/2010/main" xmlns="" val="2621483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4A5FD62-D853-4A7A-9377-B6B8776AF032}" type="slidenum">
              <a:rPr lang="fr-FR" smtClean="0"/>
              <a:pPr/>
              <a:t>‹N°›</a:t>
            </a:fld>
            <a:endParaRPr lang="fr-FR"/>
          </a:p>
        </p:txBody>
      </p:sp>
    </p:spTree>
    <p:extLst>
      <p:ext uri="{BB962C8B-B14F-4D97-AF65-F5344CB8AC3E}">
        <p14:creationId xmlns:p14="http://schemas.microsoft.com/office/powerpoint/2010/main" xmlns="" val="80188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33E39A5-9E46-4CE8-92AF-4B359A286C69}" type="slidenum">
              <a:rPr lang="fr-FR" smtClean="0"/>
              <a:pPr/>
              <a:t>‹N°›</a:t>
            </a:fld>
            <a:endParaRPr lang="fr-FR"/>
          </a:p>
        </p:txBody>
      </p:sp>
    </p:spTree>
    <p:extLst>
      <p:ext uri="{BB962C8B-B14F-4D97-AF65-F5344CB8AC3E}">
        <p14:creationId xmlns:p14="http://schemas.microsoft.com/office/powerpoint/2010/main" xmlns="" val="3129122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421CA-8956-4301-9ED5-32E07480E29E}" type="slidenum">
              <a:rPr lang="fr-FR" smtClean="0"/>
              <a:pPr/>
              <a:t>‹N°›</a:t>
            </a:fld>
            <a:endParaRPr lang="fr-FR"/>
          </a:p>
        </p:txBody>
      </p:sp>
    </p:spTree>
    <p:extLst>
      <p:ext uri="{BB962C8B-B14F-4D97-AF65-F5344CB8AC3E}">
        <p14:creationId xmlns:p14="http://schemas.microsoft.com/office/powerpoint/2010/main" xmlns="" val="4172622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CDD2FBD-889C-4092-A053-70C4595469EB}" type="slidenum">
              <a:rPr lang="fr-FR" smtClean="0"/>
              <a:pPr/>
              <a:t>‹N°›</a:t>
            </a:fld>
            <a:endParaRPr lang="fr-FR"/>
          </a:p>
        </p:txBody>
      </p:sp>
    </p:spTree>
    <p:extLst>
      <p:ext uri="{BB962C8B-B14F-4D97-AF65-F5344CB8AC3E}">
        <p14:creationId xmlns:p14="http://schemas.microsoft.com/office/powerpoint/2010/main" xmlns="" val="117966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A7BA3DB-6E06-4BD0-B00E-3925F8FA37DB}" type="slidenum">
              <a:rPr lang="fr-FR" smtClean="0"/>
              <a:pPr/>
              <a:t>‹N°›</a:t>
            </a:fld>
            <a:endParaRPr lang="fr-FR"/>
          </a:p>
        </p:txBody>
      </p:sp>
    </p:spTree>
    <p:extLst>
      <p:ext uri="{BB962C8B-B14F-4D97-AF65-F5344CB8AC3E}">
        <p14:creationId xmlns:p14="http://schemas.microsoft.com/office/powerpoint/2010/main" xmlns="" val="102050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68079-1DAA-411F-89AF-AC671483F1A2}" type="slidenum">
              <a:rPr lang="fr-FR" smtClean="0"/>
              <a:pPr/>
              <a:t>‹N°›</a:t>
            </a:fld>
            <a:endParaRPr lang="fr-FR"/>
          </a:p>
        </p:txBody>
      </p:sp>
    </p:spTree>
    <p:extLst>
      <p:ext uri="{BB962C8B-B14F-4D97-AF65-F5344CB8AC3E}">
        <p14:creationId xmlns:p14="http://schemas.microsoft.com/office/powerpoint/2010/main" xmlns="" val="241737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Document_Microsoft_Office_Word_97_-_20031.doc"/><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slide" Target="slide16.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5.jpeg"/><Relationship Id="rId16"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33.jpeg"/><Relationship Id="rId13" Type="http://schemas.openxmlformats.org/officeDocument/2006/relationships/oleObject" Target="../embeddings/oleObject4.bin"/><Relationship Id="rId18" Type="http://schemas.openxmlformats.org/officeDocument/2006/relationships/oleObject" Target="../embeddings/Feuille_Microsoft_Office_Excel_97-20036.xls"/><Relationship Id="rId3" Type="http://schemas.openxmlformats.org/officeDocument/2006/relationships/image" Target="../media/image5.jpeg"/><Relationship Id="rId7" Type="http://schemas.openxmlformats.org/officeDocument/2006/relationships/oleObject" Target="../embeddings/oleObject2.bin"/><Relationship Id="rId12" Type="http://schemas.openxmlformats.org/officeDocument/2006/relationships/oleObject" Target="../embeddings/Feuille_Microsoft_Office_Excel_97-20034.xls"/><Relationship Id="rId17" Type="http://schemas.openxmlformats.org/officeDocument/2006/relationships/oleObject" Target="../embeddings/oleObject6.bin"/><Relationship Id="rId2" Type="http://schemas.openxmlformats.org/officeDocument/2006/relationships/slideLayout" Target="../slideLayouts/slideLayout7.xml"/><Relationship Id="rId16" Type="http://schemas.openxmlformats.org/officeDocument/2006/relationships/oleObject" Target="../embeddings/oleObject5.bin"/><Relationship Id="rId1" Type="http://schemas.openxmlformats.org/officeDocument/2006/relationships/vmlDrawing" Target="../drawings/vmlDrawing2.vml"/><Relationship Id="rId6" Type="http://schemas.openxmlformats.org/officeDocument/2006/relationships/oleObject" Target="../embeddings/Feuille_Microsoft_Office_Excel_97-20032.xls"/><Relationship Id="rId11" Type="http://schemas.openxmlformats.org/officeDocument/2006/relationships/image" Target="../media/image34.jpeg"/><Relationship Id="rId5" Type="http://schemas.openxmlformats.org/officeDocument/2006/relationships/image" Target="../media/image32.jpeg"/><Relationship Id="rId15" Type="http://schemas.openxmlformats.org/officeDocument/2006/relationships/oleObject" Target="../embeddings/Feuille_Microsoft_Office_Excel_97-20035.xls"/><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oleObject" Target="../embeddings/Feuille_Microsoft_Office_Excel_97-20033.xls"/><Relationship Id="rId14" Type="http://schemas.openxmlformats.org/officeDocument/2006/relationships/image" Target="../media/image3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fr-FR">
                <a:solidFill>
                  <a:srgbClr val="009999"/>
                </a:solidFill>
              </a:rPr>
              <a:t>2</a:t>
            </a:r>
            <a:r>
              <a:rPr lang="fr-FR" baseline="30000">
                <a:solidFill>
                  <a:srgbClr val="009999"/>
                </a:solidFill>
              </a:rPr>
              <a:t>ième</a:t>
            </a:r>
            <a:r>
              <a:rPr lang="fr-FR">
                <a:solidFill>
                  <a:srgbClr val="009999"/>
                </a:solidFill>
              </a:rPr>
              <a:t> année ISARA Lyon</a:t>
            </a:r>
            <a:br>
              <a:rPr lang="fr-FR">
                <a:solidFill>
                  <a:srgbClr val="009999"/>
                </a:solidFill>
              </a:rPr>
            </a:br>
            <a:r>
              <a:rPr lang="fr-FR">
                <a:solidFill>
                  <a:srgbClr val="009999"/>
                </a:solidFill>
              </a:rPr>
              <a:t>TD : Pouvoir épurateur du sol</a:t>
            </a:r>
          </a:p>
        </p:txBody>
      </p:sp>
      <p:sp>
        <p:nvSpPr>
          <p:cNvPr id="2051" name="Rectangle 3"/>
          <p:cNvSpPr>
            <a:spLocks noGrp="1" noChangeArrowheads="1"/>
          </p:cNvSpPr>
          <p:nvPr>
            <p:ph type="subTitle" idx="1"/>
          </p:nvPr>
        </p:nvSpPr>
        <p:spPr/>
        <p:txBody>
          <a:bodyPr/>
          <a:lstStyle/>
          <a:p>
            <a:r>
              <a:rPr lang="fr-FR" dirty="0"/>
              <a:t>A. Hallier, JM </a:t>
            </a:r>
            <a:r>
              <a:rPr lang="fr-FR" dirty="0" err="1"/>
              <a:t>Vinatier</a:t>
            </a:r>
            <a:r>
              <a:rPr lang="fr-FR" dirty="0"/>
              <a:t> et J. Peigné</a:t>
            </a:r>
          </a:p>
          <a:p>
            <a:r>
              <a:rPr lang="fr-FR" dirty="0" smtClean="0"/>
              <a:t>20013/14</a:t>
            </a:r>
            <a:endParaRPr lang="fr-FR" dirty="0"/>
          </a:p>
        </p:txBody>
      </p:sp>
      <p:pic>
        <p:nvPicPr>
          <p:cNvPr id="2052" name="Picture 4" descr="LOGO 1 ligne"/>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26988"/>
            <a:ext cx="3924300" cy="209232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ChangeArrowheads="1"/>
          </p:cNvSpPr>
          <p:nvPr/>
        </p:nvSpPr>
        <p:spPr bwMode="auto">
          <a:xfrm>
            <a:off x="304800" y="476250"/>
            <a:ext cx="3352800" cy="479425"/>
          </a:xfrm>
          <a:prstGeom prst="rect">
            <a:avLst/>
          </a:prstGeom>
          <a:solidFill>
            <a:srgbClr val="33CCCC"/>
          </a:solidFill>
          <a:ln w="22225">
            <a:solidFill>
              <a:srgbClr val="000000"/>
            </a:solidFill>
            <a:miter lim="800000"/>
            <a:headEnd/>
            <a:tailEnd/>
          </a:ln>
          <a:effectLst>
            <a:outerShdw dist="107763" dir="2700000" algn="ctr" rotWithShape="0">
              <a:schemeClr val="folHlink"/>
            </a:outerShdw>
          </a:effectLst>
        </p:spPr>
        <p:txBody>
          <a:bodyPr lIns="54000" tIns="46800" rIns="54000" bIns="46800" anchor="ctr" anchorCtr="1">
            <a:spAutoFit/>
          </a:bodyPr>
          <a:lstStyle/>
          <a:p>
            <a:pPr algn="ctr">
              <a:spcBef>
                <a:spcPct val="20000"/>
              </a:spcBef>
            </a:pPr>
            <a:r>
              <a:rPr lang="fr-FR" sz="2400" b="1">
                <a:solidFill>
                  <a:schemeClr val="bg1"/>
                </a:solidFill>
                <a:sym typeface="Symbol" pitchFamily="18" charset="2"/>
              </a:rPr>
              <a:t>Types de méthodes  </a:t>
            </a:r>
            <a:endParaRPr lang="fr-FR" sz="2400" b="1">
              <a:solidFill>
                <a:srgbClr val="009999"/>
              </a:solidFill>
              <a:sym typeface="Symbol" pitchFamily="18" charset="2"/>
            </a:endParaRPr>
          </a:p>
        </p:txBody>
      </p:sp>
      <p:sp>
        <p:nvSpPr>
          <p:cNvPr id="34821" name="Text Box 5"/>
          <p:cNvSpPr txBox="1">
            <a:spLocks noChangeArrowheads="1"/>
          </p:cNvSpPr>
          <p:nvPr/>
        </p:nvSpPr>
        <p:spPr bwMode="auto">
          <a:xfrm>
            <a:off x="609600" y="1268413"/>
            <a:ext cx="7924800" cy="701675"/>
          </a:xfrm>
          <a:prstGeom prst="rect">
            <a:avLst/>
          </a:prstGeom>
          <a:noFill/>
          <a:ln w="25400">
            <a:noFill/>
            <a:miter lim="800000"/>
            <a:headEnd type="none" w="sm" len="sm"/>
            <a:tailEnd type="none" w="sm" len="sm"/>
          </a:ln>
          <a:effectLst/>
        </p:spPr>
        <p:txBody>
          <a:bodyPr lIns="18000" rIns="0">
            <a:spAutoFit/>
          </a:bodyPr>
          <a:lstStyle/>
          <a:p>
            <a:pPr marL="282575" indent="-282575" algn="just" defTabSz="282575" eaLnBrk="0" hangingPunct="0">
              <a:spcBef>
                <a:spcPct val="10000"/>
              </a:spcBef>
              <a:buClr>
                <a:srgbClr val="33CCCC"/>
              </a:buClr>
              <a:buFont typeface="Webdings" pitchFamily="18" charset="2"/>
              <a:buChar char="="/>
              <a:tabLst>
                <a:tab pos="1622425" algn="l"/>
              </a:tabLst>
            </a:pPr>
            <a:r>
              <a:rPr lang="fr-FR" sz="2000">
                <a:solidFill>
                  <a:srgbClr val="33CCCC"/>
                </a:solidFill>
                <a:latin typeface="Comic Sans MS" pitchFamily="66" charset="0"/>
              </a:rPr>
              <a:t>par arborescence : </a:t>
            </a:r>
            <a:r>
              <a:rPr lang="fr-FR" sz="2000">
                <a:latin typeface="Comic Sans MS" pitchFamily="66" charset="0"/>
              </a:rPr>
              <a:t>exemple de la</a:t>
            </a:r>
            <a:r>
              <a:rPr lang="fr-FR" sz="2000">
                <a:solidFill>
                  <a:srgbClr val="33CCCC"/>
                </a:solidFill>
                <a:latin typeface="Comic Sans MS" pitchFamily="66" charset="0"/>
              </a:rPr>
              <a:t> </a:t>
            </a:r>
            <a:r>
              <a:rPr lang="fr-FR" sz="2000">
                <a:latin typeface="Comic Sans MS" pitchFamily="66" charset="0"/>
                <a:cs typeface="Times New Roman" pitchFamily="18" charset="0"/>
              </a:rPr>
              <a:t>détermination des Indices d’Aptitude à l’Épandage (IAE)</a:t>
            </a:r>
            <a:endParaRPr lang="fr-FR" sz="2000">
              <a:solidFill>
                <a:srgbClr val="33CCCC"/>
              </a:solidFill>
              <a:latin typeface="Comic Sans MS" pitchFamily="66" charset="0"/>
            </a:endParaRPr>
          </a:p>
        </p:txBody>
      </p:sp>
      <p:grpSp>
        <p:nvGrpSpPr>
          <p:cNvPr id="34822" name="Group 6"/>
          <p:cNvGrpSpPr>
            <a:grpSpLocks/>
          </p:cNvGrpSpPr>
          <p:nvPr/>
        </p:nvGrpSpPr>
        <p:grpSpPr bwMode="auto">
          <a:xfrm>
            <a:off x="1763713" y="2205038"/>
            <a:ext cx="5546725" cy="3516312"/>
            <a:chOff x="1271" y="1831"/>
            <a:chExt cx="3494" cy="2215"/>
          </a:xfrm>
        </p:grpSpPr>
        <p:sp>
          <p:nvSpPr>
            <p:cNvPr id="34823" name="Text Box 7"/>
            <p:cNvSpPr txBox="1">
              <a:spLocks noChangeArrowheads="1"/>
            </p:cNvSpPr>
            <p:nvPr/>
          </p:nvSpPr>
          <p:spPr bwMode="auto">
            <a:xfrm rot="-5400000">
              <a:off x="3828" y="3109"/>
              <a:ext cx="1586" cy="288"/>
            </a:xfrm>
            <a:prstGeom prst="rect">
              <a:avLst/>
            </a:prstGeom>
            <a:noFill/>
            <a:ln w="9525">
              <a:noFill/>
              <a:miter lim="800000"/>
              <a:headEnd/>
              <a:tailEnd/>
            </a:ln>
            <a:effectLst/>
          </p:spPr>
          <p:txBody>
            <a:bodyPr lIns="54000" rIns="54000">
              <a:spAutoFit/>
            </a:bodyPr>
            <a:lstStyle/>
            <a:p>
              <a:pPr eaLnBrk="0" hangingPunct="0"/>
              <a:r>
                <a:rPr lang="fr-FR" sz="800">
                  <a:latin typeface="Comic Sans MS" pitchFamily="66" charset="0"/>
                </a:rPr>
                <a:t>Source : IFEN / ISA Lille pour JNES d’Orléans</a:t>
              </a:r>
              <a:r>
                <a:rPr lang="fr-FR" sz="2400">
                  <a:latin typeface="Times New Roman" pitchFamily="18" charset="0"/>
                </a:rPr>
                <a:t> </a:t>
              </a:r>
            </a:p>
          </p:txBody>
        </p:sp>
        <p:pic>
          <p:nvPicPr>
            <p:cNvPr id="34824" name="Picture 8" descr="arbre de décision"/>
            <p:cNvPicPr>
              <a:picLocks noChangeAspect="1" noChangeArrowheads="1"/>
            </p:cNvPicPr>
            <p:nvPr/>
          </p:nvPicPr>
          <p:blipFill>
            <a:blip r:embed="rId3" cstate="print"/>
            <a:srcRect/>
            <a:stretch>
              <a:fillRect/>
            </a:stretch>
          </p:blipFill>
          <p:spPr bwMode="auto">
            <a:xfrm>
              <a:off x="1271" y="1831"/>
              <a:ext cx="3216" cy="2178"/>
            </a:xfrm>
            <a:prstGeom prst="rect">
              <a:avLst/>
            </a:prstGeom>
            <a:noFill/>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Line 2"/>
          <p:cNvSpPr>
            <a:spLocks noChangeShapeType="1"/>
          </p:cNvSpPr>
          <p:nvPr/>
        </p:nvSpPr>
        <p:spPr bwMode="auto">
          <a:xfrm>
            <a:off x="0" y="457200"/>
            <a:ext cx="9144000" cy="0"/>
          </a:xfrm>
          <a:prstGeom prst="line">
            <a:avLst/>
          </a:prstGeom>
          <a:noFill/>
          <a:ln w="28575">
            <a:solidFill>
              <a:schemeClr val="tx1"/>
            </a:solidFill>
            <a:round/>
            <a:headEnd/>
            <a:tailEnd/>
          </a:ln>
          <a:effectLst/>
        </p:spPr>
        <p:txBody>
          <a:bodyPr wrap="none" anchor="ctr"/>
          <a:lstStyle/>
          <a:p>
            <a:endParaRPr lang="fr-FR"/>
          </a:p>
        </p:txBody>
      </p:sp>
      <p:sp>
        <p:nvSpPr>
          <p:cNvPr id="179203" name="Text Box 3"/>
          <p:cNvSpPr txBox="1">
            <a:spLocks noChangeArrowheads="1"/>
          </p:cNvSpPr>
          <p:nvPr/>
        </p:nvSpPr>
        <p:spPr bwMode="auto">
          <a:xfrm>
            <a:off x="0" y="96838"/>
            <a:ext cx="6775450" cy="336550"/>
          </a:xfrm>
          <a:prstGeom prst="rect">
            <a:avLst/>
          </a:prstGeom>
          <a:noFill/>
          <a:ln w="9525">
            <a:noFill/>
            <a:miter lim="800000"/>
            <a:headEnd/>
            <a:tailEnd/>
          </a:ln>
          <a:effectLst/>
        </p:spPr>
        <p:txBody>
          <a:bodyPr wrap="none">
            <a:spAutoFit/>
          </a:bodyPr>
          <a:lstStyle/>
          <a:p>
            <a:r>
              <a:rPr lang="fr-FR" sz="1600" b="1">
                <a:latin typeface="Times" pitchFamily="18" charset="0"/>
              </a:rPr>
              <a:t>CALCUL DE L’APTITUDE POTENTIELLE DES SOLS A L’EPANDAGE</a:t>
            </a:r>
          </a:p>
        </p:txBody>
      </p:sp>
      <p:grpSp>
        <p:nvGrpSpPr>
          <p:cNvPr id="2" name="Group 4"/>
          <p:cNvGrpSpPr>
            <a:grpSpLocks/>
          </p:cNvGrpSpPr>
          <p:nvPr/>
        </p:nvGrpSpPr>
        <p:grpSpPr bwMode="auto">
          <a:xfrm>
            <a:off x="1828800" y="1676400"/>
            <a:ext cx="5556250" cy="4724400"/>
            <a:chOff x="2064" y="1344"/>
            <a:chExt cx="2424" cy="2200"/>
          </a:xfrm>
        </p:grpSpPr>
        <p:pic>
          <p:nvPicPr>
            <p:cNvPr id="179205" name="Picture 5" descr="tableau_aptitudes"/>
            <p:cNvPicPr>
              <a:picLocks noChangeAspect="1" noChangeArrowheads="1"/>
            </p:cNvPicPr>
            <p:nvPr/>
          </p:nvPicPr>
          <p:blipFill>
            <a:blip r:embed="rId2" cstate="print"/>
            <a:srcRect/>
            <a:stretch>
              <a:fillRect/>
            </a:stretch>
          </p:blipFill>
          <p:spPr bwMode="auto">
            <a:xfrm>
              <a:off x="2064" y="1344"/>
              <a:ext cx="2320" cy="2200"/>
            </a:xfrm>
            <a:prstGeom prst="rect">
              <a:avLst/>
            </a:prstGeom>
            <a:noFill/>
            <a:ln w="9525">
              <a:noFill/>
              <a:miter lim="800000"/>
              <a:headEnd/>
              <a:tailEnd/>
            </a:ln>
          </p:spPr>
        </p:pic>
        <p:sp>
          <p:nvSpPr>
            <p:cNvPr id="179206" name="Text Box 6"/>
            <p:cNvSpPr txBox="1">
              <a:spLocks noChangeArrowheads="1"/>
            </p:cNvSpPr>
            <p:nvPr/>
          </p:nvSpPr>
          <p:spPr bwMode="auto">
            <a:xfrm>
              <a:off x="2760" y="1536"/>
              <a:ext cx="360" cy="144"/>
            </a:xfrm>
            <a:prstGeom prst="rect">
              <a:avLst/>
            </a:prstGeom>
            <a:noFill/>
            <a:ln w="9525">
              <a:noFill/>
              <a:miter lim="800000"/>
              <a:headEnd/>
              <a:tailEnd/>
            </a:ln>
          </p:spPr>
          <p:txBody>
            <a:bodyPr lIns="0" tIns="0" rIns="0" bIns="0"/>
            <a:lstStyle/>
            <a:p>
              <a:pPr algn="ctr"/>
              <a:r>
                <a:rPr lang="fr-FR" sz="800">
                  <a:latin typeface="Arial" charset="0"/>
                </a:rPr>
                <a:t>0 point</a:t>
              </a:r>
            </a:p>
          </p:txBody>
        </p:sp>
        <p:sp>
          <p:nvSpPr>
            <p:cNvPr id="179207" name="Text Box 7"/>
            <p:cNvSpPr txBox="1">
              <a:spLocks noChangeArrowheads="1"/>
            </p:cNvSpPr>
            <p:nvPr/>
          </p:nvSpPr>
          <p:spPr bwMode="auto">
            <a:xfrm>
              <a:off x="3408" y="1536"/>
              <a:ext cx="360" cy="144"/>
            </a:xfrm>
            <a:prstGeom prst="rect">
              <a:avLst/>
            </a:prstGeom>
            <a:noFill/>
            <a:ln w="9525">
              <a:noFill/>
              <a:miter lim="800000"/>
              <a:headEnd/>
              <a:tailEnd/>
            </a:ln>
          </p:spPr>
          <p:txBody>
            <a:bodyPr lIns="0" tIns="0" rIns="0" bIns="0"/>
            <a:lstStyle/>
            <a:p>
              <a:pPr algn="ctr"/>
              <a:r>
                <a:rPr lang="fr-FR" sz="800">
                  <a:latin typeface="Arial" charset="0"/>
                </a:rPr>
                <a:t>2 points</a:t>
              </a:r>
            </a:p>
          </p:txBody>
        </p:sp>
        <p:sp>
          <p:nvSpPr>
            <p:cNvPr id="179208" name="Text Box 8"/>
            <p:cNvSpPr txBox="1">
              <a:spLocks noChangeArrowheads="1"/>
            </p:cNvSpPr>
            <p:nvPr/>
          </p:nvSpPr>
          <p:spPr bwMode="auto">
            <a:xfrm>
              <a:off x="3098" y="1536"/>
              <a:ext cx="360" cy="144"/>
            </a:xfrm>
            <a:prstGeom prst="rect">
              <a:avLst/>
            </a:prstGeom>
            <a:noFill/>
            <a:ln w="9525">
              <a:noFill/>
              <a:miter lim="800000"/>
              <a:headEnd/>
              <a:tailEnd/>
            </a:ln>
          </p:spPr>
          <p:txBody>
            <a:bodyPr lIns="0" tIns="0" rIns="0" bIns="0"/>
            <a:lstStyle/>
            <a:p>
              <a:pPr algn="ctr"/>
              <a:r>
                <a:rPr lang="fr-FR" sz="800">
                  <a:latin typeface="Arial" charset="0"/>
                </a:rPr>
                <a:t>1 point</a:t>
              </a:r>
            </a:p>
          </p:txBody>
        </p:sp>
        <p:sp>
          <p:nvSpPr>
            <p:cNvPr id="179209" name="Text Box 9"/>
            <p:cNvSpPr txBox="1">
              <a:spLocks noChangeArrowheads="1"/>
            </p:cNvSpPr>
            <p:nvPr/>
          </p:nvSpPr>
          <p:spPr bwMode="auto">
            <a:xfrm>
              <a:off x="3696" y="1536"/>
              <a:ext cx="360" cy="144"/>
            </a:xfrm>
            <a:prstGeom prst="rect">
              <a:avLst/>
            </a:prstGeom>
            <a:noFill/>
            <a:ln w="9525">
              <a:noFill/>
              <a:miter lim="800000"/>
              <a:headEnd/>
              <a:tailEnd/>
            </a:ln>
          </p:spPr>
          <p:txBody>
            <a:bodyPr lIns="0" tIns="0" rIns="0" bIns="0"/>
            <a:lstStyle/>
            <a:p>
              <a:pPr algn="ctr"/>
              <a:r>
                <a:rPr lang="fr-FR" sz="800">
                  <a:latin typeface="Arial" charset="0"/>
                </a:rPr>
                <a:t>3 points</a:t>
              </a:r>
            </a:p>
          </p:txBody>
        </p:sp>
        <p:sp>
          <p:nvSpPr>
            <p:cNvPr id="179210" name="Text Box 10"/>
            <p:cNvSpPr txBox="1">
              <a:spLocks noChangeArrowheads="1"/>
            </p:cNvSpPr>
            <p:nvPr/>
          </p:nvSpPr>
          <p:spPr bwMode="auto">
            <a:xfrm>
              <a:off x="4056" y="1536"/>
              <a:ext cx="432" cy="144"/>
            </a:xfrm>
            <a:prstGeom prst="rect">
              <a:avLst/>
            </a:prstGeom>
            <a:noFill/>
            <a:ln w="9525">
              <a:noFill/>
              <a:miter lim="800000"/>
              <a:headEnd/>
              <a:tailEnd/>
            </a:ln>
          </p:spPr>
          <p:txBody>
            <a:bodyPr lIns="0" tIns="0" rIns="0" bIns="0"/>
            <a:lstStyle/>
            <a:p>
              <a:pPr algn="ctr"/>
              <a:r>
                <a:rPr lang="fr-FR" sz="800">
                  <a:latin typeface="Arial" charset="0"/>
                </a:rPr>
                <a:t>4 ou 5 points</a:t>
              </a:r>
            </a:p>
          </p:txBody>
        </p:sp>
      </p:grpSp>
      <p:sp>
        <p:nvSpPr>
          <p:cNvPr id="179211" name="Text Box 11"/>
          <p:cNvSpPr txBox="1">
            <a:spLocks noChangeArrowheads="1"/>
          </p:cNvSpPr>
          <p:nvPr/>
        </p:nvSpPr>
        <p:spPr bwMode="auto">
          <a:xfrm>
            <a:off x="0" y="533400"/>
            <a:ext cx="5343525" cy="825500"/>
          </a:xfrm>
          <a:prstGeom prst="rect">
            <a:avLst/>
          </a:prstGeom>
          <a:noFill/>
          <a:ln w="9525">
            <a:noFill/>
            <a:miter lim="800000"/>
            <a:headEnd/>
            <a:tailEnd/>
          </a:ln>
          <a:effectLst/>
        </p:spPr>
        <p:txBody>
          <a:bodyPr wrap="none">
            <a:spAutoFit/>
          </a:bodyPr>
          <a:lstStyle/>
          <a:p>
            <a:r>
              <a:rPr lang="fr-FR" sz="1600" b="1">
                <a:latin typeface="Times" pitchFamily="18" charset="0"/>
              </a:rPr>
              <a:t>1. Classement des sols en classes d’aptitudes selon deux critères :</a:t>
            </a:r>
          </a:p>
          <a:p>
            <a:pPr lvl="2">
              <a:buFontTx/>
              <a:buChar char="•"/>
            </a:pPr>
            <a:r>
              <a:rPr lang="fr-FR" sz="1600" b="1">
                <a:latin typeface="Times" pitchFamily="18" charset="0"/>
              </a:rPr>
              <a:t> le pouvoir de dégradation des matières organiques</a:t>
            </a:r>
          </a:p>
          <a:p>
            <a:pPr lvl="2">
              <a:buFontTx/>
              <a:buChar char="•"/>
            </a:pPr>
            <a:r>
              <a:rPr lang="fr-FR" sz="1600" b="1">
                <a:latin typeface="Times" pitchFamily="18" charset="0"/>
              </a:rPr>
              <a:t> le Réserve Utile (RU) en eau </a:t>
            </a:r>
          </a:p>
        </p:txBody>
      </p:sp>
      <p:sp>
        <p:nvSpPr>
          <p:cNvPr id="179212" name="Text Box 12"/>
          <p:cNvSpPr txBox="1">
            <a:spLocks noChangeArrowheads="1"/>
          </p:cNvSpPr>
          <p:nvPr/>
        </p:nvSpPr>
        <p:spPr bwMode="auto">
          <a:xfrm>
            <a:off x="592138" y="4795838"/>
            <a:ext cx="2035175" cy="730250"/>
          </a:xfrm>
          <a:prstGeom prst="rect">
            <a:avLst/>
          </a:prstGeom>
          <a:noFill/>
          <a:ln w="9525">
            <a:noFill/>
            <a:miter lim="800000"/>
            <a:headEnd/>
            <a:tailEnd/>
          </a:ln>
          <a:effectLst/>
        </p:spPr>
        <p:txBody>
          <a:bodyPr>
            <a:spAutoFit/>
          </a:bodyPr>
          <a:lstStyle/>
          <a:p>
            <a:r>
              <a:rPr lang="fr-FR" sz="1400" i="1"/>
              <a:t>Source: carte d’aptitude des sols du VERCORS (RECYVAL &amp; SYGALE)</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0226" name="Object 2"/>
          <p:cNvGraphicFramePr>
            <a:graphicFrameLocks noChangeAspect="1"/>
          </p:cNvGraphicFramePr>
          <p:nvPr/>
        </p:nvGraphicFramePr>
        <p:xfrm>
          <a:off x="179512" y="1124744"/>
          <a:ext cx="8721725" cy="3473450"/>
        </p:xfrm>
        <a:graphic>
          <a:graphicData uri="http://schemas.openxmlformats.org/presentationml/2006/ole">
            <p:oleObj spid="_x0000_s50180" name="Document" r:id="rId3" imgW="6452616" imgH="2395728" progId="Word.Document.8">
              <p:embed/>
            </p:oleObj>
          </a:graphicData>
        </a:graphic>
      </p:graphicFrame>
      <p:sp>
        <p:nvSpPr>
          <p:cNvPr id="180227" name="Text Box 3"/>
          <p:cNvSpPr txBox="1">
            <a:spLocks noChangeArrowheads="1"/>
          </p:cNvSpPr>
          <p:nvPr/>
        </p:nvSpPr>
        <p:spPr bwMode="auto">
          <a:xfrm>
            <a:off x="685800" y="5029200"/>
            <a:ext cx="7620000" cy="533400"/>
          </a:xfrm>
          <a:prstGeom prst="rect">
            <a:avLst/>
          </a:prstGeom>
          <a:solidFill>
            <a:srgbClr val="C0C0C0"/>
          </a:solidFill>
          <a:ln w="9525">
            <a:solidFill>
              <a:srgbClr val="000000"/>
            </a:solidFill>
            <a:miter lim="800000"/>
            <a:headEnd/>
            <a:tailEnd/>
          </a:ln>
        </p:spPr>
        <p:txBody>
          <a:bodyPr lIns="0" tIns="0" rIns="0" bIns="0"/>
          <a:lstStyle/>
          <a:p>
            <a:pPr algn="ctr"/>
            <a:r>
              <a:rPr lang="fr-FR" b="1">
                <a:latin typeface="Times" pitchFamily="18" charset="0"/>
              </a:rPr>
              <a:t>Pouvoir de dégradation = (note H+ note T) * note pH</a:t>
            </a:r>
          </a:p>
        </p:txBody>
      </p:sp>
      <p:sp>
        <p:nvSpPr>
          <p:cNvPr id="180228" name="Line 4"/>
          <p:cNvSpPr>
            <a:spLocks noChangeShapeType="1"/>
          </p:cNvSpPr>
          <p:nvPr/>
        </p:nvSpPr>
        <p:spPr bwMode="auto">
          <a:xfrm>
            <a:off x="0" y="457200"/>
            <a:ext cx="9144000" cy="0"/>
          </a:xfrm>
          <a:prstGeom prst="line">
            <a:avLst/>
          </a:prstGeom>
          <a:noFill/>
          <a:ln w="28575">
            <a:solidFill>
              <a:schemeClr val="tx1"/>
            </a:solidFill>
            <a:round/>
            <a:headEnd/>
            <a:tailEnd/>
          </a:ln>
          <a:effectLst/>
        </p:spPr>
        <p:txBody>
          <a:bodyPr wrap="none" anchor="ctr"/>
          <a:lstStyle/>
          <a:p>
            <a:endParaRPr lang="fr-FR"/>
          </a:p>
        </p:txBody>
      </p:sp>
      <p:sp>
        <p:nvSpPr>
          <p:cNvPr id="180229" name="Text Box 5"/>
          <p:cNvSpPr txBox="1">
            <a:spLocks noChangeArrowheads="1"/>
          </p:cNvSpPr>
          <p:nvPr/>
        </p:nvSpPr>
        <p:spPr bwMode="auto">
          <a:xfrm>
            <a:off x="0" y="96838"/>
            <a:ext cx="5330825" cy="336550"/>
          </a:xfrm>
          <a:prstGeom prst="rect">
            <a:avLst/>
          </a:prstGeom>
          <a:noFill/>
          <a:ln w="9525">
            <a:noFill/>
            <a:miter lim="800000"/>
            <a:headEnd/>
            <a:tailEnd/>
          </a:ln>
          <a:effectLst/>
        </p:spPr>
        <p:txBody>
          <a:bodyPr wrap="none">
            <a:spAutoFit/>
          </a:bodyPr>
          <a:lstStyle/>
          <a:p>
            <a:r>
              <a:rPr lang="fr-FR" sz="1600" b="1">
                <a:latin typeface="Times" pitchFamily="18" charset="0"/>
              </a:rPr>
              <a:t>CALCUL DU POUVOIR DE DEGRADATION DES SOLS</a:t>
            </a:r>
          </a:p>
        </p:txBody>
      </p:sp>
      <p:sp>
        <p:nvSpPr>
          <p:cNvPr id="180230" name="Rectangle 6">
            <a:hlinkClick r:id="rId4" action="ppaction://hlinksldjump"/>
          </p:cNvPr>
          <p:cNvSpPr>
            <a:spLocks noChangeArrowheads="1"/>
          </p:cNvSpPr>
          <p:nvPr/>
        </p:nvSpPr>
        <p:spPr bwMode="auto">
          <a:xfrm>
            <a:off x="1758950" y="1600200"/>
            <a:ext cx="1336675" cy="990600"/>
          </a:xfrm>
          <a:prstGeom prst="rect">
            <a:avLst/>
          </a:prstGeom>
          <a:noFill/>
          <a:ln w="9525">
            <a:noFill/>
            <a:miter lim="800000"/>
            <a:headEnd/>
            <a:tailEnd/>
          </a:ln>
          <a:effectLst/>
        </p:spPr>
        <p:txBody>
          <a:bodyPr wrap="none" anchor="ctr"/>
          <a:lstStyle/>
          <a:p>
            <a:endParaRPr lang="fr-FR"/>
          </a:p>
        </p:txBody>
      </p:sp>
      <p:sp>
        <p:nvSpPr>
          <p:cNvPr id="180231" name="Text Box 7"/>
          <p:cNvSpPr txBox="1">
            <a:spLocks noChangeArrowheads="1"/>
          </p:cNvSpPr>
          <p:nvPr/>
        </p:nvSpPr>
        <p:spPr bwMode="auto">
          <a:xfrm>
            <a:off x="323850" y="5661025"/>
            <a:ext cx="2035175" cy="730250"/>
          </a:xfrm>
          <a:prstGeom prst="rect">
            <a:avLst/>
          </a:prstGeom>
          <a:noFill/>
          <a:ln w="9525">
            <a:noFill/>
            <a:miter lim="800000"/>
            <a:headEnd/>
            <a:tailEnd/>
          </a:ln>
          <a:effectLst/>
        </p:spPr>
        <p:txBody>
          <a:bodyPr>
            <a:spAutoFit/>
          </a:bodyPr>
          <a:lstStyle/>
          <a:p>
            <a:r>
              <a:rPr lang="fr-FR" sz="1400" i="1"/>
              <a:t>Source: carte d’aptitude des sols du VERCORS (RECYVAL &amp; SYGALE)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Line 2"/>
          <p:cNvSpPr>
            <a:spLocks noChangeShapeType="1"/>
          </p:cNvSpPr>
          <p:nvPr/>
        </p:nvSpPr>
        <p:spPr bwMode="auto">
          <a:xfrm>
            <a:off x="0" y="457200"/>
            <a:ext cx="9144000" cy="0"/>
          </a:xfrm>
          <a:prstGeom prst="line">
            <a:avLst/>
          </a:prstGeom>
          <a:noFill/>
          <a:ln w="28575">
            <a:solidFill>
              <a:schemeClr val="tx1"/>
            </a:solidFill>
            <a:round/>
            <a:headEnd/>
            <a:tailEnd/>
          </a:ln>
          <a:effectLst/>
        </p:spPr>
        <p:txBody>
          <a:bodyPr wrap="none" anchor="ctr"/>
          <a:lstStyle/>
          <a:p>
            <a:endParaRPr lang="fr-FR"/>
          </a:p>
        </p:txBody>
      </p:sp>
      <p:sp>
        <p:nvSpPr>
          <p:cNvPr id="181251" name="Text Box 3"/>
          <p:cNvSpPr txBox="1">
            <a:spLocks noChangeArrowheads="1"/>
          </p:cNvSpPr>
          <p:nvPr/>
        </p:nvSpPr>
        <p:spPr bwMode="auto">
          <a:xfrm>
            <a:off x="0" y="96838"/>
            <a:ext cx="4403725" cy="336550"/>
          </a:xfrm>
          <a:prstGeom prst="rect">
            <a:avLst/>
          </a:prstGeom>
          <a:noFill/>
          <a:ln w="9525">
            <a:noFill/>
            <a:miter lim="800000"/>
            <a:headEnd/>
            <a:tailEnd/>
          </a:ln>
          <a:effectLst/>
        </p:spPr>
        <p:txBody>
          <a:bodyPr wrap="none">
            <a:spAutoFit/>
          </a:bodyPr>
          <a:lstStyle/>
          <a:p>
            <a:r>
              <a:rPr lang="fr-FR" sz="1600" b="1">
                <a:latin typeface="Times" pitchFamily="18" charset="0"/>
              </a:rPr>
              <a:t>CALCUL DE LA RESERVE UTILE DES SOLS</a:t>
            </a:r>
          </a:p>
        </p:txBody>
      </p:sp>
      <p:grpSp>
        <p:nvGrpSpPr>
          <p:cNvPr id="2" name="Group 4"/>
          <p:cNvGrpSpPr>
            <a:grpSpLocks/>
          </p:cNvGrpSpPr>
          <p:nvPr/>
        </p:nvGrpSpPr>
        <p:grpSpPr bwMode="auto">
          <a:xfrm>
            <a:off x="3200400" y="914400"/>
            <a:ext cx="5257800" cy="4419600"/>
            <a:chOff x="2064" y="1344"/>
            <a:chExt cx="2424" cy="2200"/>
          </a:xfrm>
        </p:grpSpPr>
        <p:pic>
          <p:nvPicPr>
            <p:cNvPr id="181253" name="Picture 5" descr="tableau_aptitudes"/>
            <p:cNvPicPr>
              <a:picLocks noChangeAspect="1" noChangeArrowheads="1"/>
            </p:cNvPicPr>
            <p:nvPr/>
          </p:nvPicPr>
          <p:blipFill>
            <a:blip r:embed="rId2" cstate="print"/>
            <a:srcRect/>
            <a:stretch>
              <a:fillRect/>
            </a:stretch>
          </p:blipFill>
          <p:spPr bwMode="auto">
            <a:xfrm>
              <a:off x="2064" y="1344"/>
              <a:ext cx="2320" cy="2200"/>
            </a:xfrm>
            <a:prstGeom prst="rect">
              <a:avLst/>
            </a:prstGeom>
            <a:noFill/>
            <a:ln w="9525">
              <a:noFill/>
              <a:miter lim="800000"/>
              <a:headEnd/>
              <a:tailEnd/>
            </a:ln>
          </p:spPr>
        </p:pic>
        <p:sp>
          <p:nvSpPr>
            <p:cNvPr id="181254" name="Text Box 6"/>
            <p:cNvSpPr txBox="1">
              <a:spLocks noChangeArrowheads="1"/>
            </p:cNvSpPr>
            <p:nvPr/>
          </p:nvSpPr>
          <p:spPr bwMode="auto">
            <a:xfrm>
              <a:off x="2760" y="1536"/>
              <a:ext cx="360" cy="144"/>
            </a:xfrm>
            <a:prstGeom prst="rect">
              <a:avLst/>
            </a:prstGeom>
            <a:noFill/>
            <a:ln w="9525">
              <a:noFill/>
              <a:miter lim="800000"/>
              <a:headEnd/>
              <a:tailEnd/>
            </a:ln>
          </p:spPr>
          <p:txBody>
            <a:bodyPr lIns="0" tIns="0" rIns="0" bIns="0"/>
            <a:lstStyle/>
            <a:p>
              <a:pPr algn="ctr"/>
              <a:r>
                <a:rPr lang="fr-FR" sz="800">
                  <a:latin typeface="Arial" charset="0"/>
                </a:rPr>
                <a:t>0 point</a:t>
              </a:r>
            </a:p>
          </p:txBody>
        </p:sp>
        <p:sp>
          <p:nvSpPr>
            <p:cNvPr id="181255" name="Text Box 7"/>
            <p:cNvSpPr txBox="1">
              <a:spLocks noChangeArrowheads="1"/>
            </p:cNvSpPr>
            <p:nvPr/>
          </p:nvSpPr>
          <p:spPr bwMode="auto">
            <a:xfrm>
              <a:off x="3408" y="1536"/>
              <a:ext cx="360" cy="144"/>
            </a:xfrm>
            <a:prstGeom prst="rect">
              <a:avLst/>
            </a:prstGeom>
            <a:noFill/>
            <a:ln w="9525">
              <a:noFill/>
              <a:miter lim="800000"/>
              <a:headEnd/>
              <a:tailEnd/>
            </a:ln>
          </p:spPr>
          <p:txBody>
            <a:bodyPr lIns="0" tIns="0" rIns="0" bIns="0"/>
            <a:lstStyle/>
            <a:p>
              <a:pPr algn="ctr"/>
              <a:r>
                <a:rPr lang="fr-FR" sz="800">
                  <a:latin typeface="Arial" charset="0"/>
                </a:rPr>
                <a:t>2 points</a:t>
              </a:r>
            </a:p>
          </p:txBody>
        </p:sp>
        <p:sp>
          <p:nvSpPr>
            <p:cNvPr id="181256" name="Text Box 8"/>
            <p:cNvSpPr txBox="1">
              <a:spLocks noChangeArrowheads="1"/>
            </p:cNvSpPr>
            <p:nvPr/>
          </p:nvSpPr>
          <p:spPr bwMode="auto">
            <a:xfrm>
              <a:off x="3098" y="1536"/>
              <a:ext cx="360" cy="144"/>
            </a:xfrm>
            <a:prstGeom prst="rect">
              <a:avLst/>
            </a:prstGeom>
            <a:noFill/>
            <a:ln w="9525">
              <a:noFill/>
              <a:miter lim="800000"/>
              <a:headEnd/>
              <a:tailEnd/>
            </a:ln>
          </p:spPr>
          <p:txBody>
            <a:bodyPr lIns="0" tIns="0" rIns="0" bIns="0"/>
            <a:lstStyle/>
            <a:p>
              <a:pPr algn="ctr"/>
              <a:r>
                <a:rPr lang="fr-FR" sz="800">
                  <a:latin typeface="Arial" charset="0"/>
                </a:rPr>
                <a:t>1 point</a:t>
              </a:r>
            </a:p>
          </p:txBody>
        </p:sp>
        <p:sp>
          <p:nvSpPr>
            <p:cNvPr id="181257" name="Text Box 9"/>
            <p:cNvSpPr txBox="1">
              <a:spLocks noChangeArrowheads="1"/>
            </p:cNvSpPr>
            <p:nvPr/>
          </p:nvSpPr>
          <p:spPr bwMode="auto">
            <a:xfrm>
              <a:off x="3696" y="1536"/>
              <a:ext cx="360" cy="144"/>
            </a:xfrm>
            <a:prstGeom prst="rect">
              <a:avLst/>
            </a:prstGeom>
            <a:noFill/>
            <a:ln w="9525">
              <a:noFill/>
              <a:miter lim="800000"/>
              <a:headEnd/>
              <a:tailEnd/>
            </a:ln>
          </p:spPr>
          <p:txBody>
            <a:bodyPr lIns="0" tIns="0" rIns="0" bIns="0"/>
            <a:lstStyle/>
            <a:p>
              <a:pPr algn="ctr"/>
              <a:r>
                <a:rPr lang="fr-FR" sz="800">
                  <a:latin typeface="Arial" charset="0"/>
                </a:rPr>
                <a:t>3 points</a:t>
              </a:r>
            </a:p>
          </p:txBody>
        </p:sp>
        <p:sp>
          <p:nvSpPr>
            <p:cNvPr id="181258" name="Text Box 10"/>
            <p:cNvSpPr txBox="1">
              <a:spLocks noChangeArrowheads="1"/>
            </p:cNvSpPr>
            <p:nvPr/>
          </p:nvSpPr>
          <p:spPr bwMode="auto">
            <a:xfrm>
              <a:off x="4056" y="1536"/>
              <a:ext cx="432" cy="144"/>
            </a:xfrm>
            <a:prstGeom prst="rect">
              <a:avLst/>
            </a:prstGeom>
            <a:noFill/>
            <a:ln w="9525">
              <a:noFill/>
              <a:miter lim="800000"/>
              <a:headEnd/>
              <a:tailEnd/>
            </a:ln>
          </p:spPr>
          <p:txBody>
            <a:bodyPr lIns="0" tIns="0" rIns="0" bIns="0"/>
            <a:lstStyle/>
            <a:p>
              <a:pPr algn="ctr"/>
              <a:r>
                <a:rPr lang="fr-FR" sz="800">
                  <a:latin typeface="Arial" charset="0"/>
                </a:rPr>
                <a:t>4 ou 5 points</a:t>
              </a:r>
            </a:p>
          </p:txBody>
        </p:sp>
      </p:grpSp>
      <p:pic>
        <p:nvPicPr>
          <p:cNvPr id="181260" name="Picture 12"/>
          <p:cNvPicPr>
            <a:picLocks noChangeAspect="1" noChangeArrowheads="1"/>
          </p:cNvPicPr>
          <p:nvPr/>
        </p:nvPicPr>
        <p:blipFill>
          <a:blip r:embed="rId3"/>
          <a:srcRect/>
          <a:stretch>
            <a:fillRect/>
          </a:stretch>
        </p:blipFill>
        <p:spPr bwMode="auto">
          <a:xfrm>
            <a:off x="1816100" y="3581400"/>
            <a:ext cx="11113" cy="11113"/>
          </a:xfrm>
          <a:prstGeom prst="rect">
            <a:avLst/>
          </a:prstGeom>
          <a:noFill/>
          <a:ln w="9525">
            <a:noFill/>
            <a:miter lim="800000"/>
            <a:headEnd/>
            <a:tailEnd/>
          </a:ln>
        </p:spPr>
      </p:pic>
      <p:pic>
        <p:nvPicPr>
          <p:cNvPr id="181261" name="Picture 13"/>
          <p:cNvPicPr>
            <a:picLocks noChangeAspect="1" noChangeArrowheads="1"/>
          </p:cNvPicPr>
          <p:nvPr/>
        </p:nvPicPr>
        <p:blipFill>
          <a:blip r:embed="rId4"/>
          <a:srcRect/>
          <a:stretch>
            <a:fillRect/>
          </a:stretch>
        </p:blipFill>
        <p:spPr bwMode="auto">
          <a:xfrm>
            <a:off x="1771650" y="3648075"/>
            <a:ext cx="44450" cy="11113"/>
          </a:xfrm>
          <a:prstGeom prst="rect">
            <a:avLst/>
          </a:prstGeom>
          <a:noFill/>
          <a:ln w="9525">
            <a:noFill/>
            <a:miter lim="800000"/>
            <a:headEnd/>
            <a:tailEnd/>
          </a:ln>
        </p:spPr>
      </p:pic>
      <p:pic>
        <p:nvPicPr>
          <p:cNvPr id="181262" name="Picture 14"/>
          <p:cNvPicPr>
            <a:picLocks noChangeAspect="1" noChangeArrowheads="1"/>
          </p:cNvPicPr>
          <p:nvPr/>
        </p:nvPicPr>
        <p:blipFill>
          <a:blip r:embed="rId3"/>
          <a:srcRect/>
          <a:stretch>
            <a:fillRect/>
          </a:stretch>
        </p:blipFill>
        <p:spPr bwMode="auto">
          <a:xfrm>
            <a:off x="1598613" y="3714750"/>
            <a:ext cx="11112" cy="11113"/>
          </a:xfrm>
          <a:prstGeom prst="rect">
            <a:avLst/>
          </a:prstGeom>
          <a:noFill/>
          <a:ln w="9525">
            <a:noFill/>
            <a:miter lim="800000"/>
            <a:headEnd/>
            <a:tailEnd/>
          </a:ln>
        </p:spPr>
      </p:pic>
      <p:pic>
        <p:nvPicPr>
          <p:cNvPr id="181263" name="Picture 15"/>
          <p:cNvPicPr>
            <a:picLocks noChangeAspect="1" noChangeArrowheads="1"/>
          </p:cNvPicPr>
          <p:nvPr/>
        </p:nvPicPr>
        <p:blipFill>
          <a:blip r:embed="rId3"/>
          <a:srcRect/>
          <a:stretch>
            <a:fillRect/>
          </a:stretch>
        </p:blipFill>
        <p:spPr bwMode="auto">
          <a:xfrm>
            <a:off x="1782763" y="3714750"/>
            <a:ext cx="11112" cy="11113"/>
          </a:xfrm>
          <a:prstGeom prst="rect">
            <a:avLst/>
          </a:prstGeom>
          <a:noFill/>
          <a:ln w="9525">
            <a:noFill/>
            <a:miter lim="800000"/>
            <a:headEnd/>
            <a:tailEnd/>
          </a:ln>
        </p:spPr>
      </p:pic>
      <p:pic>
        <p:nvPicPr>
          <p:cNvPr id="181264" name="Picture 16"/>
          <p:cNvPicPr>
            <a:picLocks noChangeAspect="1" noChangeArrowheads="1"/>
          </p:cNvPicPr>
          <p:nvPr/>
        </p:nvPicPr>
        <p:blipFill>
          <a:blip r:embed="rId5"/>
          <a:srcRect/>
          <a:stretch>
            <a:fillRect/>
          </a:stretch>
        </p:blipFill>
        <p:spPr bwMode="auto">
          <a:xfrm>
            <a:off x="1620838" y="3725863"/>
            <a:ext cx="150812" cy="11112"/>
          </a:xfrm>
          <a:prstGeom prst="rect">
            <a:avLst/>
          </a:prstGeom>
          <a:noFill/>
          <a:ln w="9525">
            <a:noFill/>
            <a:miter lim="800000"/>
            <a:headEnd/>
            <a:tailEnd/>
          </a:ln>
        </p:spPr>
      </p:pic>
      <p:pic>
        <p:nvPicPr>
          <p:cNvPr id="181265" name="Picture 17"/>
          <p:cNvPicPr>
            <a:picLocks noChangeAspect="1" noChangeArrowheads="1"/>
          </p:cNvPicPr>
          <p:nvPr/>
        </p:nvPicPr>
        <p:blipFill>
          <a:blip r:embed="rId3"/>
          <a:srcRect/>
          <a:stretch>
            <a:fillRect/>
          </a:stretch>
        </p:blipFill>
        <p:spPr bwMode="auto">
          <a:xfrm>
            <a:off x="1782763" y="3725863"/>
            <a:ext cx="11112" cy="11112"/>
          </a:xfrm>
          <a:prstGeom prst="rect">
            <a:avLst/>
          </a:prstGeom>
          <a:noFill/>
          <a:ln w="9525">
            <a:noFill/>
            <a:miter lim="800000"/>
            <a:headEnd/>
            <a:tailEnd/>
          </a:ln>
        </p:spPr>
      </p:pic>
      <p:pic>
        <p:nvPicPr>
          <p:cNvPr id="181266" name="Picture 18"/>
          <p:cNvPicPr>
            <a:picLocks noChangeAspect="1" noChangeArrowheads="1"/>
          </p:cNvPicPr>
          <p:nvPr/>
        </p:nvPicPr>
        <p:blipFill>
          <a:blip r:embed="rId4"/>
          <a:srcRect/>
          <a:stretch>
            <a:fillRect/>
          </a:stretch>
        </p:blipFill>
        <p:spPr bwMode="auto">
          <a:xfrm>
            <a:off x="1870075" y="3725863"/>
            <a:ext cx="42863" cy="11112"/>
          </a:xfrm>
          <a:prstGeom prst="rect">
            <a:avLst/>
          </a:prstGeom>
          <a:noFill/>
          <a:ln w="9525">
            <a:noFill/>
            <a:miter lim="800000"/>
            <a:headEnd/>
            <a:tailEnd/>
          </a:ln>
        </p:spPr>
      </p:pic>
      <p:pic>
        <p:nvPicPr>
          <p:cNvPr id="181267" name="Picture 19"/>
          <p:cNvPicPr>
            <a:picLocks noChangeAspect="1" noChangeArrowheads="1"/>
          </p:cNvPicPr>
          <p:nvPr/>
        </p:nvPicPr>
        <p:blipFill>
          <a:blip r:embed="rId6"/>
          <a:srcRect/>
          <a:stretch>
            <a:fillRect/>
          </a:stretch>
        </p:blipFill>
        <p:spPr bwMode="auto">
          <a:xfrm>
            <a:off x="1762125" y="3803650"/>
            <a:ext cx="65088" cy="11113"/>
          </a:xfrm>
          <a:prstGeom prst="rect">
            <a:avLst/>
          </a:prstGeom>
          <a:noFill/>
          <a:ln w="9525">
            <a:noFill/>
            <a:miter lim="800000"/>
            <a:headEnd/>
            <a:tailEnd/>
          </a:ln>
        </p:spPr>
      </p:pic>
      <p:grpSp>
        <p:nvGrpSpPr>
          <p:cNvPr id="3" name="Group 28"/>
          <p:cNvGrpSpPr>
            <a:grpSpLocks/>
          </p:cNvGrpSpPr>
          <p:nvPr/>
        </p:nvGrpSpPr>
        <p:grpSpPr bwMode="auto">
          <a:xfrm>
            <a:off x="1547813" y="1125538"/>
            <a:ext cx="1098550" cy="3457575"/>
            <a:chOff x="768" y="1776"/>
            <a:chExt cx="692" cy="2178"/>
          </a:xfrm>
        </p:grpSpPr>
        <p:grpSp>
          <p:nvGrpSpPr>
            <p:cNvPr id="4" name="Group 29"/>
            <p:cNvGrpSpPr>
              <a:grpSpLocks/>
            </p:cNvGrpSpPr>
            <p:nvPr/>
          </p:nvGrpSpPr>
          <p:grpSpPr bwMode="auto">
            <a:xfrm>
              <a:off x="768" y="2160"/>
              <a:ext cx="484" cy="1794"/>
              <a:chOff x="912" y="2263"/>
              <a:chExt cx="484" cy="1794"/>
            </a:xfrm>
          </p:grpSpPr>
          <p:sp>
            <p:nvSpPr>
              <p:cNvPr id="181278" name="Freeform 30"/>
              <p:cNvSpPr>
                <a:spLocks/>
              </p:cNvSpPr>
              <p:nvPr/>
            </p:nvSpPr>
            <p:spPr bwMode="auto">
              <a:xfrm>
                <a:off x="1021" y="2417"/>
                <a:ext cx="225" cy="421"/>
              </a:xfrm>
              <a:custGeom>
                <a:avLst/>
                <a:gdLst/>
                <a:ahLst/>
                <a:cxnLst>
                  <a:cxn ang="0">
                    <a:pos x="170" y="14"/>
                  </a:cxn>
                  <a:cxn ang="0">
                    <a:pos x="170" y="42"/>
                  </a:cxn>
                  <a:cxn ang="0">
                    <a:pos x="177" y="63"/>
                  </a:cxn>
                  <a:cxn ang="0">
                    <a:pos x="177" y="77"/>
                  </a:cxn>
                  <a:cxn ang="0">
                    <a:pos x="184" y="84"/>
                  </a:cxn>
                  <a:cxn ang="0">
                    <a:pos x="184" y="98"/>
                  </a:cxn>
                  <a:cxn ang="0">
                    <a:pos x="191" y="112"/>
                  </a:cxn>
                  <a:cxn ang="0">
                    <a:pos x="191" y="133"/>
                  </a:cxn>
                  <a:cxn ang="0">
                    <a:pos x="198" y="147"/>
                  </a:cxn>
                  <a:cxn ang="0">
                    <a:pos x="198" y="154"/>
                  </a:cxn>
                  <a:cxn ang="0">
                    <a:pos x="198" y="168"/>
                  </a:cxn>
                  <a:cxn ang="0">
                    <a:pos x="198" y="175"/>
                  </a:cxn>
                  <a:cxn ang="0">
                    <a:pos x="205" y="189"/>
                  </a:cxn>
                  <a:cxn ang="0">
                    <a:pos x="205" y="196"/>
                  </a:cxn>
                  <a:cxn ang="0">
                    <a:pos x="205" y="210"/>
                  </a:cxn>
                  <a:cxn ang="0">
                    <a:pos x="211" y="217"/>
                  </a:cxn>
                  <a:cxn ang="0">
                    <a:pos x="211" y="238"/>
                  </a:cxn>
                  <a:cxn ang="0">
                    <a:pos x="211" y="245"/>
                  </a:cxn>
                  <a:cxn ang="0">
                    <a:pos x="211" y="259"/>
                  </a:cxn>
                  <a:cxn ang="0">
                    <a:pos x="218" y="266"/>
                  </a:cxn>
                  <a:cxn ang="0">
                    <a:pos x="218" y="273"/>
                  </a:cxn>
                  <a:cxn ang="0">
                    <a:pos x="218" y="280"/>
                  </a:cxn>
                  <a:cxn ang="0">
                    <a:pos x="218" y="287"/>
                  </a:cxn>
                  <a:cxn ang="0">
                    <a:pos x="225" y="287"/>
                  </a:cxn>
                  <a:cxn ang="0">
                    <a:pos x="225" y="302"/>
                  </a:cxn>
                  <a:cxn ang="0">
                    <a:pos x="225" y="309"/>
                  </a:cxn>
                  <a:cxn ang="0">
                    <a:pos x="225" y="309"/>
                  </a:cxn>
                  <a:cxn ang="0">
                    <a:pos x="218" y="316"/>
                  </a:cxn>
                  <a:cxn ang="0">
                    <a:pos x="218" y="316"/>
                  </a:cxn>
                  <a:cxn ang="0">
                    <a:pos x="211" y="323"/>
                  </a:cxn>
                  <a:cxn ang="0">
                    <a:pos x="205" y="330"/>
                  </a:cxn>
                  <a:cxn ang="0">
                    <a:pos x="205" y="330"/>
                  </a:cxn>
                  <a:cxn ang="0">
                    <a:pos x="198" y="337"/>
                  </a:cxn>
                  <a:cxn ang="0">
                    <a:pos x="184" y="344"/>
                  </a:cxn>
                  <a:cxn ang="0">
                    <a:pos x="177" y="344"/>
                  </a:cxn>
                  <a:cxn ang="0">
                    <a:pos x="164" y="351"/>
                  </a:cxn>
                  <a:cxn ang="0">
                    <a:pos x="157" y="358"/>
                  </a:cxn>
                  <a:cxn ang="0">
                    <a:pos x="150" y="358"/>
                  </a:cxn>
                  <a:cxn ang="0">
                    <a:pos x="136" y="365"/>
                  </a:cxn>
                  <a:cxn ang="0">
                    <a:pos x="130" y="365"/>
                  </a:cxn>
                  <a:cxn ang="0">
                    <a:pos x="123" y="372"/>
                  </a:cxn>
                  <a:cxn ang="0">
                    <a:pos x="109" y="379"/>
                  </a:cxn>
                  <a:cxn ang="0">
                    <a:pos x="102" y="379"/>
                  </a:cxn>
                  <a:cxn ang="0">
                    <a:pos x="89" y="386"/>
                  </a:cxn>
                  <a:cxn ang="0">
                    <a:pos x="82" y="386"/>
                  </a:cxn>
                  <a:cxn ang="0">
                    <a:pos x="68" y="393"/>
                  </a:cxn>
                  <a:cxn ang="0">
                    <a:pos x="61" y="400"/>
                  </a:cxn>
                  <a:cxn ang="0">
                    <a:pos x="54" y="400"/>
                  </a:cxn>
                  <a:cxn ang="0">
                    <a:pos x="48" y="400"/>
                  </a:cxn>
                  <a:cxn ang="0">
                    <a:pos x="41" y="407"/>
                  </a:cxn>
                  <a:cxn ang="0">
                    <a:pos x="34" y="407"/>
                  </a:cxn>
                  <a:cxn ang="0">
                    <a:pos x="27" y="407"/>
                  </a:cxn>
                  <a:cxn ang="0">
                    <a:pos x="27" y="414"/>
                  </a:cxn>
                  <a:cxn ang="0">
                    <a:pos x="20" y="414"/>
                  </a:cxn>
                  <a:cxn ang="0">
                    <a:pos x="20" y="414"/>
                  </a:cxn>
                  <a:cxn ang="0">
                    <a:pos x="14" y="414"/>
                  </a:cxn>
                  <a:cxn ang="0">
                    <a:pos x="7" y="421"/>
                  </a:cxn>
                  <a:cxn ang="0">
                    <a:pos x="7" y="421"/>
                  </a:cxn>
                  <a:cxn ang="0">
                    <a:pos x="0" y="421"/>
                  </a:cxn>
                </a:cxnLst>
                <a:rect l="0" t="0" r="r" b="b"/>
                <a:pathLst>
                  <a:path w="225" h="421">
                    <a:moveTo>
                      <a:pt x="164" y="0"/>
                    </a:moveTo>
                    <a:lnTo>
                      <a:pt x="170" y="7"/>
                    </a:lnTo>
                    <a:lnTo>
                      <a:pt x="170" y="14"/>
                    </a:lnTo>
                    <a:lnTo>
                      <a:pt x="170" y="21"/>
                    </a:lnTo>
                    <a:lnTo>
                      <a:pt x="170" y="28"/>
                    </a:lnTo>
                    <a:lnTo>
                      <a:pt x="170" y="42"/>
                    </a:lnTo>
                    <a:lnTo>
                      <a:pt x="177" y="49"/>
                    </a:lnTo>
                    <a:lnTo>
                      <a:pt x="177" y="49"/>
                    </a:lnTo>
                    <a:lnTo>
                      <a:pt x="177" y="63"/>
                    </a:lnTo>
                    <a:lnTo>
                      <a:pt x="177" y="63"/>
                    </a:lnTo>
                    <a:lnTo>
                      <a:pt x="177" y="70"/>
                    </a:lnTo>
                    <a:lnTo>
                      <a:pt x="177" y="77"/>
                    </a:lnTo>
                    <a:lnTo>
                      <a:pt x="184" y="77"/>
                    </a:lnTo>
                    <a:lnTo>
                      <a:pt x="184" y="84"/>
                    </a:lnTo>
                    <a:lnTo>
                      <a:pt x="184" y="84"/>
                    </a:lnTo>
                    <a:lnTo>
                      <a:pt x="184" y="91"/>
                    </a:lnTo>
                    <a:lnTo>
                      <a:pt x="184" y="98"/>
                    </a:lnTo>
                    <a:lnTo>
                      <a:pt x="184" y="98"/>
                    </a:lnTo>
                    <a:lnTo>
                      <a:pt x="184" y="105"/>
                    </a:lnTo>
                    <a:lnTo>
                      <a:pt x="184" y="105"/>
                    </a:lnTo>
                    <a:lnTo>
                      <a:pt x="191" y="112"/>
                    </a:lnTo>
                    <a:lnTo>
                      <a:pt x="191" y="119"/>
                    </a:lnTo>
                    <a:lnTo>
                      <a:pt x="191" y="126"/>
                    </a:lnTo>
                    <a:lnTo>
                      <a:pt x="191" y="133"/>
                    </a:lnTo>
                    <a:lnTo>
                      <a:pt x="191" y="140"/>
                    </a:lnTo>
                    <a:lnTo>
                      <a:pt x="191" y="140"/>
                    </a:lnTo>
                    <a:lnTo>
                      <a:pt x="198" y="147"/>
                    </a:lnTo>
                    <a:lnTo>
                      <a:pt x="198" y="147"/>
                    </a:lnTo>
                    <a:lnTo>
                      <a:pt x="198" y="154"/>
                    </a:lnTo>
                    <a:lnTo>
                      <a:pt x="198" y="154"/>
                    </a:lnTo>
                    <a:lnTo>
                      <a:pt x="198" y="161"/>
                    </a:lnTo>
                    <a:lnTo>
                      <a:pt x="198" y="161"/>
                    </a:lnTo>
                    <a:lnTo>
                      <a:pt x="198" y="168"/>
                    </a:lnTo>
                    <a:lnTo>
                      <a:pt x="198" y="168"/>
                    </a:lnTo>
                    <a:lnTo>
                      <a:pt x="198" y="175"/>
                    </a:lnTo>
                    <a:lnTo>
                      <a:pt x="198" y="175"/>
                    </a:lnTo>
                    <a:lnTo>
                      <a:pt x="198" y="182"/>
                    </a:lnTo>
                    <a:lnTo>
                      <a:pt x="205" y="182"/>
                    </a:lnTo>
                    <a:lnTo>
                      <a:pt x="205" y="189"/>
                    </a:lnTo>
                    <a:lnTo>
                      <a:pt x="205" y="189"/>
                    </a:lnTo>
                    <a:lnTo>
                      <a:pt x="205" y="196"/>
                    </a:lnTo>
                    <a:lnTo>
                      <a:pt x="205" y="196"/>
                    </a:lnTo>
                    <a:lnTo>
                      <a:pt x="205" y="203"/>
                    </a:lnTo>
                    <a:lnTo>
                      <a:pt x="205" y="203"/>
                    </a:lnTo>
                    <a:lnTo>
                      <a:pt x="205" y="210"/>
                    </a:lnTo>
                    <a:lnTo>
                      <a:pt x="205" y="217"/>
                    </a:lnTo>
                    <a:lnTo>
                      <a:pt x="205" y="217"/>
                    </a:lnTo>
                    <a:lnTo>
                      <a:pt x="211" y="217"/>
                    </a:lnTo>
                    <a:lnTo>
                      <a:pt x="211" y="224"/>
                    </a:lnTo>
                    <a:lnTo>
                      <a:pt x="211" y="231"/>
                    </a:lnTo>
                    <a:lnTo>
                      <a:pt x="211" y="238"/>
                    </a:lnTo>
                    <a:lnTo>
                      <a:pt x="211" y="238"/>
                    </a:lnTo>
                    <a:lnTo>
                      <a:pt x="211" y="245"/>
                    </a:lnTo>
                    <a:lnTo>
                      <a:pt x="211" y="245"/>
                    </a:lnTo>
                    <a:lnTo>
                      <a:pt x="211" y="252"/>
                    </a:lnTo>
                    <a:lnTo>
                      <a:pt x="211" y="259"/>
                    </a:lnTo>
                    <a:lnTo>
                      <a:pt x="211" y="259"/>
                    </a:lnTo>
                    <a:lnTo>
                      <a:pt x="211" y="266"/>
                    </a:lnTo>
                    <a:lnTo>
                      <a:pt x="211" y="266"/>
                    </a:lnTo>
                    <a:lnTo>
                      <a:pt x="218" y="266"/>
                    </a:lnTo>
                    <a:lnTo>
                      <a:pt x="218" y="273"/>
                    </a:lnTo>
                    <a:lnTo>
                      <a:pt x="218" y="273"/>
                    </a:lnTo>
                    <a:lnTo>
                      <a:pt x="218" y="273"/>
                    </a:lnTo>
                    <a:lnTo>
                      <a:pt x="218" y="273"/>
                    </a:lnTo>
                    <a:lnTo>
                      <a:pt x="218" y="280"/>
                    </a:lnTo>
                    <a:lnTo>
                      <a:pt x="218" y="280"/>
                    </a:lnTo>
                    <a:lnTo>
                      <a:pt x="218" y="280"/>
                    </a:lnTo>
                    <a:lnTo>
                      <a:pt x="218" y="287"/>
                    </a:lnTo>
                    <a:lnTo>
                      <a:pt x="218" y="287"/>
                    </a:lnTo>
                    <a:lnTo>
                      <a:pt x="225" y="287"/>
                    </a:lnTo>
                    <a:lnTo>
                      <a:pt x="225" y="287"/>
                    </a:lnTo>
                    <a:lnTo>
                      <a:pt x="225" y="287"/>
                    </a:lnTo>
                    <a:lnTo>
                      <a:pt x="225" y="295"/>
                    </a:lnTo>
                    <a:lnTo>
                      <a:pt x="225" y="295"/>
                    </a:lnTo>
                    <a:lnTo>
                      <a:pt x="225" y="302"/>
                    </a:lnTo>
                    <a:lnTo>
                      <a:pt x="225" y="302"/>
                    </a:lnTo>
                    <a:lnTo>
                      <a:pt x="225" y="309"/>
                    </a:lnTo>
                    <a:lnTo>
                      <a:pt x="225" y="309"/>
                    </a:lnTo>
                    <a:lnTo>
                      <a:pt x="225" y="309"/>
                    </a:lnTo>
                    <a:lnTo>
                      <a:pt x="225" y="309"/>
                    </a:lnTo>
                    <a:lnTo>
                      <a:pt x="225" y="309"/>
                    </a:lnTo>
                    <a:lnTo>
                      <a:pt x="225" y="316"/>
                    </a:lnTo>
                    <a:lnTo>
                      <a:pt x="225" y="316"/>
                    </a:lnTo>
                    <a:lnTo>
                      <a:pt x="218" y="316"/>
                    </a:lnTo>
                    <a:lnTo>
                      <a:pt x="218" y="316"/>
                    </a:lnTo>
                    <a:lnTo>
                      <a:pt x="218" y="316"/>
                    </a:lnTo>
                    <a:lnTo>
                      <a:pt x="218" y="316"/>
                    </a:lnTo>
                    <a:lnTo>
                      <a:pt x="218" y="323"/>
                    </a:lnTo>
                    <a:lnTo>
                      <a:pt x="211" y="323"/>
                    </a:lnTo>
                    <a:lnTo>
                      <a:pt x="211" y="323"/>
                    </a:lnTo>
                    <a:lnTo>
                      <a:pt x="211" y="323"/>
                    </a:lnTo>
                    <a:lnTo>
                      <a:pt x="211" y="323"/>
                    </a:lnTo>
                    <a:lnTo>
                      <a:pt x="205" y="330"/>
                    </a:lnTo>
                    <a:lnTo>
                      <a:pt x="205" y="330"/>
                    </a:lnTo>
                    <a:lnTo>
                      <a:pt x="205" y="330"/>
                    </a:lnTo>
                    <a:lnTo>
                      <a:pt x="205" y="330"/>
                    </a:lnTo>
                    <a:lnTo>
                      <a:pt x="198" y="337"/>
                    </a:lnTo>
                    <a:lnTo>
                      <a:pt x="198" y="337"/>
                    </a:lnTo>
                    <a:lnTo>
                      <a:pt x="198" y="337"/>
                    </a:lnTo>
                    <a:lnTo>
                      <a:pt x="191" y="337"/>
                    </a:lnTo>
                    <a:lnTo>
                      <a:pt x="191" y="344"/>
                    </a:lnTo>
                    <a:lnTo>
                      <a:pt x="184" y="344"/>
                    </a:lnTo>
                    <a:lnTo>
                      <a:pt x="184" y="344"/>
                    </a:lnTo>
                    <a:lnTo>
                      <a:pt x="177" y="344"/>
                    </a:lnTo>
                    <a:lnTo>
                      <a:pt x="177" y="344"/>
                    </a:lnTo>
                    <a:lnTo>
                      <a:pt x="170" y="351"/>
                    </a:lnTo>
                    <a:lnTo>
                      <a:pt x="170" y="351"/>
                    </a:lnTo>
                    <a:lnTo>
                      <a:pt x="164" y="351"/>
                    </a:lnTo>
                    <a:lnTo>
                      <a:pt x="164" y="351"/>
                    </a:lnTo>
                    <a:lnTo>
                      <a:pt x="157" y="358"/>
                    </a:lnTo>
                    <a:lnTo>
                      <a:pt x="157" y="358"/>
                    </a:lnTo>
                    <a:lnTo>
                      <a:pt x="150" y="358"/>
                    </a:lnTo>
                    <a:lnTo>
                      <a:pt x="150" y="358"/>
                    </a:lnTo>
                    <a:lnTo>
                      <a:pt x="150" y="358"/>
                    </a:lnTo>
                    <a:lnTo>
                      <a:pt x="143" y="365"/>
                    </a:lnTo>
                    <a:lnTo>
                      <a:pt x="143" y="365"/>
                    </a:lnTo>
                    <a:lnTo>
                      <a:pt x="136" y="365"/>
                    </a:lnTo>
                    <a:lnTo>
                      <a:pt x="136" y="365"/>
                    </a:lnTo>
                    <a:lnTo>
                      <a:pt x="130" y="365"/>
                    </a:lnTo>
                    <a:lnTo>
                      <a:pt x="130" y="365"/>
                    </a:lnTo>
                    <a:lnTo>
                      <a:pt x="123" y="372"/>
                    </a:lnTo>
                    <a:lnTo>
                      <a:pt x="123" y="372"/>
                    </a:lnTo>
                    <a:lnTo>
                      <a:pt x="123" y="372"/>
                    </a:lnTo>
                    <a:lnTo>
                      <a:pt x="116" y="372"/>
                    </a:lnTo>
                    <a:lnTo>
                      <a:pt x="116" y="372"/>
                    </a:lnTo>
                    <a:lnTo>
                      <a:pt x="109" y="379"/>
                    </a:lnTo>
                    <a:lnTo>
                      <a:pt x="109" y="379"/>
                    </a:lnTo>
                    <a:lnTo>
                      <a:pt x="102" y="379"/>
                    </a:lnTo>
                    <a:lnTo>
                      <a:pt x="102" y="379"/>
                    </a:lnTo>
                    <a:lnTo>
                      <a:pt x="95" y="379"/>
                    </a:lnTo>
                    <a:lnTo>
                      <a:pt x="95" y="379"/>
                    </a:lnTo>
                    <a:lnTo>
                      <a:pt x="89" y="386"/>
                    </a:lnTo>
                    <a:lnTo>
                      <a:pt x="89" y="386"/>
                    </a:lnTo>
                    <a:lnTo>
                      <a:pt x="82" y="386"/>
                    </a:lnTo>
                    <a:lnTo>
                      <a:pt x="82" y="386"/>
                    </a:lnTo>
                    <a:lnTo>
                      <a:pt x="75" y="393"/>
                    </a:lnTo>
                    <a:lnTo>
                      <a:pt x="68" y="393"/>
                    </a:lnTo>
                    <a:lnTo>
                      <a:pt x="68" y="393"/>
                    </a:lnTo>
                    <a:lnTo>
                      <a:pt x="61" y="393"/>
                    </a:lnTo>
                    <a:lnTo>
                      <a:pt x="61" y="393"/>
                    </a:lnTo>
                    <a:lnTo>
                      <a:pt x="61" y="400"/>
                    </a:lnTo>
                    <a:lnTo>
                      <a:pt x="54" y="400"/>
                    </a:lnTo>
                    <a:lnTo>
                      <a:pt x="54" y="400"/>
                    </a:lnTo>
                    <a:lnTo>
                      <a:pt x="54" y="400"/>
                    </a:lnTo>
                    <a:lnTo>
                      <a:pt x="48" y="400"/>
                    </a:lnTo>
                    <a:lnTo>
                      <a:pt x="48" y="400"/>
                    </a:lnTo>
                    <a:lnTo>
                      <a:pt x="48" y="400"/>
                    </a:lnTo>
                    <a:lnTo>
                      <a:pt x="41" y="400"/>
                    </a:lnTo>
                    <a:lnTo>
                      <a:pt x="41" y="407"/>
                    </a:lnTo>
                    <a:lnTo>
                      <a:pt x="41" y="407"/>
                    </a:lnTo>
                    <a:lnTo>
                      <a:pt x="34" y="407"/>
                    </a:lnTo>
                    <a:lnTo>
                      <a:pt x="34" y="407"/>
                    </a:lnTo>
                    <a:lnTo>
                      <a:pt x="34" y="407"/>
                    </a:lnTo>
                    <a:lnTo>
                      <a:pt x="34" y="407"/>
                    </a:lnTo>
                    <a:lnTo>
                      <a:pt x="34" y="407"/>
                    </a:lnTo>
                    <a:lnTo>
                      <a:pt x="27" y="407"/>
                    </a:lnTo>
                    <a:lnTo>
                      <a:pt x="27" y="407"/>
                    </a:lnTo>
                    <a:lnTo>
                      <a:pt x="27" y="414"/>
                    </a:lnTo>
                    <a:lnTo>
                      <a:pt x="27" y="414"/>
                    </a:lnTo>
                    <a:lnTo>
                      <a:pt x="27" y="414"/>
                    </a:lnTo>
                    <a:lnTo>
                      <a:pt x="20" y="414"/>
                    </a:lnTo>
                    <a:lnTo>
                      <a:pt x="20" y="414"/>
                    </a:lnTo>
                    <a:lnTo>
                      <a:pt x="20" y="414"/>
                    </a:lnTo>
                    <a:lnTo>
                      <a:pt x="20" y="414"/>
                    </a:lnTo>
                    <a:lnTo>
                      <a:pt x="20" y="414"/>
                    </a:lnTo>
                    <a:lnTo>
                      <a:pt x="14" y="414"/>
                    </a:lnTo>
                    <a:lnTo>
                      <a:pt x="14" y="414"/>
                    </a:lnTo>
                    <a:lnTo>
                      <a:pt x="14" y="414"/>
                    </a:lnTo>
                    <a:lnTo>
                      <a:pt x="14" y="414"/>
                    </a:lnTo>
                    <a:lnTo>
                      <a:pt x="7" y="421"/>
                    </a:lnTo>
                    <a:lnTo>
                      <a:pt x="7" y="421"/>
                    </a:lnTo>
                    <a:lnTo>
                      <a:pt x="7" y="421"/>
                    </a:lnTo>
                    <a:lnTo>
                      <a:pt x="7" y="421"/>
                    </a:lnTo>
                    <a:lnTo>
                      <a:pt x="7" y="421"/>
                    </a:lnTo>
                    <a:lnTo>
                      <a:pt x="0" y="421"/>
                    </a:lnTo>
                    <a:lnTo>
                      <a:pt x="0" y="421"/>
                    </a:lnTo>
                    <a:lnTo>
                      <a:pt x="0" y="421"/>
                    </a:lnTo>
                    <a:lnTo>
                      <a:pt x="0" y="421"/>
                    </a:lnTo>
                  </a:path>
                </a:pathLst>
              </a:custGeom>
              <a:noFill/>
              <a:ln w="31750">
                <a:solidFill>
                  <a:srgbClr val="804000"/>
                </a:solidFill>
                <a:prstDash val="solid"/>
                <a:round/>
                <a:headEnd/>
                <a:tailEnd/>
              </a:ln>
            </p:spPr>
            <p:txBody>
              <a:bodyPr/>
              <a:lstStyle/>
              <a:p>
                <a:endParaRPr lang="fr-FR"/>
              </a:p>
            </p:txBody>
          </p:sp>
          <p:sp>
            <p:nvSpPr>
              <p:cNvPr id="181279" name="Freeform 31"/>
              <p:cNvSpPr>
                <a:spLocks/>
              </p:cNvSpPr>
              <p:nvPr/>
            </p:nvSpPr>
            <p:spPr bwMode="auto">
              <a:xfrm>
                <a:off x="1062" y="2389"/>
                <a:ext cx="266" cy="519"/>
              </a:xfrm>
              <a:custGeom>
                <a:avLst/>
                <a:gdLst/>
                <a:ahLst/>
                <a:cxnLst>
                  <a:cxn ang="0">
                    <a:pos x="95" y="0"/>
                  </a:cxn>
                  <a:cxn ang="0">
                    <a:pos x="123" y="42"/>
                  </a:cxn>
                  <a:cxn ang="0">
                    <a:pos x="157" y="84"/>
                  </a:cxn>
                  <a:cxn ang="0">
                    <a:pos x="177" y="119"/>
                  </a:cxn>
                  <a:cxn ang="0">
                    <a:pos x="204" y="147"/>
                  </a:cxn>
                  <a:cxn ang="0">
                    <a:pos x="225" y="175"/>
                  </a:cxn>
                  <a:cxn ang="0">
                    <a:pos x="239" y="203"/>
                  </a:cxn>
                  <a:cxn ang="0">
                    <a:pos x="252" y="231"/>
                  </a:cxn>
                  <a:cxn ang="0">
                    <a:pos x="259" y="245"/>
                  </a:cxn>
                  <a:cxn ang="0">
                    <a:pos x="266" y="252"/>
                  </a:cxn>
                  <a:cxn ang="0">
                    <a:pos x="266" y="280"/>
                  </a:cxn>
                  <a:cxn ang="0">
                    <a:pos x="266" y="294"/>
                  </a:cxn>
                  <a:cxn ang="0">
                    <a:pos x="259" y="308"/>
                  </a:cxn>
                  <a:cxn ang="0">
                    <a:pos x="259" y="323"/>
                  </a:cxn>
                  <a:cxn ang="0">
                    <a:pos x="245" y="337"/>
                  </a:cxn>
                  <a:cxn ang="0">
                    <a:pos x="239" y="344"/>
                  </a:cxn>
                  <a:cxn ang="0">
                    <a:pos x="225" y="358"/>
                  </a:cxn>
                  <a:cxn ang="0">
                    <a:pos x="218" y="365"/>
                  </a:cxn>
                  <a:cxn ang="0">
                    <a:pos x="198" y="379"/>
                  </a:cxn>
                  <a:cxn ang="0">
                    <a:pos x="184" y="393"/>
                  </a:cxn>
                  <a:cxn ang="0">
                    <a:pos x="164" y="400"/>
                  </a:cxn>
                  <a:cxn ang="0">
                    <a:pos x="143" y="414"/>
                  </a:cxn>
                  <a:cxn ang="0">
                    <a:pos x="123" y="421"/>
                  </a:cxn>
                  <a:cxn ang="0">
                    <a:pos x="109" y="435"/>
                  </a:cxn>
                  <a:cxn ang="0">
                    <a:pos x="89" y="442"/>
                  </a:cxn>
                  <a:cxn ang="0">
                    <a:pos x="75" y="456"/>
                  </a:cxn>
                  <a:cxn ang="0">
                    <a:pos x="48" y="470"/>
                  </a:cxn>
                  <a:cxn ang="0">
                    <a:pos x="27" y="491"/>
                  </a:cxn>
                  <a:cxn ang="0">
                    <a:pos x="13" y="505"/>
                  </a:cxn>
                  <a:cxn ang="0">
                    <a:pos x="0" y="519"/>
                  </a:cxn>
                </a:cxnLst>
                <a:rect l="0" t="0" r="r" b="b"/>
                <a:pathLst>
                  <a:path w="266" h="519">
                    <a:moveTo>
                      <a:pt x="95" y="0"/>
                    </a:moveTo>
                    <a:lnTo>
                      <a:pt x="123" y="42"/>
                    </a:lnTo>
                    <a:lnTo>
                      <a:pt x="157" y="84"/>
                    </a:lnTo>
                    <a:lnTo>
                      <a:pt x="177" y="119"/>
                    </a:lnTo>
                    <a:lnTo>
                      <a:pt x="204" y="147"/>
                    </a:lnTo>
                    <a:lnTo>
                      <a:pt x="225" y="175"/>
                    </a:lnTo>
                    <a:lnTo>
                      <a:pt x="239" y="203"/>
                    </a:lnTo>
                    <a:lnTo>
                      <a:pt x="252" y="231"/>
                    </a:lnTo>
                    <a:lnTo>
                      <a:pt x="259" y="245"/>
                    </a:lnTo>
                    <a:lnTo>
                      <a:pt x="266" y="252"/>
                    </a:lnTo>
                    <a:lnTo>
                      <a:pt x="266" y="280"/>
                    </a:lnTo>
                    <a:lnTo>
                      <a:pt x="266" y="294"/>
                    </a:lnTo>
                    <a:lnTo>
                      <a:pt x="259" y="308"/>
                    </a:lnTo>
                    <a:lnTo>
                      <a:pt x="259" y="323"/>
                    </a:lnTo>
                    <a:lnTo>
                      <a:pt x="245" y="337"/>
                    </a:lnTo>
                    <a:lnTo>
                      <a:pt x="239" y="344"/>
                    </a:lnTo>
                    <a:lnTo>
                      <a:pt x="225" y="358"/>
                    </a:lnTo>
                    <a:lnTo>
                      <a:pt x="218" y="365"/>
                    </a:lnTo>
                    <a:lnTo>
                      <a:pt x="198" y="379"/>
                    </a:lnTo>
                    <a:lnTo>
                      <a:pt x="184" y="393"/>
                    </a:lnTo>
                    <a:lnTo>
                      <a:pt x="164" y="400"/>
                    </a:lnTo>
                    <a:lnTo>
                      <a:pt x="143" y="414"/>
                    </a:lnTo>
                    <a:lnTo>
                      <a:pt x="123" y="421"/>
                    </a:lnTo>
                    <a:lnTo>
                      <a:pt x="109" y="435"/>
                    </a:lnTo>
                    <a:lnTo>
                      <a:pt x="89" y="442"/>
                    </a:lnTo>
                    <a:lnTo>
                      <a:pt x="75" y="456"/>
                    </a:lnTo>
                    <a:lnTo>
                      <a:pt x="48" y="470"/>
                    </a:lnTo>
                    <a:lnTo>
                      <a:pt x="27" y="491"/>
                    </a:lnTo>
                    <a:lnTo>
                      <a:pt x="13" y="505"/>
                    </a:lnTo>
                    <a:lnTo>
                      <a:pt x="0" y="519"/>
                    </a:lnTo>
                  </a:path>
                </a:pathLst>
              </a:custGeom>
              <a:noFill/>
              <a:ln w="0">
                <a:solidFill>
                  <a:srgbClr val="804000"/>
                </a:solidFill>
                <a:prstDash val="solid"/>
                <a:round/>
                <a:headEnd/>
                <a:tailEnd/>
              </a:ln>
            </p:spPr>
            <p:txBody>
              <a:bodyPr/>
              <a:lstStyle/>
              <a:p>
                <a:endParaRPr lang="fr-FR"/>
              </a:p>
            </p:txBody>
          </p:sp>
          <p:sp>
            <p:nvSpPr>
              <p:cNvPr id="181280" name="Freeform 32"/>
              <p:cNvSpPr>
                <a:spLocks/>
              </p:cNvSpPr>
              <p:nvPr/>
            </p:nvSpPr>
            <p:spPr bwMode="auto">
              <a:xfrm>
                <a:off x="960" y="2571"/>
                <a:ext cx="156" cy="98"/>
              </a:xfrm>
              <a:custGeom>
                <a:avLst/>
                <a:gdLst/>
                <a:ahLst/>
                <a:cxnLst>
                  <a:cxn ang="0">
                    <a:pos x="0" y="63"/>
                  </a:cxn>
                  <a:cxn ang="0">
                    <a:pos x="0" y="56"/>
                  </a:cxn>
                  <a:cxn ang="0">
                    <a:pos x="0" y="56"/>
                  </a:cxn>
                  <a:cxn ang="0">
                    <a:pos x="6" y="49"/>
                  </a:cxn>
                  <a:cxn ang="0">
                    <a:pos x="6" y="42"/>
                  </a:cxn>
                  <a:cxn ang="0">
                    <a:pos x="13" y="35"/>
                  </a:cxn>
                  <a:cxn ang="0">
                    <a:pos x="20" y="28"/>
                  </a:cxn>
                  <a:cxn ang="0">
                    <a:pos x="34" y="21"/>
                  </a:cxn>
                  <a:cxn ang="0">
                    <a:pos x="47" y="14"/>
                  </a:cxn>
                  <a:cxn ang="0">
                    <a:pos x="68" y="7"/>
                  </a:cxn>
                  <a:cxn ang="0">
                    <a:pos x="81" y="0"/>
                  </a:cxn>
                  <a:cxn ang="0">
                    <a:pos x="102" y="0"/>
                  </a:cxn>
                  <a:cxn ang="0">
                    <a:pos x="109" y="7"/>
                  </a:cxn>
                  <a:cxn ang="0">
                    <a:pos x="122" y="14"/>
                  </a:cxn>
                  <a:cxn ang="0">
                    <a:pos x="136" y="28"/>
                  </a:cxn>
                  <a:cxn ang="0">
                    <a:pos x="150" y="42"/>
                  </a:cxn>
                  <a:cxn ang="0">
                    <a:pos x="150" y="63"/>
                  </a:cxn>
                  <a:cxn ang="0">
                    <a:pos x="156" y="70"/>
                  </a:cxn>
                  <a:cxn ang="0">
                    <a:pos x="156" y="84"/>
                  </a:cxn>
                  <a:cxn ang="0">
                    <a:pos x="150" y="91"/>
                  </a:cxn>
                  <a:cxn ang="0">
                    <a:pos x="150" y="91"/>
                  </a:cxn>
                  <a:cxn ang="0">
                    <a:pos x="143" y="98"/>
                  </a:cxn>
                  <a:cxn ang="0">
                    <a:pos x="136" y="98"/>
                  </a:cxn>
                  <a:cxn ang="0">
                    <a:pos x="129" y="98"/>
                  </a:cxn>
                  <a:cxn ang="0">
                    <a:pos x="115" y="98"/>
                  </a:cxn>
                  <a:cxn ang="0">
                    <a:pos x="95" y="98"/>
                  </a:cxn>
                  <a:cxn ang="0">
                    <a:pos x="68" y="91"/>
                  </a:cxn>
                  <a:cxn ang="0">
                    <a:pos x="47" y="84"/>
                  </a:cxn>
                  <a:cxn ang="0">
                    <a:pos x="27" y="77"/>
                  </a:cxn>
                  <a:cxn ang="0">
                    <a:pos x="20" y="77"/>
                  </a:cxn>
                  <a:cxn ang="0">
                    <a:pos x="13" y="70"/>
                  </a:cxn>
                  <a:cxn ang="0">
                    <a:pos x="6" y="70"/>
                  </a:cxn>
                  <a:cxn ang="0">
                    <a:pos x="0" y="63"/>
                  </a:cxn>
                </a:cxnLst>
                <a:rect l="0" t="0" r="r" b="b"/>
                <a:pathLst>
                  <a:path w="156" h="98">
                    <a:moveTo>
                      <a:pt x="0" y="63"/>
                    </a:moveTo>
                    <a:lnTo>
                      <a:pt x="0" y="56"/>
                    </a:lnTo>
                    <a:lnTo>
                      <a:pt x="0" y="56"/>
                    </a:lnTo>
                    <a:lnTo>
                      <a:pt x="6" y="49"/>
                    </a:lnTo>
                    <a:lnTo>
                      <a:pt x="6" y="42"/>
                    </a:lnTo>
                    <a:lnTo>
                      <a:pt x="13" y="35"/>
                    </a:lnTo>
                    <a:lnTo>
                      <a:pt x="20" y="28"/>
                    </a:lnTo>
                    <a:lnTo>
                      <a:pt x="34" y="21"/>
                    </a:lnTo>
                    <a:lnTo>
                      <a:pt x="47" y="14"/>
                    </a:lnTo>
                    <a:lnTo>
                      <a:pt x="68" y="7"/>
                    </a:lnTo>
                    <a:lnTo>
                      <a:pt x="81" y="0"/>
                    </a:lnTo>
                    <a:lnTo>
                      <a:pt x="102" y="0"/>
                    </a:lnTo>
                    <a:lnTo>
                      <a:pt x="109" y="7"/>
                    </a:lnTo>
                    <a:lnTo>
                      <a:pt x="122" y="14"/>
                    </a:lnTo>
                    <a:lnTo>
                      <a:pt x="136" y="28"/>
                    </a:lnTo>
                    <a:lnTo>
                      <a:pt x="150" y="42"/>
                    </a:lnTo>
                    <a:lnTo>
                      <a:pt x="150" y="63"/>
                    </a:lnTo>
                    <a:lnTo>
                      <a:pt x="156" y="70"/>
                    </a:lnTo>
                    <a:lnTo>
                      <a:pt x="156" y="84"/>
                    </a:lnTo>
                    <a:lnTo>
                      <a:pt x="150" y="91"/>
                    </a:lnTo>
                    <a:lnTo>
                      <a:pt x="150" y="91"/>
                    </a:lnTo>
                    <a:lnTo>
                      <a:pt x="143" y="98"/>
                    </a:lnTo>
                    <a:lnTo>
                      <a:pt x="136" y="98"/>
                    </a:lnTo>
                    <a:lnTo>
                      <a:pt x="129" y="98"/>
                    </a:lnTo>
                    <a:lnTo>
                      <a:pt x="115" y="98"/>
                    </a:lnTo>
                    <a:lnTo>
                      <a:pt x="95" y="98"/>
                    </a:lnTo>
                    <a:lnTo>
                      <a:pt x="68" y="91"/>
                    </a:lnTo>
                    <a:lnTo>
                      <a:pt x="47" y="84"/>
                    </a:lnTo>
                    <a:lnTo>
                      <a:pt x="27" y="77"/>
                    </a:lnTo>
                    <a:lnTo>
                      <a:pt x="20" y="77"/>
                    </a:lnTo>
                    <a:lnTo>
                      <a:pt x="13" y="70"/>
                    </a:lnTo>
                    <a:lnTo>
                      <a:pt x="6" y="70"/>
                    </a:lnTo>
                    <a:lnTo>
                      <a:pt x="0" y="63"/>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281" name="Freeform 33"/>
              <p:cNvSpPr>
                <a:spLocks/>
              </p:cNvSpPr>
              <p:nvPr/>
            </p:nvSpPr>
            <p:spPr bwMode="auto">
              <a:xfrm>
                <a:off x="939" y="2697"/>
                <a:ext cx="55" cy="36"/>
              </a:xfrm>
              <a:custGeom>
                <a:avLst/>
                <a:gdLst/>
                <a:ahLst/>
                <a:cxnLst>
                  <a:cxn ang="0">
                    <a:pos x="0" y="22"/>
                  </a:cxn>
                  <a:cxn ang="0">
                    <a:pos x="0" y="22"/>
                  </a:cxn>
                  <a:cxn ang="0">
                    <a:pos x="0" y="22"/>
                  </a:cxn>
                  <a:cxn ang="0">
                    <a:pos x="0" y="22"/>
                  </a:cxn>
                  <a:cxn ang="0">
                    <a:pos x="0" y="15"/>
                  </a:cxn>
                  <a:cxn ang="0">
                    <a:pos x="7" y="15"/>
                  </a:cxn>
                  <a:cxn ang="0">
                    <a:pos x="7" y="15"/>
                  </a:cxn>
                  <a:cxn ang="0">
                    <a:pos x="14" y="7"/>
                  </a:cxn>
                  <a:cxn ang="0">
                    <a:pos x="21" y="7"/>
                  </a:cxn>
                  <a:cxn ang="0">
                    <a:pos x="21" y="0"/>
                  </a:cxn>
                  <a:cxn ang="0">
                    <a:pos x="27" y="0"/>
                  </a:cxn>
                  <a:cxn ang="0">
                    <a:pos x="34" y="0"/>
                  </a:cxn>
                  <a:cxn ang="0">
                    <a:pos x="41" y="0"/>
                  </a:cxn>
                  <a:cxn ang="0">
                    <a:pos x="41" y="7"/>
                  </a:cxn>
                  <a:cxn ang="0">
                    <a:pos x="48" y="15"/>
                  </a:cxn>
                  <a:cxn ang="0">
                    <a:pos x="55" y="15"/>
                  </a:cxn>
                  <a:cxn ang="0">
                    <a:pos x="55" y="22"/>
                  </a:cxn>
                  <a:cxn ang="0">
                    <a:pos x="55" y="29"/>
                  </a:cxn>
                  <a:cxn ang="0">
                    <a:pos x="55" y="29"/>
                  </a:cxn>
                  <a:cxn ang="0">
                    <a:pos x="55" y="36"/>
                  </a:cxn>
                  <a:cxn ang="0">
                    <a:pos x="55" y="36"/>
                  </a:cxn>
                  <a:cxn ang="0">
                    <a:pos x="48" y="36"/>
                  </a:cxn>
                  <a:cxn ang="0">
                    <a:pos x="48" y="36"/>
                  </a:cxn>
                  <a:cxn ang="0">
                    <a:pos x="41" y="36"/>
                  </a:cxn>
                  <a:cxn ang="0">
                    <a:pos x="41" y="36"/>
                  </a:cxn>
                  <a:cxn ang="0">
                    <a:pos x="34" y="36"/>
                  </a:cxn>
                  <a:cxn ang="0">
                    <a:pos x="27" y="36"/>
                  </a:cxn>
                  <a:cxn ang="0">
                    <a:pos x="14" y="29"/>
                  </a:cxn>
                  <a:cxn ang="0">
                    <a:pos x="7" y="29"/>
                  </a:cxn>
                  <a:cxn ang="0">
                    <a:pos x="7" y="29"/>
                  </a:cxn>
                  <a:cxn ang="0">
                    <a:pos x="7" y="29"/>
                  </a:cxn>
                  <a:cxn ang="0">
                    <a:pos x="0" y="22"/>
                  </a:cxn>
                  <a:cxn ang="0">
                    <a:pos x="0" y="22"/>
                  </a:cxn>
                </a:cxnLst>
                <a:rect l="0" t="0" r="r" b="b"/>
                <a:pathLst>
                  <a:path w="55" h="36">
                    <a:moveTo>
                      <a:pt x="0" y="22"/>
                    </a:moveTo>
                    <a:lnTo>
                      <a:pt x="0" y="22"/>
                    </a:lnTo>
                    <a:lnTo>
                      <a:pt x="0" y="22"/>
                    </a:lnTo>
                    <a:lnTo>
                      <a:pt x="0" y="22"/>
                    </a:lnTo>
                    <a:lnTo>
                      <a:pt x="0" y="15"/>
                    </a:lnTo>
                    <a:lnTo>
                      <a:pt x="7" y="15"/>
                    </a:lnTo>
                    <a:lnTo>
                      <a:pt x="7" y="15"/>
                    </a:lnTo>
                    <a:lnTo>
                      <a:pt x="14" y="7"/>
                    </a:lnTo>
                    <a:lnTo>
                      <a:pt x="21" y="7"/>
                    </a:lnTo>
                    <a:lnTo>
                      <a:pt x="21" y="0"/>
                    </a:lnTo>
                    <a:lnTo>
                      <a:pt x="27" y="0"/>
                    </a:lnTo>
                    <a:lnTo>
                      <a:pt x="34" y="0"/>
                    </a:lnTo>
                    <a:lnTo>
                      <a:pt x="41" y="0"/>
                    </a:lnTo>
                    <a:lnTo>
                      <a:pt x="41" y="7"/>
                    </a:lnTo>
                    <a:lnTo>
                      <a:pt x="48" y="15"/>
                    </a:lnTo>
                    <a:lnTo>
                      <a:pt x="55" y="15"/>
                    </a:lnTo>
                    <a:lnTo>
                      <a:pt x="55" y="22"/>
                    </a:lnTo>
                    <a:lnTo>
                      <a:pt x="55" y="29"/>
                    </a:lnTo>
                    <a:lnTo>
                      <a:pt x="55" y="29"/>
                    </a:lnTo>
                    <a:lnTo>
                      <a:pt x="55" y="36"/>
                    </a:lnTo>
                    <a:lnTo>
                      <a:pt x="55" y="36"/>
                    </a:lnTo>
                    <a:lnTo>
                      <a:pt x="48" y="36"/>
                    </a:lnTo>
                    <a:lnTo>
                      <a:pt x="48" y="36"/>
                    </a:lnTo>
                    <a:lnTo>
                      <a:pt x="41" y="36"/>
                    </a:lnTo>
                    <a:lnTo>
                      <a:pt x="41" y="36"/>
                    </a:lnTo>
                    <a:lnTo>
                      <a:pt x="34" y="36"/>
                    </a:lnTo>
                    <a:lnTo>
                      <a:pt x="27" y="36"/>
                    </a:lnTo>
                    <a:lnTo>
                      <a:pt x="14" y="29"/>
                    </a:lnTo>
                    <a:lnTo>
                      <a:pt x="7" y="29"/>
                    </a:lnTo>
                    <a:lnTo>
                      <a:pt x="7" y="29"/>
                    </a:lnTo>
                    <a:lnTo>
                      <a:pt x="7" y="29"/>
                    </a:lnTo>
                    <a:lnTo>
                      <a:pt x="0" y="22"/>
                    </a:lnTo>
                    <a:lnTo>
                      <a:pt x="0" y="22"/>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282" name="Freeform 34"/>
              <p:cNvSpPr>
                <a:spLocks/>
              </p:cNvSpPr>
              <p:nvPr/>
            </p:nvSpPr>
            <p:spPr bwMode="auto">
              <a:xfrm>
                <a:off x="1178" y="2606"/>
                <a:ext cx="54" cy="28"/>
              </a:xfrm>
              <a:custGeom>
                <a:avLst/>
                <a:gdLst/>
                <a:ahLst/>
                <a:cxnLst>
                  <a:cxn ang="0">
                    <a:pos x="0" y="14"/>
                  </a:cxn>
                  <a:cxn ang="0">
                    <a:pos x="0" y="14"/>
                  </a:cxn>
                  <a:cxn ang="0">
                    <a:pos x="0" y="14"/>
                  </a:cxn>
                  <a:cxn ang="0">
                    <a:pos x="0" y="14"/>
                  </a:cxn>
                  <a:cxn ang="0">
                    <a:pos x="0" y="14"/>
                  </a:cxn>
                  <a:cxn ang="0">
                    <a:pos x="7" y="21"/>
                  </a:cxn>
                  <a:cxn ang="0">
                    <a:pos x="7" y="21"/>
                  </a:cxn>
                  <a:cxn ang="0">
                    <a:pos x="13" y="21"/>
                  </a:cxn>
                  <a:cxn ang="0">
                    <a:pos x="20" y="28"/>
                  </a:cxn>
                  <a:cxn ang="0">
                    <a:pos x="20" y="28"/>
                  </a:cxn>
                  <a:cxn ang="0">
                    <a:pos x="27" y="28"/>
                  </a:cxn>
                  <a:cxn ang="0">
                    <a:pos x="34" y="28"/>
                  </a:cxn>
                  <a:cxn ang="0">
                    <a:pos x="41" y="28"/>
                  </a:cxn>
                  <a:cxn ang="0">
                    <a:pos x="41" y="21"/>
                  </a:cxn>
                  <a:cxn ang="0">
                    <a:pos x="48" y="21"/>
                  </a:cxn>
                  <a:cxn ang="0">
                    <a:pos x="54" y="14"/>
                  </a:cxn>
                  <a:cxn ang="0">
                    <a:pos x="54" y="14"/>
                  </a:cxn>
                  <a:cxn ang="0">
                    <a:pos x="54" y="7"/>
                  </a:cxn>
                  <a:cxn ang="0">
                    <a:pos x="54" y="7"/>
                  </a:cxn>
                  <a:cxn ang="0">
                    <a:pos x="54" y="0"/>
                  </a:cxn>
                  <a:cxn ang="0">
                    <a:pos x="54" y="0"/>
                  </a:cxn>
                  <a:cxn ang="0">
                    <a:pos x="48" y="0"/>
                  </a:cxn>
                  <a:cxn ang="0">
                    <a:pos x="48" y="0"/>
                  </a:cxn>
                  <a:cxn ang="0">
                    <a:pos x="41" y="0"/>
                  </a:cxn>
                  <a:cxn ang="0">
                    <a:pos x="41" y="0"/>
                  </a:cxn>
                  <a:cxn ang="0">
                    <a:pos x="34" y="0"/>
                  </a:cxn>
                  <a:cxn ang="0">
                    <a:pos x="27" y="0"/>
                  </a:cxn>
                  <a:cxn ang="0">
                    <a:pos x="13" y="7"/>
                  </a:cxn>
                  <a:cxn ang="0">
                    <a:pos x="7" y="7"/>
                  </a:cxn>
                  <a:cxn ang="0">
                    <a:pos x="7" y="7"/>
                  </a:cxn>
                  <a:cxn ang="0">
                    <a:pos x="7" y="7"/>
                  </a:cxn>
                  <a:cxn ang="0">
                    <a:pos x="0" y="7"/>
                  </a:cxn>
                  <a:cxn ang="0">
                    <a:pos x="0" y="14"/>
                  </a:cxn>
                </a:cxnLst>
                <a:rect l="0" t="0" r="r" b="b"/>
                <a:pathLst>
                  <a:path w="54" h="28">
                    <a:moveTo>
                      <a:pt x="0" y="14"/>
                    </a:moveTo>
                    <a:lnTo>
                      <a:pt x="0" y="14"/>
                    </a:lnTo>
                    <a:lnTo>
                      <a:pt x="0" y="14"/>
                    </a:lnTo>
                    <a:lnTo>
                      <a:pt x="0" y="14"/>
                    </a:lnTo>
                    <a:lnTo>
                      <a:pt x="0" y="14"/>
                    </a:lnTo>
                    <a:lnTo>
                      <a:pt x="7" y="21"/>
                    </a:lnTo>
                    <a:lnTo>
                      <a:pt x="7" y="21"/>
                    </a:lnTo>
                    <a:lnTo>
                      <a:pt x="13" y="21"/>
                    </a:lnTo>
                    <a:lnTo>
                      <a:pt x="20" y="28"/>
                    </a:lnTo>
                    <a:lnTo>
                      <a:pt x="20" y="28"/>
                    </a:lnTo>
                    <a:lnTo>
                      <a:pt x="27" y="28"/>
                    </a:lnTo>
                    <a:lnTo>
                      <a:pt x="34" y="28"/>
                    </a:lnTo>
                    <a:lnTo>
                      <a:pt x="41" y="28"/>
                    </a:lnTo>
                    <a:lnTo>
                      <a:pt x="41" y="21"/>
                    </a:lnTo>
                    <a:lnTo>
                      <a:pt x="48" y="21"/>
                    </a:lnTo>
                    <a:lnTo>
                      <a:pt x="54" y="14"/>
                    </a:lnTo>
                    <a:lnTo>
                      <a:pt x="54" y="14"/>
                    </a:lnTo>
                    <a:lnTo>
                      <a:pt x="54" y="7"/>
                    </a:lnTo>
                    <a:lnTo>
                      <a:pt x="54" y="7"/>
                    </a:lnTo>
                    <a:lnTo>
                      <a:pt x="54" y="0"/>
                    </a:lnTo>
                    <a:lnTo>
                      <a:pt x="54" y="0"/>
                    </a:lnTo>
                    <a:lnTo>
                      <a:pt x="48" y="0"/>
                    </a:lnTo>
                    <a:lnTo>
                      <a:pt x="48" y="0"/>
                    </a:lnTo>
                    <a:lnTo>
                      <a:pt x="41" y="0"/>
                    </a:lnTo>
                    <a:lnTo>
                      <a:pt x="41" y="0"/>
                    </a:lnTo>
                    <a:lnTo>
                      <a:pt x="34" y="0"/>
                    </a:lnTo>
                    <a:lnTo>
                      <a:pt x="27" y="0"/>
                    </a:lnTo>
                    <a:lnTo>
                      <a:pt x="13" y="7"/>
                    </a:lnTo>
                    <a:lnTo>
                      <a:pt x="7" y="7"/>
                    </a:lnTo>
                    <a:lnTo>
                      <a:pt x="7" y="7"/>
                    </a:lnTo>
                    <a:lnTo>
                      <a:pt x="7" y="7"/>
                    </a:lnTo>
                    <a:lnTo>
                      <a:pt x="0" y="7"/>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283" name="Freeform 35"/>
              <p:cNvSpPr>
                <a:spLocks/>
              </p:cNvSpPr>
              <p:nvPr/>
            </p:nvSpPr>
            <p:spPr bwMode="auto">
              <a:xfrm>
                <a:off x="1321" y="2571"/>
                <a:ext cx="55" cy="63"/>
              </a:xfrm>
              <a:custGeom>
                <a:avLst/>
                <a:gdLst/>
                <a:ahLst/>
                <a:cxnLst>
                  <a:cxn ang="0">
                    <a:pos x="0" y="21"/>
                  </a:cxn>
                  <a:cxn ang="0">
                    <a:pos x="0" y="28"/>
                  </a:cxn>
                  <a:cxn ang="0">
                    <a:pos x="0" y="28"/>
                  </a:cxn>
                  <a:cxn ang="0">
                    <a:pos x="0" y="35"/>
                  </a:cxn>
                  <a:cxn ang="0">
                    <a:pos x="0" y="35"/>
                  </a:cxn>
                  <a:cxn ang="0">
                    <a:pos x="7" y="42"/>
                  </a:cxn>
                  <a:cxn ang="0">
                    <a:pos x="7" y="42"/>
                  </a:cxn>
                  <a:cxn ang="0">
                    <a:pos x="14" y="49"/>
                  </a:cxn>
                  <a:cxn ang="0">
                    <a:pos x="20" y="56"/>
                  </a:cxn>
                  <a:cxn ang="0">
                    <a:pos x="20" y="63"/>
                  </a:cxn>
                  <a:cxn ang="0">
                    <a:pos x="27" y="63"/>
                  </a:cxn>
                  <a:cxn ang="0">
                    <a:pos x="34" y="63"/>
                  </a:cxn>
                  <a:cxn ang="0">
                    <a:pos x="41" y="56"/>
                  </a:cxn>
                  <a:cxn ang="0">
                    <a:pos x="41" y="56"/>
                  </a:cxn>
                  <a:cxn ang="0">
                    <a:pos x="48" y="42"/>
                  </a:cxn>
                  <a:cxn ang="0">
                    <a:pos x="55" y="35"/>
                  </a:cxn>
                  <a:cxn ang="0">
                    <a:pos x="55" y="28"/>
                  </a:cxn>
                  <a:cxn ang="0">
                    <a:pos x="55" y="14"/>
                  </a:cxn>
                  <a:cxn ang="0">
                    <a:pos x="55" y="7"/>
                  </a:cxn>
                  <a:cxn ang="0">
                    <a:pos x="55" y="7"/>
                  </a:cxn>
                  <a:cxn ang="0">
                    <a:pos x="55" y="0"/>
                  </a:cxn>
                  <a:cxn ang="0">
                    <a:pos x="48" y="0"/>
                  </a:cxn>
                  <a:cxn ang="0">
                    <a:pos x="48" y="0"/>
                  </a:cxn>
                  <a:cxn ang="0">
                    <a:pos x="41" y="0"/>
                  </a:cxn>
                  <a:cxn ang="0">
                    <a:pos x="41" y="0"/>
                  </a:cxn>
                  <a:cxn ang="0">
                    <a:pos x="34" y="0"/>
                  </a:cxn>
                  <a:cxn ang="0">
                    <a:pos x="27" y="7"/>
                  </a:cxn>
                  <a:cxn ang="0">
                    <a:pos x="14" y="7"/>
                  </a:cxn>
                  <a:cxn ang="0">
                    <a:pos x="7" y="14"/>
                  </a:cxn>
                  <a:cxn ang="0">
                    <a:pos x="7" y="14"/>
                  </a:cxn>
                  <a:cxn ang="0">
                    <a:pos x="7" y="21"/>
                  </a:cxn>
                  <a:cxn ang="0">
                    <a:pos x="0" y="21"/>
                  </a:cxn>
                  <a:cxn ang="0">
                    <a:pos x="0" y="21"/>
                  </a:cxn>
                </a:cxnLst>
                <a:rect l="0" t="0" r="r" b="b"/>
                <a:pathLst>
                  <a:path w="55" h="63">
                    <a:moveTo>
                      <a:pt x="0" y="21"/>
                    </a:moveTo>
                    <a:lnTo>
                      <a:pt x="0" y="28"/>
                    </a:lnTo>
                    <a:lnTo>
                      <a:pt x="0" y="28"/>
                    </a:lnTo>
                    <a:lnTo>
                      <a:pt x="0" y="35"/>
                    </a:lnTo>
                    <a:lnTo>
                      <a:pt x="0" y="35"/>
                    </a:lnTo>
                    <a:lnTo>
                      <a:pt x="7" y="42"/>
                    </a:lnTo>
                    <a:lnTo>
                      <a:pt x="7" y="42"/>
                    </a:lnTo>
                    <a:lnTo>
                      <a:pt x="14" y="49"/>
                    </a:lnTo>
                    <a:lnTo>
                      <a:pt x="20" y="56"/>
                    </a:lnTo>
                    <a:lnTo>
                      <a:pt x="20" y="63"/>
                    </a:lnTo>
                    <a:lnTo>
                      <a:pt x="27" y="63"/>
                    </a:lnTo>
                    <a:lnTo>
                      <a:pt x="34" y="63"/>
                    </a:lnTo>
                    <a:lnTo>
                      <a:pt x="41" y="56"/>
                    </a:lnTo>
                    <a:lnTo>
                      <a:pt x="41" y="56"/>
                    </a:lnTo>
                    <a:lnTo>
                      <a:pt x="48" y="42"/>
                    </a:lnTo>
                    <a:lnTo>
                      <a:pt x="55" y="35"/>
                    </a:lnTo>
                    <a:lnTo>
                      <a:pt x="55" y="28"/>
                    </a:lnTo>
                    <a:lnTo>
                      <a:pt x="55" y="14"/>
                    </a:lnTo>
                    <a:lnTo>
                      <a:pt x="55" y="7"/>
                    </a:lnTo>
                    <a:lnTo>
                      <a:pt x="55" y="7"/>
                    </a:lnTo>
                    <a:lnTo>
                      <a:pt x="55" y="0"/>
                    </a:lnTo>
                    <a:lnTo>
                      <a:pt x="48" y="0"/>
                    </a:lnTo>
                    <a:lnTo>
                      <a:pt x="48" y="0"/>
                    </a:lnTo>
                    <a:lnTo>
                      <a:pt x="41" y="0"/>
                    </a:lnTo>
                    <a:lnTo>
                      <a:pt x="41" y="0"/>
                    </a:lnTo>
                    <a:lnTo>
                      <a:pt x="34" y="0"/>
                    </a:lnTo>
                    <a:lnTo>
                      <a:pt x="27" y="7"/>
                    </a:lnTo>
                    <a:lnTo>
                      <a:pt x="14" y="7"/>
                    </a:lnTo>
                    <a:lnTo>
                      <a:pt x="7" y="14"/>
                    </a:lnTo>
                    <a:lnTo>
                      <a:pt x="7" y="14"/>
                    </a:lnTo>
                    <a:lnTo>
                      <a:pt x="7" y="21"/>
                    </a:lnTo>
                    <a:lnTo>
                      <a:pt x="0" y="21"/>
                    </a:lnTo>
                    <a:lnTo>
                      <a:pt x="0"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284" name="Freeform 36"/>
              <p:cNvSpPr>
                <a:spLocks/>
              </p:cNvSpPr>
              <p:nvPr/>
            </p:nvSpPr>
            <p:spPr bwMode="auto">
              <a:xfrm>
                <a:off x="1055" y="2662"/>
                <a:ext cx="61" cy="35"/>
              </a:xfrm>
              <a:custGeom>
                <a:avLst/>
                <a:gdLst/>
                <a:ahLst/>
                <a:cxnLst>
                  <a:cxn ang="0">
                    <a:pos x="0" y="21"/>
                  </a:cxn>
                  <a:cxn ang="0">
                    <a:pos x="0" y="21"/>
                  </a:cxn>
                  <a:cxn ang="0">
                    <a:pos x="0" y="21"/>
                  </a:cxn>
                  <a:cxn ang="0">
                    <a:pos x="0" y="21"/>
                  </a:cxn>
                  <a:cxn ang="0">
                    <a:pos x="0" y="14"/>
                  </a:cxn>
                  <a:cxn ang="0">
                    <a:pos x="7" y="14"/>
                  </a:cxn>
                  <a:cxn ang="0">
                    <a:pos x="7" y="14"/>
                  </a:cxn>
                  <a:cxn ang="0">
                    <a:pos x="14" y="7"/>
                  </a:cxn>
                  <a:cxn ang="0">
                    <a:pos x="20" y="7"/>
                  </a:cxn>
                  <a:cxn ang="0">
                    <a:pos x="27" y="0"/>
                  </a:cxn>
                  <a:cxn ang="0">
                    <a:pos x="34" y="0"/>
                  </a:cxn>
                  <a:cxn ang="0">
                    <a:pos x="41" y="0"/>
                  </a:cxn>
                  <a:cxn ang="0">
                    <a:pos x="41" y="0"/>
                  </a:cxn>
                  <a:cxn ang="0">
                    <a:pos x="48" y="7"/>
                  </a:cxn>
                  <a:cxn ang="0">
                    <a:pos x="55" y="14"/>
                  </a:cxn>
                  <a:cxn ang="0">
                    <a:pos x="55" y="14"/>
                  </a:cxn>
                  <a:cxn ang="0">
                    <a:pos x="61" y="21"/>
                  </a:cxn>
                  <a:cxn ang="0">
                    <a:pos x="61" y="28"/>
                  </a:cxn>
                  <a:cxn ang="0">
                    <a:pos x="61" y="28"/>
                  </a:cxn>
                  <a:cxn ang="0">
                    <a:pos x="61" y="35"/>
                  </a:cxn>
                  <a:cxn ang="0">
                    <a:pos x="61" y="35"/>
                  </a:cxn>
                  <a:cxn ang="0">
                    <a:pos x="55" y="35"/>
                  </a:cxn>
                  <a:cxn ang="0">
                    <a:pos x="55" y="35"/>
                  </a:cxn>
                  <a:cxn ang="0">
                    <a:pos x="48" y="35"/>
                  </a:cxn>
                  <a:cxn ang="0">
                    <a:pos x="48" y="35"/>
                  </a:cxn>
                  <a:cxn ang="0">
                    <a:pos x="34" y="35"/>
                  </a:cxn>
                  <a:cxn ang="0">
                    <a:pos x="27" y="35"/>
                  </a:cxn>
                  <a:cxn ang="0">
                    <a:pos x="20" y="28"/>
                  </a:cxn>
                  <a:cxn ang="0">
                    <a:pos x="14" y="28"/>
                  </a:cxn>
                  <a:cxn ang="0">
                    <a:pos x="7" y="28"/>
                  </a:cxn>
                  <a:cxn ang="0">
                    <a:pos x="7" y="28"/>
                  </a:cxn>
                  <a:cxn ang="0">
                    <a:pos x="0" y="21"/>
                  </a:cxn>
                  <a:cxn ang="0">
                    <a:pos x="0" y="21"/>
                  </a:cxn>
                </a:cxnLst>
                <a:rect l="0" t="0" r="r" b="b"/>
                <a:pathLst>
                  <a:path w="61" h="35">
                    <a:moveTo>
                      <a:pt x="0" y="21"/>
                    </a:moveTo>
                    <a:lnTo>
                      <a:pt x="0" y="21"/>
                    </a:lnTo>
                    <a:lnTo>
                      <a:pt x="0" y="21"/>
                    </a:lnTo>
                    <a:lnTo>
                      <a:pt x="0" y="21"/>
                    </a:lnTo>
                    <a:lnTo>
                      <a:pt x="0" y="14"/>
                    </a:lnTo>
                    <a:lnTo>
                      <a:pt x="7" y="14"/>
                    </a:lnTo>
                    <a:lnTo>
                      <a:pt x="7" y="14"/>
                    </a:lnTo>
                    <a:lnTo>
                      <a:pt x="14" y="7"/>
                    </a:lnTo>
                    <a:lnTo>
                      <a:pt x="20" y="7"/>
                    </a:lnTo>
                    <a:lnTo>
                      <a:pt x="27" y="0"/>
                    </a:lnTo>
                    <a:lnTo>
                      <a:pt x="34" y="0"/>
                    </a:lnTo>
                    <a:lnTo>
                      <a:pt x="41" y="0"/>
                    </a:lnTo>
                    <a:lnTo>
                      <a:pt x="41" y="0"/>
                    </a:lnTo>
                    <a:lnTo>
                      <a:pt x="48" y="7"/>
                    </a:lnTo>
                    <a:lnTo>
                      <a:pt x="55" y="14"/>
                    </a:lnTo>
                    <a:lnTo>
                      <a:pt x="55" y="14"/>
                    </a:lnTo>
                    <a:lnTo>
                      <a:pt x="61" y="21"/>
                    </a:lnTo>
                    <a:lnTo>
                      <a:pt x="61" y="28"/>
                    </a:lnTo>
                    <a:lnTo>
                      <a:pt x="61" y="28"/>
                    </a:lnTo>
                    <a:lnTo>
                      <a:pt x="61" y="35"/>
                    </a:lnTo>
                    <a:lnTo>
                      <a:pt x="61" y="35"/>
                    </a:lnTo>
                    <a:lnTo>
                      <a:pt x="55" y="35"/>
                    </a:lnTo>
                    <a:lnTo>
                      <a:pt x="55" y="35"/>
                    </a:lnTo>
                    <a:lnTo>
                      <a:pt x="48" y="35"/>
                    </a:lnTo>
                    <a:lnTo>
                      <a:pt x="48" y="35"/>
                    </a:lnTo>
                    <a:lnTo>
                      <a:pt x="34" y="35"/>
                    </a:lnTo>
                    <a:lnTo>
                      <a:pt x="27" y="35"/>
                    </a:lnTo>
                    <a:lnTo>
                      <a:pt x="20" y="28"/>
                    </a:lnTo>
                    <a:lnTo>
                      <a:pt x="14" y="28"/>
                    </a:lnTo>
                    <a:lnTo>
                      <a:pt x="7" y="28"/>
                    </a:lnTo>
                    <a:lnTo>
                      <a:pt x="7" y="28"/>
                    </a:lnTo>
                    <a:lnTo>
                      <a:pt x="0" y="21"/>
                    </a:lnTo>
                    <a:lnTo>
                      <a:pt x="0"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285" name="Freeform 37"/>
              <p:cNvSpPr>
                <a:spLocks/>
              </p:cNvSpPr>
              <p:nvPr/>
            </p:nvSpPr>
            <p:spPr bwMode="auto">
              <a:xfrm>
                <a:off x="939" y="2508"/>
                <a:ext cx="55" cy="42"/>
              </a:xfrm>
              <a:custGeom>
                <a:avLst/>
                <a:gdLst/>
                <a:ahLst/>
                <a:cxnLst>
                  <a:cxn ang="0">
                    <a:pos x="0" y="28"/>
                  </a:cxn>
                  <a:cxn ang="0">
                    <a:pos x="0" y="28"/>
                  </a:cxn>
                  <a:cxn ang="0">
                    <a:pos x="0" y="21"/>
                  </a:cxn>
                  <a:cxn ang="0">
                    <a:pos x="0" y="21"/>
                  </a:cxn>
                  <a:cxn ang="0">
                    <a:pos x="0" y="21"/>
                  </a:cxn>
                  <a:cxn ang="0">
                    <a:pos x="7" y="14"/>
                  </a:cxn>
                  <a:cxn ang="0">
                    <a:pos x="7" y="14"/>
                  </a:cxn>
                  <a:cxn ang="0">
                    <a:pos x="14" y="7"/>
                  </a:cxn>
                  <a:cxn ang="0">
                    <a:pos x="21" y="7"/>
                  </a:cxn>
                  <a:cxn ang="0">
                    <a:pos x="21" y="0"/>
                  </a:cxn>
                  <a:cxn ang="0">
                    <a:pos x="27" y="0"/>
                  </a:cxn>
                  <a:cxn ang="0">
                    <a:pos x="34" y="0"/>
                  </a:cxn>
                  <a:cxn ang="0">
                    <a:pos x="41" y="0"/>
                  </a:cxn>
                  <a:cxn ang="0">
                    <a:pos x="41" y="7"/>
                  </a:cxn>
                  <a:cxn ang="0">
                    <a:pos x="48" y="14"/>
                  </a:cxn>
                  <a:cxn ang="0">
                    <a:pos x="55" y="21"/>
                  </a:cxn>
                  <a:cxn ang="0">
                    <a:pos x="55" y="28"/>
                  </a:cxn>
                  <a:cxn ang="0">
                    <a:pos x="55" y="28"/>
                  </a:cxn>
                  <a:cxn ang="0">
                    <a:pos x="55" y="35"/>
                  </a:cxn>
                  <a:cxn ang="0">
                    <a:pos x="55" y="42"/>
                  </a:cxn>
                  <a:cxn ang="0">
                    <a:pos x="55" y="42"/>
                  </a:cxn>
                  <a:cxn ang="0">
                    <a:pos x="48" y="42"/>
                  </a:cxn>
                  <a:cxn ang="0">
                    <a:pos x="48" y="42"/>
                  </a:cxn>
                  <a:cxn ang="0">
                    <a:pos x="41" y="42"/>
                  </a:cxn>
                  <a:cxn ang="0">
                    <a:pos x="41" y="42"/>
                  </a:cxn>
                  <a:cxn ang="0">
                    <a:pos x="34" y="42"/>
                  </a:cxn>
                  <a:cxn ang="0">
                    <a:pos x="27" y="42"/>
                  </a:cxn>
                  <a:cxn ang="0">
                    <a:pos x="14" y="35"/>
                  </a:cxn>
                  <a:cxn ang="0">
                    <a:pos x="7" y="35"/>
                  </a:cxn>
                  <a:cxn ang="0">
                    <a:pos x="7" y="35"/>
                  </a:cxn>
                  <a:cxn ang="0">
                    <a:pos x="7" y="28"/>
                  </a:cxn>
                  <a:cxn ang="0">
                    <a:pos x="0" y="28"/>
                  </a:cxn>
                  <a:cxn ang="0">
                    <a:pos x="0" y="28"/>
                  </a:cxn>
                </a:cxnLst>
                <a:rect l="0" t="0" r="r" b="b"/>
                <a:pathLst>
                  <a:path w="55" h="42">
                    <a:moveTo>
                      <a:pt x="0" y="28"/>
                    </a:moveTo>
                    <a:lnTo>
                      <a:pt x="0" y="28"/>
                    </a:lnTo>
                    <a:lnTo>
                      <a:pt x="0" y="21"/>
                    </a:lnTo>
                    <a:lnTo>
                      <a:pt x="0" y="21"/>
                    </a:lnTo>
                    <a:lnTo>
                      <a:pt x="0" y="21"/>
                    </a:lnTo>
                    <a:lnTo>
                      <a:pt x="7" y="14"/>
                    </a:lnTo>
                    <a:lnTo>
                      <a:pt x="7" y="14"/>
                    </a:lnTo>
                    <a:lnTo>
                      <a:pt x="14" y="7"/>
                    </a:lnTo>
                    <a:lnTo>
                      <a:pt x="21" y="7"/>
                    </a:lnTo>
                    <a:lnTo>
                      <a:pt x="21" y="0"/>
                    </a:lnTo>
                    <a:lnTo>
                      <a:pt x="27" y="0"/>
                    </a:lnTo>
                    <a:lnTo>
                      <a:pt x="34" y="0"/>
                    </a:lnTo>
                    <a:lnTo>
                      <a:pt x="41" y="0"/>
                    </a:lnTo>
                    <a:lnTo>
                      <a:pt x="41" y="7"/>
                    </a:lnTo>
                    <a:lnTo>
                      <a:pt x="48" y="14"/>
                    </a:lnTo>
                    <a:lnTo>
                      <a:pt x="55" y="21"/>
                    </a:lnTo>
                    <a:lnTo>
                      <a:pt x="55" y="28"/>
                    </a:lnTo>
                    <a:lnTo>
                      <a:pt x="55" y="28"/>
                    </a:lnTo>
                    <a:lnTo>
                      <a:pt x="55" y="35"/>
                    </a:lnTo>
                    <a:lnTo>
                      <a:pt x="55" y="42"/>
                    </a:lnTo>
                    <a:lnTo>
                      <a:pt x="55" y="42"/>
                    </a:lnTo>
                    <a:lnTo>
                      <a:pt x="48" y="42"/>
                    </a:lnTo>
                    <a:lnTo>
                      <a:pt x="48" y="42"/>
                    </a:lnTo>
                    <a:lnTo>
                      <a:pt x="41" y="42"/>
                    </a:lnTo>
                    <a:lnTo>
                      <a:pt x="41" y="42"/>
                    </a:lnTo>
                    <a:lnTo>
                      <a:pt x="34" y="42"/>
                    </a:lnTo>
                    <a:lnTo>
                      <a:pt x="27" y="42"/>
                    </a:lnTo>
                    <a:lnTo>
                      <a:pt x="14" y="35"/>
                    </a:lnTo>
                    <a:lnTo>
                      <a:pt x="7" y="35"/>
                    </a:lnTo>
                    <a:lnTo>
                      <a:pt x="7" y="35"/>
                    </a:lnTo>
                    <a:lnTo>
                      <a:pt x="7" y="28"/>
                    </a:lnTo>
                    <a:lnTo>
                      <a:pt x="0" y="28"/>
                    </a:lnTo>
                    <a:lnTo>
                      <a:pt x="0" y="28"/>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286" name="Freeform 38"/>
              <p:cNvSpPr>
                <a:spLocks/>
              </p:cNvSpPr>
              <p:nvPr/>
            </p:nvSpPr>
            <p:spPr bwMode="auto">
              <a:xfrm>
                <a:off x="1130" y="2662"/>
                <a:ext cx="55" cy="35"/>
              </a:xfrm>
              <a:custGeom>
                <a:avLst/>
                <a:gdLst/>
                <a:ahLst/>
                <a:cxnLst>
                  <a:cxn ang="0">
                    <a:pos x="0" y="21"/>
                  </a:cxn>
                  <a:cxn ang="0">
                    <a:pos x="0" y="21"/>
                  </a:cxn>
                  <a:cxn ang="0">
                    <a:pos x="0" y="21"/>
                  </a:cxn>
                  <a:cxn ang="0">
                    <a:pos x="0" y="21"/>
                  </a:cxn>
                  <a:cxn ang="0">
                    <a:pos x="0" y="14"/>
                  </a:cxn>
                  <a:cxn ang="0">
                    <a:pos x="7" y="14"/>
                  </a:cxn>
                  <a:cxn ang="0">
                    <a:pos x="7" y="14"/>
                  </a:cxn>
                  <a:cxn ang="0">
                    <a:pos x="14" y="7"/>
                  </a:cxn>
                  <a:cxn ang="0">
                    <a:pos x="21" y="7"/>
                  </a:cxn>
                  <a:cxn ang="0">
                    <a:pos x="21" y="0"/>
                  </a:cxn>
                  <a:cxn ang="0">
                    <a:pos x="27" y="0"/>
                  </a:cxn>
                  <a:cxn ang="0">
                    <a:pos x="34" y="0"/>
                  </a:cxn>
                  <a:cxn ang="0">
                    <a:pos x="41" y="0"/>
                  </a:cxn>
                  <a:cxn ang="0">
                    <a:pos x="41" y="7"/>
                  </a:cxn>
                  <a:cxn ang="0">
                    <a:pos x="48" y="14"/>
                  </a:cxn>
                  <a:cxn ang="0">
                    <a:pos x="48" y="14"/>
                  </a:cxn>
                  <a:cxn ang="0">
                    <a:pos x="55" y="21"/>
                  </a:cxn>
                  <a:cxn ang="0">
                    <a:pos x="55" y="28"/>
                  </a:cxn>
                  <a:cxn ang="0">
                    <a:pos x="55" y="28"/>
                  </a:cxn>
                  <a:cxn ang="0">
                    <a:pos x="55" y="35"/>
                  </a:cxn>
                  <a:cxn ang="0">
                    <a:pos x="55" y="35"/>
                  </a:cxn>
                  <a:cxn ang="0">
                    <a:pos x="48" y="35"/>
                  </a:cxn>
                  <a:cxn ang="0">
                    <a:pos x="48" y="35"/>
                  </a:cxn>
                  <a:cxn ang="0">
                    <a:pos x="41" y="35"/>
                  </a:cxn>
                  <a:cxn ang="0">
                    <a:pos x="41" y="35"/>
                  </a:cxn>
                  <a:cxn ang="0">
                    <a:pos x="34" y="35"/>
                  </a:cxn>
                  <a:cxn ang="0">
                    <a:pos x="27" y="35"/>
                  </a:cxn>
                  <a:cxn ang="0">
                    <a:pos x="14" y="28"/>
                  </a:cxn>
                  <a:cxn ang="0">
                    <a:pos x="7" y="28"/>
                  </a:cxn>
                  <a:cxn ang="0">
                    <a:pos x="7" y="28"/>
                  </a:cxn>
                  <a:cxn ang="0">
                    <a:pos x="7" y="28"/>
                  </a:cxn>
                  <a:cxn ang="0">
                    <a:pos x="0" y="21"/>
                  </a:cxn>
                  <a:cxn ang="0">
                    <a:pos x="0" y="21"/>
                  </a:cxn>
                </a:cxnLst>
                <a:rect l="0" t="0" r="r" b="b"/>
                <a:pathLst>
                  <a:path w="55" h="35">
                    <a:moveTo>
                      <a:pt x="0" y="21"/>
                    </a:moveTo>
                    <a:lnTo>
                      <a:pt x="0" y="21"/>
                    </a:lnTo>
                    <a:lnTo>
                      <a:pt x="0" y="21"/>
                    </a:lnTo>
                    <a:lnTo>
                      <a:pt x="0" y="21"/>
                    </a:lnTo>
                    <a:lnTo>
                      <a:pt x="0" y="14"/>
                    </a:lnTo>
                    <a:lnTo>
                      <a:pt x="7" y="14"/>
                    </a:lnTo>
                    <a:lnTo>
                      <a:pt x="7" y="14"/>
                    </a:lnTo>
                    <a:lnTo>
                      <a:pt x="14" y="7"/>
                    </a:lnTo>
                    <a:lnTo>
                      <a:pt x="21" y="7"/>
                    </a:lnTo>
                    <a:lnTo>
                      <a:pt x="21" y="0"/>
                    </a:lnTo>
                    <a:lnTo>
                      <a:pt x="27" y="0"/>
                    </a:lnTo>
                    <a:lnTo>
                      <a:pt x="34" y="0"/>
                    </a:lnTo>
                    <a:lnTo>
                      <a:pt x="41" y="0"/>
                    </a:lnTo>
                    <a:lnTo>
                      <a:pt x="41" y="7"/>
                    </a:lnTo>
                    <a:lnTo>
                      <a:pt x="48" y="14"/>
                    </a:lnTo>
                    <a:lnTo>
                      <a:pt x="48" y="14"/>
                    </a:lnTo>
                    <a:lnTo>
                      <a:pt x="55" y="21"/>
                    </a:lnTo>
                    <a:lnTo>
                      <a:pt x="55" y="28"/>
                    </a:lnTo>
                    <a:lnTo>
                      <a:pt x="55" y="28"/>
                    </a:lnTo>
                    <a:lnTo>
                      <a:pt x="55" y="35"/>
                    </a:lnTo>
                    <a:lnTo>
                      <a:pt x="55" y="35"/>
                    </a:lnTo>
                    <a:lnTo>
                      <a:pt x="48" y="35"/>
                    </a:lnTo>
                    <a:lnTo>
                      <a:pt x="48" y="35"/>
                    </a:lnTo>
                    <a:lnTo>
                      <a:pt x="41" y="35"/>
                    </a:lnTo>
                    <a:lnTo>
                      <a:pt x="41" y="35"/>
                    </a:lnTo>
                    <a:lnTo>
                      <a:pt x="34" y="35"/>
                    </a:lnTo>
                    <a:lnTo>
                      <a:pt x="27" y="35"/>
                    </a:lnTo>
                    <a:lnTo>
                      <a:pt x="14" y="28"/>
                    </a:lnTo>
                    <a:lnTo>
                      <a:pt x="7" y="28"/>
                    </a:lnTo>
                    <a:lnTo>
                      <a:pt x="7" y="28"/>
                    </a:lnTo>
                    <a:lnTo>
                      <a:pt x="7" y="28"/>
                    </a:lnTo>
                    <a:lnTo>
                      <a:pt x="0" y="21"/>
                    </a:lnTo>
                    <a:lnTo>
                      <a:pt x="0"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287" name="Freeform 39"/>
              <p:cNvSpPr>
                <a:spLocks/>
              </p:cNvSpPr>
              <p:nvPr/>
            </p:nvSpPr>
            <p:spPr bwMode="auto">
              <a:xfrm>
                <a:off x="1055" y="2396"/>
                <a:ext cx="130" cy="252"/>
              </a:xfrm>
              <a:custGeom>
                <a:avLst/>
                <a:gdLst/>
                <a:ahLst/>
                <a:cxnLst>
                  <a:cxn ang="0">
                    <a:pos x="102" y="7"/>
                  </a:cxn>
                  <a:cxn ang="0">
                    <a:pos x="102" y="28"/>
                  </a:cxn>
                  <a:cxn ang="0">
                    <a:pos x="102" y="35"/>
                  </a:cxn>
                  <a:cxn ang="0">
                    <a:pos x="109" y="42"/>
                  </a:cxn>
                  <a:cxn ang="0">
                    <a:pos x="109" y="49"/>
                  </a:cxn>
                  <a:cxn ang="0">
                    <a:pos x="109" y="63"/>
                  </a:cxn>
                  <a:cxn ang="0">
                    <a:pos x="109" y="70"/>
                  </a:cxn>
                  <a:cxn ang="0">
                    <a:pos x="109" y="77"/>
                  </a:cxn>
                  <a:cxn ang="0">
                    <a:pos x="116" y="91"/>
                  </a:cxn>
                  <a:cxn ang="0">
                    <a:pos x="116" y="91"/>
                  </a:cxn>
                  <a:cxn ang="0">
                    <a:pos x="116" y="98"/>
                  </a:cxn>
                  <a:cxn ang="0">
                    <a:pos x="116" y="105"/>
                  </a:cxn>
                  <a:cxn ang="0">
                    <a:pos x="116" y="112"/>
                  </a:cxn>
                  <a:cxn ang="0">
                    <a:pos x="123" y="119"/>
                  </a:cxn>
                  <a:cxn ang="0">
                    <a:pos x="123" y="126"/>
                  </a:cxn>
                  <a:cxn ang="0">
                    <a:pos x="123" y="133"/>
                  </a:cxn>
                  <a:cxn ang="0">
                    <a:pos x="123" y="140"/>
                  </a:cxn>
                  <a:cxn ang="0">
                    <a:pos x="123" y="147"/>
                  </a:cxn>
                  <a:cxn ang="0">
                    <a:pos x="123" y="154"/>
                  </a:cxn>
                  <a:cxn ang="0">
                    <a:pos x="130" y="161"/>
                  </a:cxn>
                  <a:cxn ang="0">
                    <a:pos x="130" y="168"/>
                  </a:cxn>
                  <a:cxn ang="0">
                    <a:pos x="130" y="168"/>
                  </a:cxn>
                  <a:cxn ang="0">
                    <a:pos x="130" y="175"/>
                  </a:cxn>
                  <a:cxn ang="0">
                    <a:pos x="130" y="175"/>
                  </a:cxn>
                  <a:cxn ang="0">
                    <a:pos x="130" y="182"/>
                  </a:cxn>
                  <a:cxn ang="0">
                    <a:pos x="130" y="182"/>
                  </a:cxn>
                  <a:cxn ang="0">
                    <a:pos x="130" y="189"/>
                  </a:cxn>
                  <a:cxn ang="0">
                    <a:pos x="130" y="189"/>
                  </a:cxn>
                  <a:cxn ang="0">
                    <a:pos x="130" y="189"/>
                  </a:cxn>
                  <a:cxn ang="0">
                    <a:pos x="123" y="196"/>
                  </a:cxn>
                  <a:cxn ang="0">
                    <a:pos x="123" y="196"/>
                  </a:cxn>
                  <a:cxn ang="0">
                    <a:pos x="116" y="196"/>
                  </a:cxn>
                  <a:cxn ang="0">
                    <a:pos x="116" y="203"/>
                  </a:cxn>
                  <a:cxn ang="0">
                    <a:pos x="109" y="203"/>
                  </a:cxn>
                  <a:cxn ang="0">
                    <a:pos x="102" y="210"/>
                  </a:cxn>
                  <a:cxn ang="0">
                    <a:pos x="96" y="210"/>
                  </a:cxn>
                  <a:cxn ang="0">
                    <a:pos x="96" y="217"/>
                  </a:cxn>
                  <a:cxn ang="0">
                    <a:pos x="89" y="217"/>
                  </a:cxn>
                  <a:cxn ang="0">
                    <a:pos x="82" y="217"/>
                  </a:cxn>
                  <a:cxn ang="0">
                    <a:pos x="75" y="217"/>
                  </a:cxn>
                  <a:cxn ang="0">
                    <a:pos x="68" y="224"/>
                  </a:cxn>
                  <a:cxn ang="0">
                    <a:pos x="61" y="224"/>
                  </a:cxn>
                  <a:cxn ang="0">
                    <a:pos x="61" y="231"/>
                  </a:cxn>
                  <a:cxn ang="0">
                    <a:pos x="55" y="231"/>
                  </a:cxn>
                  <a:cxn ang="0">
                    <a:pos x="48" y="231"/>
                  </a:cxn>
                  <a:cxn ang="0">
                    <a:pos x="41" y="238"/>
                  </a:cxn>
                  <a:cxn ang="0">
                    <a:pos x="34" y="238"/>
                  </a:cxn>
                  <a:cxn ang="0">
                    <a:pos x="34" y="238"/>
                  </a:cxn>
                  <a:cxn ang="0">
                    <a:pos x="27" y="238"/>
                  </a:cxn>
                  <a:cxn ang="0">
                    <a:pos x="20" y="245"/>
                  </a:cxn>
                  <a:cxn ang="0">
                    <a:pos x="20" y="245"/>
                  </a:cxn>
                  <a:cxn ang="0">
                    <a:pos x="20" y="245"/>
                  </a:cxn>
                  <a:cxn ang="0">
                    <a:pos x="14" y="245"/>
                  </a:cxn>
                  <a:cxn ang="0">
                    <a:pos x="14" y="245"/>
                  </a:cxn>
                  <a:cxn ang="0">
                    <a:pos x="14" y="245"/>
                  </a:cxn>
                  <a:cxn ang="0">
                    <a:pos x="7" y="252"/>
                  </a:cxn>
                  <a:cxn ang="0">
                    <a:pos x="7" y="252"/>
                  </a:cxn>
                  <a:cxn ang="0">
                    <a:pos x="0" y="252"/>
                  </a:cxn>
                  <a:cxn ang="0">
                    <a:pos x="0" y="252"/>
                  </a:cxn>
                </a:cxnLst>
                <a:rect l="0" t="0" r="r" b="b"/>
                <a:pathLst>
                  <a:path w="130" h="252">
                    <a:moveTo>
                      <a:pt x="96" y="0"/>
                    </a:moveTo>
                    <a:lnTo>
                      <a:pt x="96" y="7"/>
                    </a:lnTo>
                    <a:lnTo>
                      <a:pt x="102" y="7"/>
                    </a:lnTo>
                    <a:lnTo>
                      <a:pt x="102" y="14"/>
                    </a:lnTo>
                    <a:lnTo>
                      <a:pt x="102" y="21"/>
                    </a:lnTo>
                    <a:lnTo>
                      <a:pt x="102" y="28"/>
                    </a:lnTo>
                    <a:lnTo>
                      <a:pt x="102" y="28"/>
                    </a:lnTo>
                    <a:lnTo>
                      <a:pt x="102" y="28"/>
                    </a:lnTo>
                    <a:lnTo>
                      <a:pt x="102" y="35"/>
                    </a:lnTo>
                    <a:lnTo>
                      <a:pt x="102" y="42"/>
                    </a:lnTo>
                    <a:lnTo>
                      <a:pt x="109" y="42"/>
                    </a:lnTo>
                    <a:lnTo>
                      <a:pt x="109" y="42"/>
                    </a:lnTo>
                    <a:lnTo>
                      <a:pt x="109" y="49"/>
                    </a:lnTo>
                    <a:lnTo>
                      <a:pt x="109" y="49"/>
                    </a:lnTo>
                    <a:lnTo>
                      <a:pt x="109" y="49"/>
                    </a:lnTo>
                    <a:lnTo>
                      <a:pt x="109" y="56"/>
                    </a:lnTo>
                    <a:lnTo>
                      <a:pt x="109" y="56"/>
                    </a:lnTo>
                    <a:lnTo>
                      <a:pt x="109" y="63"/>
                    </a:lnTo>
                    <a:lnTo>
                      <a:pt x="109" y="63"/>
                    </a:lnTo>
                    <a:lnTo>
                      <a:pt x="109" y="63"/>
                    </a:lnTo>
                    <a:lnTo>
                      <a:pt x="109" y="70"/>
                    </a:lnTo>
                    <a:lnTo>
                      <a:pt x="109" y="70"/>
                    </a:lnTo>
                    <a:lnTo>
                      <a:pt x="109" y="77"/>
                    </a:lnTo>
                    <a:lnTo>
                      <a:pt x="109" y="77"/>
                    </a:lnTo>
                    <a:lnTo>
                      <a:pt x="116" y="84"/>
                    </a:lnTo>
                    <a:lnTo>
                      <a:pt x="116" y="84"/>
                    </a:lnTo>
                    <a:lnTo>
                      <a:pt x="116" y="91"/>
                    </a:lnTo>
                    <a:lnTo>
                      <a:pt x="116" y="91"/>
                    </a:lnTo>
                    <a:lnTo>
                      <a:pt x="116" y="91"/>
                    </a:lnTo>
                    <a:lnTo>
                      <a:pt x="116" y="91"/>
                    </a:lnTo>
                    <a:lnTo>
                      <a:pt x="116" y="98"/>
                    </a:lnTo>
                    <a:lnTo>
                      <a:pt x="116" y="98"/>
                    </a:lnTo>
                    <a:lnTo>
                      <a:pt x="116" y="98"/>
                    </a:lnTo>
                    <a:lnTo>
                      <a:pt x="116" y="105"/>
                    </a:lnTo>
                    <a:lnTo>
                      <a:pt x="116" y="105"/>
                    </a:lnTo>
                    <a:lnTo>
                      <a:pt x="116" y="105"/>
                    </a:lnTo>
                    <a:lnTo>
                      <a:pt x="116" y="112"/>
                    </a:lnTo>
                    <a:lnTo>
                      <a:pt x="116" y="112"/>
                    </a:lnTo>
                    <a:lnTo>
                      <a:pt x="116" y="112"/>
                    </a:lnTo>
                    <a:lnTo>
                      <a:pt x="123" y="112"/>
                    </a:lnTo>
                    <a:lnTo>
                      <a:pt x="123" y="119"/>
                    </a:lnTo>
                    <a:lnTo>
                      <a:pt x="123" y="119"/>
                    </a:lnTo>
                    <a:lnTo>
                      <a:pt x="123" y="119"/>
                    </a:lnTo>
                    <a:lnTo>
                      <a:pt x="123" y="126"/>
                    </a:lnTo>
                    <a:lnTo>
                      <a:pt x="123" y="126"/>
                    </a:lnTo>
                    <a:lnTo>
                      <a:pt x="123" y="126"/>
                    </a:lnTo>
                    <a:lnTo>
                      <a:pt x="123" y="133"/>
                    </a:lnTo>
                    <a:lnTo>
                      <a:pt x="123" y="133"/>
                    </a:lnTo>
                    <a:lnTo>
                      <a:pt x="123" y="133"/>
                    </a:lnTo>
                    <a:lnTo>
                      <a:pt x="123" y="140"/>
                    </a:lnTo>
                    <a:lnTo>
                      <a:pt x="123" y="140"/>
                    </a:lnTo>
                    <a:lnTo>
                      <a:pt x="123" y="140"/>
                    </a:lnTo>
                    <a:lnTo>
                      <a:pt x="123" y="147"/>
                    </a:lnTo>
                    <a:lnTo>
                      <a:pt x="123" y="147"/>
                    </a:lnTo>
                    <a:lnTo>
                      <a:pt x="123" y="154"/>
                    </a:lnTo>
                    <a:lnTo>
                      <a:pt x="123" y="154"/>
                    </a:lnTo>
                    <a:lnTo>
                      <a:pt x="123" y="154"/>
                    </a:lnTo>
                    <a:lnTo>
                      <a:pt x="130" y="161"/>
                    </a:lnTo>
                    <a:lnTo>
                      <a:pt x="130" y="161"/>
                    </a:lnTo>
                    <a:lnTo>
                      <a:pt x="130" y="161"/>
                    </a:lnTo>
                    <a:lnTo>
                      <a:pt x="130" y="161"/>
                    </a:lnTo>
                    <a:lnTo>
                      <a:pt x="130" y="161"/>
                    </a:lnTo>
                    <a:lnTo>
                      <a:pt x="130" y="168"/>
                    </a:lnTo>
                    <a:lnTo>
                      <a:pt x="130" y="168"/>
                    </a:lnTo>
                    <a:lnTo>
                      <a:pt x="130" y="168"/>
                    </a:lnTo>
                    <a:lnTo>
                      <a:pt x="130" y="168"/>
                    </a:lnTo>
                    <a:lnTo>
                      <a:pt x="130" y="168"/>
                    </a:lnTo>
                    <a:lnTo>
                      <a:pt x="130" y="168"/>
                    </a:lnTo>
                    <a:lnTo>
                      <a:pt x="130" y="175"/>
                    </a:lnTo>
                    <a:lnTo>
                      <a:pt x="130" y="175"/>
                    </a:lnTo>
                    <a:lnTo>
                      <a:pt x="130" y="175"/>
                    </a:lnTo>
                    <a:lnTo>
                      <a:pt x="130" y="175"/>
                    </a:lnTo>
                    <a:lnTo>
                      <a:pt x="130" y="175"/>
                    </a:lnTo>
                    <a:lnTo>
                      <a:pt x="130" y="175"/>
                    </a:lnTo>
                    <a:lnTo>
                      <a:pt x="130" y="182"/>
                    </a:lnTo>
                    <a:lnTo>
                      <a:pt x="130" y="182"/>
                    </a:lnTo>
                    <a:lnTo>
                      <a:pt x="130" y="182"/>
                    </a:lnTo>
                    <a:lnTo>
                      <a:pt x="130" y="182"/>
                    </a:lnTo>
                    <a:lnTo>
                      <a:pt x="130" y="182"/>
                    </a:lnTo>
                    <a:lnTo>
                      <a:pt x="130" y="189"/>
                    </a:lnTo>
                    <a:lnTo>
                      <a:pt x="130" y="189"/>
                    </a:lnTo>
                    <a:lnTo>
                      <a:pt x="130" y="189"/>
                    </a:lnTo>
                    <a:lnTo>
                      <a:pt x="130" y="189"/>
                    </a:lnTo>
                    <a:lnTo>
                      <a:pt x="130" y="189"/>
                    </a:lnTo>
                    <a:lnTo>
                      <a:pt x="130" y="189"/>
                    </a:lnTo>
                    <a:lnTo>
                      <a:pt x="130" y="189"/>
                    </a:lnTo>
                    <a:lnTo>
                      <a:pt x="130" y="189"/>
                    </a:lnTo>
                    <a:lnTo>
                      <a:pt x="130" y="189"/>
                    </a:lnTo>
                    <a:lnTo>
                      <a:pt x="123" y="196"/>
                    </a:lnTo>
                    <a:lnTo>
                      <a:pt x="123" y="196"/>
                    </a:lnTo>
                    <a:lnTo>
                      <a:pt x="123" y="196"/>
                    </a:lnTo>
                    <a:lnTo>
                      <a:pt x="123" y="196"/>
                    </a:lnTo>
                    <a:lnTo>
                      <a:pt x="123" y="196"/>
                    </a:lnTo>
                    <a:lnTo>
                      <a:pt x="123" y="196"/>
                    </a:lnTo>
                    <a:lnTo>
                      <a:pt x="123" y="196"/>
                    </a:lnTo>
                    <a:lnTo>
                      <a:pt x="116" y="196"/>
                    </a:lnTo>
                    <a:lnTo>
                      <a:pt x="116" y="203"/>
                    </a:lnTo>
                    <a:lnTo>
                      <a:pt x="116" y="203"/>
                    </a:lnTo>
                    <a:lnTo>
                      <a:pt x="116" y="203"/>
                    </a:lnTo>
                    <a:lnTo>
                      <a:pt x="109" y="203"/>
                    </a:lnTo>
                    <a:lnTo>
                      <a:pt x="109" y="203"/>
                    </a:lnTo>
                    <a:lnTo>
                      <a:pt x="109" y="203"/>
                    </a:lnTo>
                    <a:lnTo>
                      <a:pt x="109" y="203"/>
                    </a:lnTo>
                    <a:lnTo>
                      <a:pt x="109" y="210"/>
                    </a:lnTo>
                    <a:lnTo>
                      <a:pt x="102" y="210"/>
                    </a:lnTo>
                    <a:lnTo>
                      <a:pt x="102" y="210"/>
                    </a:lnTo>
                    <a:lnTo>
                      <a:pt x="102" y="210"/>
                    </a:lnTo>
                    <a:lnTo>
                      <a:pt x="96" y="210"/>
                    </a:lnTo>
                    <a:lnTo>
                      <a:pt x="96" y="210"/>
                    </a:lnTo>
                    <a:lnTo>
                      <a:pt x="96" y="210"/>
                    </a:lnTo>
                    <a:lnTo>
                      <a:pt x="96" y="217"/>
                    </a:lnTo>
                    <a:lnTo>
                      <a:pt x="89" y="217"/>
                    </a:lnTo>
                    <a:lnTo>
                      <a:pt x="89" y="217"/>
                    </a:lnTo>
                    <a:lnTo>
                      <a:pt x="89" y="217"/>
                    </a:lnTo>
                    <a:lnTo>
                      <a:pt x="89" y="217"/>
                    </a:lnTo>
                    <a:lnTo>
                      <a:pt x="82" y="217"/>
                    </a:lnTo>
                    <a:lnTo>
                      <a:pt x="82" y="217"/>
                    </a:lnTo>
                    <a:lnTo>
                      <a:pt x="82" y="217"/>
                    </a:lnTo>
                    <a:lnTo>
                      <a:pt x="75" y="217"/>
                    </a:lnTo>
                    <a:lnTo>
                      <a:pt x="75" y="217"/>
                    </a:lnTo>
                    <a:lnTo>
                      <a:pt x="75" y="224"/>
                    </a:lnTo>
                    <a:lnTo>
                      <a:pt x="75" y="224"/>
                    </a:lnTo>
                    <a:lnTo>
                      <a:pt x="68" y="224"/>
                    </a:lnTo>
                    <a:lnTo>
                      <a:pt x="68" y="224"/>
                    </a:lnTo>
                    <a:lnTo>
                      <a:pt x="68" y="224"/>
                    </a:lnTo>
                    <a:lnTo>
                      <a:pt x="61" y="224"/>
                    </a:lnTo>
                    <a:lnTo>
                      <a:pt x="61" y="224"/>
                    </a:lnTo>
                    <a:lnTo>
                      <a:pt x="61" y="224"/>
                    </a:lnTo>
                    <a:lnTo>
                      <a:pt x="61" y="231"/>
                    </a:lnTo>
                    <a:lnTo>
                      <a:pt x="61" y="231"/>
                    </a:lnTo>
                    <a:lnTo>
                      <a:pt x="55" y="231"/>
                    </a:lnTo>
                    <a:lnTo>
                      <a:pt x="55" y="231"/>
                    </a:lnTo>
                    <a:lnTo>
                      <a:pt x="48" y="231"/>
                    </a:lnTo>
                    <a:lnTo>
                      <a:pt x="48" y="231"/>
                    </a:lnTo>
                    <a:lnTo>
                      <a:pt x="48" y="231"/>
                    </a:lnTo>
                    <a:lnTo>
                      <a:pt x="41" y="231"/>
                    </a:lnTo>
                    <a:lnTo>
                      <a:pt x="41" y="238"/>
                    </a:lnTo>
                    <a:lnTo>
                      <a:pt x="41" y="238"/>
                    </a:lnTo>
                    <a:lnTo>
                      <a:pt x="34" y="238"/>
                    </a:lnTo>
                    <a:lnTo>
                      <a:pt x="34" y="238"/>
                    </a:lnTo>
                    <a:lnTo>
                      <a:pt x="34" y="238"/>
                    </a:lnTo>
                    <a:lnTo>
                      <a:pt x="34" y="238"/>
                    </a:lnTo>
                    <a:lnTo>
                      <a:pt x="34" y="238"/>
                    </a:lnTo>
                    <a:lnTo>
                      <a:pt x="34" y="238"/>
                    </a:lnTo>
                    <a:lnTo>
                      <a:pt x="27" y="238"/>
                    </a:lnTo>
                    <a:lnTo>
                      <a:pt x="27" y="238"/>
                    </a:lnTo>
                    <a:lnTo>
                      <a:pt x="27" y="238"/>
                    </a:lnTo>
                    <a:lnTo>
                      <a:pt x="27" y="238"/>
                    </a:lnTo>
                    <a:lnTo>
                      <a:pt x="27" y="245"/>
                    </a:lnTo>
                    <a:lnTo>
                      <a:pt x="20" y="245"/>
                    </a:lnTo>
                    <a:lnTo>
                      <a:pt x="20" y="245"/>
                    </a:lnTo>
                    <a:lnTo>
                      <a:pt x="20" y="245"/>
                    </a:lnTo>
                    <a:lnTo>
                      <a:pt x="20" y="245"/>
                    </a:lnTo>
                    <a:lnTo>
                      <a:pt x="20" y="245"/>
                    </a:lnTo>
                    <a:lnTo>
                      <a:pt x="20" y="245"/>
                    </a:lnTo>
                    <a:lnTo>
                      <a:pt x="20" y="245"/>
                    </a:lnTo>
                    <a:lnTo>
                      <a:pt x="20" y="245"/>
                    </a:lnTo>
                    <a:lnTo>
                      <a:pt x="14" y="245"/>
                    </a:lnTo>
                    <a:lnTo>
                      <a:pt x="14" y="245"/>
                    </a:lnTo>
                    <a:lnTo>
                      <a:pt x="14" y="245"/>
                    </a:lnTo>
                    <a:lnTo>
                      <a:pt x="14" y="245"/>
                    </a:lnTo>
                    <a:lnTo>
                      <a:pt x="14" y="245"/>
                    </a:lnTo>
                    <a:lnTo>
                      <a:pt x="14" y="245"/>
                    </a:lnTo>
                    <a:lnTo>
                      <a:pt x="14" y="245"/>
                    </a:lnTo>
                    <a:lnTo>
                      <a:pt x="14" y="245"/>
                    </a:lnTo>
                    <a:lnTo>
                      <a:pt x="7" y="252"/>
                    </a:lnTo>
                    <a:lnTo>
                      <a:pt x="7" y="252"/>
                    </a:lnTo>
                    <a:lnTo>
                      <a:pt x="7" y="252"/>
                    </a:lnTo>
                    <a:lnTo>
                      <a:pt x="7" y="252"/>
                    </a:lnTo>
                    <a:lnTo>
                      <a:pt x="7" y="252"/>
                    </a:lnTo>
                    <a:lnTo>
                      <a:pt x="7" y="252"/>
                    </a:lnTo>
                    <a:lnTo>
                      <a:pt x="7" y="252"/>
                    </a:lnTo>
                    <a:lnTo>
                      <a:pt x="7" y="252"/>
                    </a:lnTo>
                    <a:lnTo>
                      <a:pt x="0" y="252"/>
                    </a:lnTo>
                    <a:lnTo>
                      <a:pt x="0" y="252"/>
                    </a:lnTo>
                    <a:lnTo>
                      <a:pt x="0" y="252"/>
                    </a:lnTo>
                    <a:lnTo>
                      <a:pt x="0" y="252"/>
                    </a:lnTo>
                    <a:lnTo>
                      <a:pt x="0" y="252"/>
                    </a:lnTo>
                  </a:path>
                </a:pathLst>
              </a:custGeom>
              <a:noFill/>
              <a:ln w="31750">
                <a:solidFill>
                  <a:srgbClr val="804000"/>
                </a:solidFill>
                <a:prstDash val="solid"/>
                <a:round/>
                <a:headEnd/>
                <a:tailEnd/>
              </a:ln>
            </p:spPr>
            <p:txBody>
              <a:bodyPr/>
              <a:lstStyle/>
              <a:p>
                <a:endParaRPr lang="fr-FR"/>
              </a:p>
            </p:txBody>
          </p:sp>
          <p:sp>
            <p:nvSpPr>
              <p:cNvPr id="181288" name="Freeform 40"/>
              <p:cNvSpPr>
                <a:spLocks/>
              </p:cNvSpPr>
              <p:nvPr/>
            </p:nvSpPr>
            <p:spPr bwMode="auto">
              <a:xfrm>
                <a:off x="1137" y="2529"/>
                <a:ext cx="95" cy="56"/>
              </a:xfrm>
              <a:custGeom>
                <a:avLst/>
                <a:gdLst/>
                <a:ahLst/>
                <a:cxnLst>
                  <a:cxn ang="0">
                    <a:pos x="0" y="35"/>
                  </a:cxn>
                  <a:cxn ang="0">
                    <a:pos x="0" y="35"/>
                  </a:cxn>
                  <a:cxn ang="0">
                    <a:pos x="0" y="28"/>
                  </a:cxn>
                  <a:cxn ang="0">
                    <a:pos x="0" y="28"/>
                  </a:cxn>
                  <a:cxn ang="0">
                    <a:pos x="7" y="21"/>
                  </a:cxn>
                  <a:cxn ang="0">
                    <a:pos x="7" y="21"/>
                  </a:cxn>
                  <a:cxn ang="0">
                    <a:pos x="14" y="21"/>
                  </a:cxn>
                  <a:cxn ang="0">
                    <a:pos x="20" y="14"/>
                  </a:cxn>
                  <a:cxn ang="0">
                    <a:pos x="27" y="7"/>
                  </a:cxn>
                  <a:cxn ang="0">
                    <a:pos x="41" y="0"/>
                  </a:cxn>
                  <a:cxn ang="0">
                    <a:pos x="54" y="0"/>
                  </a:cxn>
                  <a:cxn ang="0">
                    <a:pos x="61" y="0"/>
                  </a:cxn>
                  <a:cxn ang="0">
                    <a:pos x="68" y="7"/>
                  </a:cxn>
                  <a:cxn ang="0">
                    <a:pos x="75" y="7"/>
                  </a:cxn>
                  <a:cxn ang="0">
                    <a:pos x="82" y="14"/>
                  </a:cxn>
                  <a:cxn ang="0">
                    <a:pos x="89" y="28"/>
                  </a:cxn>
                  <a:cxn ang="0">
                    <a:pos x="95" y="35"/>
                  </a:cxn>
                  <a:cxn ang="0">
                    <a:pos x="95" y="42"/>
                  </a:cxn>
                  <a:cxn ang="0">
                    <a:pos x="95" y="49"/>
                  </a:cxn>
                  <a:cxn ang="0">
                    <a:pos x="95" y="49"/>
                  </a:cxn>
                  <a:cxn ang="0">
                    <a:pos x="89" y="56"/>
                  </a:cxn>
                  <a:cxn ang="0">
                    <a:pos x="89" y="56"/>
                  </a:cxn>
                  <a:cxn ang="0">
                    <a:pos x="82" y="56"/>
                  </a:cxn>
                  <a:cxn ang="0">
                    <a:pos x="75" y="56"/>
                  </a:cxn>
                  <a:cxn ang="0">
                    <a:pos x="68" y="56"/>
                  </a:cxn>
                  <a:cxn ang="0">
                    <a:pos x="54" y="56"/>
                  </a:cxn>
                  <a:cxn ang="0">
                    <a:pos x="41" y="49"/>
                  </a:cxn>
                  <a:cxn ang="0">
                    <a:pos x="27" y="49"/>
                  </a:cxn>
                  <a:cxn ang="0">
                    <a:pos x="14" y="42"/>
                  </a:cxn>
                  <a:cxn ang="0">
                    <a:pos x="14" y="42"/>
                  </a:cxn>
                  <a:cxn ang="0">
                    <a:pos x="7" y="42"/>
                  </a:cxn>
                  <a:cxn ang="0">
                    <a:pos x="7" y="42"/>
                  </a:cxn>
                  <a:cxn ang="0">
                    <a:pos x="0" y="35"/>
                  </a:cxn>
                </a:cxnLst>
                <a:rect l="0" t="0" r="r" b="b"/>
                <a:pathLst>
                  <a:path w="95" h="56">
                    <a:moveTo>
                      <a:pt x="0" y="35"/>
                    </a:moveTo>
                    <a:lnTo>
                      <a:pt x="0" y="35"/>
                    </a:lnTo>
                    <a:lnTo>
                      <a:pt x="0" y="28"/>
                    </a:lnTo>
                    <a:lnTo>
                      <a:pt x="0" y="28"/>
                    </a:lnTo>
                    <a:lnTo>
                      <a:pt x="7" y="21"/>
                    </a:lnTo>
                    <a:lnTo>
                      <a:pt x="7" y="21"/>
                    </a:lnTo>
                    <a:lnTo>
                      <a:pt x="14" y="21"/>
                    </a:lnTo>
                    <a:lnTo>
                      <a:pt x="20" y="14"/>
                    </a:lnTo>
                    <a:lnTo>
                      <a:pt x="27" y="7"/>
                    </a:lnTo>
                    <a:lnTo>
                      <a:pt x="41" y="0"/>
                    </a:lnTo>
                    <a:lnTo>
                      <a:pt x="54" y="0"/>
                    </a:lnTo>
                    <a:lnTo>
                      <a:pt x="61" y="0"/>
                    </a:lnTo>
                    <a:lnTo>
                      <a:pt x="68" y="7"/>
                    </a:lnTo>
                    <a:lnTo>
                      <a:pt x="75" y="7"/>
                    </a:lnTo>
                    <a:lnTo>
                      <a:pt x="82" y="14"/>
                    </a:lnTo>
                    <a:lnTo>
                      <a:pt x="89" y="28"/>
                    </a:lnTo>
                    <a:lnTo>
                      <a:pt x="95" y="35"/>
                    </a:lnTo>
                    <a:lnTo>
                      <a:pt x="95" y="42"/>
                    </a:lnTo>
                    <a:lnTo>
                      <a:pt x="95" y="49"/>
                    </a:lnTo>
                    <a:lnTo>
                      <a:pt x="95" y="49"/>
                    </a:lnTo>
                    <a:lnTo>
                      <a:pt x="89" y="56"/>
                    </a:lnTo>
                    <a:lnTo>
                      <a:pt x="89" y="56"/>
                    </a:lnTo>
                    <a:lnTo>
                      <a:pt x="82" y="56"/>
                    </a:lnTo>
                    <a:lnTo>
                      <a:pt x="75" y="56"/>
                    </a:lnTo>
                    <a:lnTo>
                      <a:pt x="68" y="56"/>
                    </a:lnTo>
                    <a:lnTo>
                      <a:pt x="54" y="56"/>
                    </a:lnTo>
                    <a:lnTo>
                      <a:pt x="41" y="49"/>
                    </a:lnTo>
                    <a:lnTo>
                      <a:pt x="27" y="49"/>
                    </a:lnTo>
                    <a:lnTo>
                      <a:pt x="14" y="42"/>
                    </a:lnTo>
                    <a:lnTo>
                      <a:pt x="14" y="42"/>
                    </a:lnTo>
                    <a:lnTo>
                      <a:pt x="7" y="42"/>
                    </a:lnTo>
                    <a:lnTo>
                      <a:pt x="7" y="42"/>
                    </a:lnTo>
                    <a:lnTo>
                      <a:pt x="0" y="35"/>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289" name="Freeform 41"/>
              <p:cNvSpPr>
                <a:spLocks/>
              </p:cNvSpPr>
              <p:nvPr/>
            </p:nvSpPr>
            <p:spPr bwMode="auto">
              <a:xfrm>
                <a:off x="1110" y="2445"/>
                <a:ext cx="88" cy="63"/>
              </a:xfrm>
              <a:custGeom>
                <a:avLst/>
                <a:gdLst/>
                <a:ahLst/>
                <a:cxnLst>
                  <a:cxn ang="0">
                    <a:pos x="0" y="42"/>
                  </a:cxn>
                  <a:cxn ang="0">
                    <a:pos x="0" y="35"/>
                  </a:cxn>
                  <a:cxn ang="0">
                    <a:pos x="0" y="35"/>
                  </a:cxn>
                  <a:cxn ang="0">
                    <a:pos x="0" y="28"/>
                  </a:cxn>
                  <a:cxn ang="0">
                    <a:pos x="6" y="28"/>
                  </a:cxn>
                  <a:cxn ang="0">
                    <a:pos x="6" y="21"/>
                  </a:cxn>
                  <a:cxn ang="0">
                    <a:pos x="13" y="21"/>
                  </a:cxn>
                  <a:cxn ang="0">
                    <a:pos x="20" y="14"/>
                  </a:cxn>
                  <a:cxn ang="0">
                    <a:pos x="27" y="7"/>
                  </a:cxn>
                  <a:cxn ang="0">
                    <a:pos x="41" y="0"/>
                  </a:cxn>
                  <a:cxn ang="0">
                    <a:pos x="47" y="0"/>
                  </a:cxn>
                  <a:cxn ang="0">
                    <a:pos x="54" y="0"/>
                  </a:cxn>
                  <a:cxn ang="0">
                    <a:pos x="61" y="7"/>
                  </a:cxn>
                  <a:cxn ang="0">
                    <a:pos x="68" y="14"/>
                  </a:cxn>
                  <a:cxn ang="0">
                    <a:pos x="75" y="21"/>
                  </a:cxn>
                  <a:cxn ang="0">
                    <a:pos x="81" y="28"/>
                  </a:cxn>
                  <a:cxn ang="0">
                    <a:pos x="88" y="42"/>
                  </a:cxn>
                  <a:cxn ang="0">
                    <a:pos x="88" y="49"/>
                  </a:cxn>
                  <a:cxn ang="0">
                    <a:pos x="88" y="56"/>
                  </a:cxn>
                  <a:cxn ang="0">
                    <a:pos x="88" y="56"/>
                  </a:cxn>
                  <a:cxn ang="0">
                    <a:pos x="81" y="63"/>
                  </a:cxn>
                  <a:cxn ang="0">
                    <a:pos x="81" y="63"/>
                  </a:cxn>
                  <a:cxn ang="0">
                    <a:pos x="75" y="63"/>
                  </a:cxn>
                  <a:cxn ang="0">
                    <a:pos x="75" y="63"/>
                  </a:cxn>
                  <a:cxn ang="0">
                    <a:pos x="68" y="63"/>
                  </a:cxn>
                  <a:cxn ang="0">
                    <a:pos x="54" y="63"/>
                  </a:cxn>
                  <a:cxn ang="0">
                    <a:pos x="41" y="56"/>
                  </a:cxn>
                  <a:cxn ang="0">
                    <a:pos x="27" y="56"/>
                  </a:cxn>
                  <a:cxn ang="0">
                    <a:pos x="13" y="49"/>
                  </a:cxn>
                  <a:cxn ang="0">
                    <a:pos x="13" y="49"/>
                  </a:cxn>
                  <a:cxn ang="0">
                    <a:pos x="6" y="49"/>
                  </a:cxn>
                  <a:cxn ang="0">
                    <a:pos x="6" y="42"/>
                  </a:cxn>
                  <a:cxn ang="0">
                    <a:pos x="0" y="42"/>
                  </a:cxn>
                </a:cxnLst>
                <a:rect l="0" t="0" r="r" b="b"/>
                <a:pathLst>
                  <a:path w="88" h="63">
                    <a:moveTo>
                      <a:pt x="0" y="42"/>
                    </a:moveTo>
                    <a:lnTo>
                      <a:pt x="0" y="35"/>
                    </a:lnTo>
                    <a:lnTo>
                      <a:pt x="0" y="35"/>
                    </a:lnTo>
                    <a:lnTo>
                      <a:pt x="0" y="28"/>
                    </a:lnTo>
                    <a:lnTo>
                      <a:pt x="6" y="28"/>
                    </a:lnTo>
                    <a:lnTo>
                      <a:pt x="6" y="21"/>
                    </a:lnTo>
                    <a:lnTo>
                      <a:pt x="13" y="21"/>
                    </a:lnTo>
                    <a:lnTo>
                      <a:pt x="20" y="14"/>
                    </a:lnTo>
                    <a:lnTo>
                      <a:pt x="27" y="7"/>
                    </a:lnTo>
                    <a:lnTo>
                      <a:pt x="41" y="0"/>
                    </a:lnTo>
                    <a:lnTo>
                      <a:pt x="47" y="0"/>
                    </a:lnTo>
                    <a:lnTo>
                      <a:pt x="54" y="0"/>
                    </a:lnTo>
                    <a:lnTo>
                      <a:pt x="61" y="7"/>
                    </a:lnTo>
                    <a:lnTo>
                      <a:pt x="68" y="14"/>
                    </a:lnTo>
                    <a:lnTo>
                      <a:pt x="75" y="21"/>
                    </a:lnTo>
                    <a:lnTo>
                      <a:pt x="81" y="28"/>
                    </a:lnTo>
                    <a:lnTo>
                      <a:pt x="88" y="42"/>
                    </a:lnTo>
                    <a:lnTo>
                      <a:pt x="88" y="49"/>
                    </a:lnTo>
                    <a:lnTo>
                      <a:pt x="88" y="56"/>
                    </a:lnTo>
                    <a:lnTo>
                      <a:pt x="88" y="56"/>
                    </a:lnTo>
                    <a:lnTo>
                      <a:pt x="81" y="63"/>
                    </a:lnTo>
                    <a:lnTo>
                      <a:pt x="81" y="63"/>
                    </a:lnTo>
                    <a:lnTo>
                      <a:pt x="75" y="63"/>
                    </a:lnTo>
                    <a:lnTo>
                      <a:pt x="75" y="63"/>
                    </a:lnTo>
                    <a:lnTo>
                      <a:pt x="68" y="63"/>
                    </a:lnTo>
                    <a:lnTo>
                      <a:pt x="54" y="63"/>
                    </a:lnTo>
                    <a:lnTo>
                      <a:pt x="41" y="56"/>
                    </a:lnTo>
                    <a:lnTo>
                      <a:pt x="27" y="56"/>
                    </a:lnTo>
                    <a:lnTo>
                      <a:pt x="13" y="49"/>
                    </a:lnTo>
                    <a:lnTo>
                      <a:pt x="13" y="49"/>
                    </a:lnTo>
                    <a:lnTo>
                      <a:pt x="6" y="49"/>
                    </a:lnTo>
                    <a:lnTo>
                      <a:pt x="6" y="42"/>
                    </a:lnTo>
                    <a:lnTo>
                      <a:pt x="0" y="42"/>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290" name="Freeform 42"/>
              <p:cNvSpPr>
                <a:spLocks/>
              </p:cNvSpPr>
              <p:nvPr/>
            </p:nvSpPr>
            <p:spPr bwMode="auto">
              <a:xfrm>
                <a:off x="1130" y="2599"/>
                <a:ext cx="34" cy="21"/>
              </a:xfrm>
              <a:custGeom>
                <a:avLst/>
                <a:gdLst/>
                <a:ahLst/>
                <a:cxnLst>
                  <a:cxn ang="0">
                    <a:pos x="0" y="14"/>
                  </a:cxn>
                  <a:cxn ang="0">
                    <a:pos x="0" y="14"/>
                  </a:cxn>
                  <a:cxn ang="0">
                    <a:pos x="0" y="14"/>
                  </a:cxn>
                  <a:cxn ang="0">
                    <a:pos x="0" y="14"/>
                  </a:cxn>
                  <a:cxn ang="0">
                    <a:pos x="0" y="7"/>
                  </a:cxn>
                  <a:cxn ang="0">
                    <a:pos x="0" y="7"/>
                  </a:cxn>
                  <a:cxn ang="0">
                    <a:pos x="7" y="7"/>
                  </a:cxn>
                  <a:cxn ang="0">
                    <a:pos x="7" y="7"/>
                  </a:cxn>
                  <a:cxn ang="0">
                    <a:pos x="14" y="0"/>
                  </a:cxn>
                  <a:cxn ang="0">
                    <a:pos x="14" y="0"/>
                  </a:cxn>
                  <a:cxn ang="0">
                    <a:pos x="21" y="0"/>
                  </a:cxn>
                  <a:cxn ang="0">
                    <a:pos x="21"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1"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7" y="7"/>
                    </a:lnTo>
                    <a:lnTo>
                      <a:pt x="7" y="7"/>
                    </a:lnTo>
                    <a:lnTo>
                      <a:pt x="14" y="0"/>
                    </a:lnTo>
                    <a:lnTo>
                      <a:pt x="14" y="0"/>
                    </a:lnTo>
                    <a:lnTo>
                      <a:pt x="21" y="0"/>
                    </a:lnTo>
                    <a:lnTo>
                      <a:pt x="21"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1" y="21"/>
                    </a:lnTo>
                    <a:lnTo>
                      <a:pt x="14" y="21"/>
                    </a:lnTo>
                    <a:lnTo>
                      <a:pt x="14"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291" name="Freeform 43"/>
              <p:cNvSpPr>
                <a:spLocks/>
              </p:cNvSpPr>
              <p:nvPr/>
            </p:nvSpPr>
            <p:spPr bwMode="auto">
              <a:xfrm>
                <a:off x="1198" y="2585"/>
                <a:ext cx="34" cy="21"/>
              </a:xfrm>
              <a:custGeom>
                <a:avLst/>
                <a:gdLst/>
                <a:ahLst/>
                <a:cxnLst>
                  <a:cxn ang="0">
                    <a:pos x="0" y="14"/>
                  </a:cxn>
                  <a:cxn ang="0">
                    <a:pos x="0" y="14"/>
                  </a:cxn>
                  <a:cxn ang="0">
                    <a:pos x="0" y="14"/>
                  </a:cxn>
                  <a:cxn ang="0">
                    <a:pos x="0" y="14"/>
                  </a:cxn>
                  <a:cxn ang="0">
                    <a:pos x="0" y="7"/>
                  </a:cxn>
                  <a:cxn ang="0">
                    <a:pos x="0" y="7"/>
                  </a:cxn>
                  <a:cxn ang="0">
                    <a:pos x="7" y="7"/>
                  </a:cxn>
                  <a:cxn ang="0">
                    <a:pos x="7" y="7"/>
                  </a:cxn>
                  <a:cxn ang="0">
                    <a:pos x="14" y="0"/>
                  </a:cxn>
                  <a:cxn ang="0">
                    <a:pos x="14" y="0"/>
                  </a:cxn>
                  <a:cxn ang="0">
                    <a:pos x="21" y="0"/>
                  </a:cxn>
                  <a:cxn ang="0">
                    <a:pos x="21" y="0"/>
                  </a:cxn>
                  <a:cxn ang="0">
                    <a:pos x="28" y="0"/>
                  </a:cxn>
                  <a:cxn ang="0">
                    <a:pos x="28" y="7"/>
                  </a:cxn>
                  <a:cxn ang="0">
                    <a:pos x="28" y="7"/>
                  </a:cxn>
                  <a:cxn ang="0">
                    <a:pos x="34" y="7"/>
                  </a:cxn>
                  <a:cxn ang="0">
                    <a:pos x="34" y="14"/>
                  </a:cxn>
                  <a:cxn ang="0">
                    <a:pos x="34" y="14"/>
                  </a:cxn>
                  <a:cxn ang="0">
                    <a:pos x="34" y="21"/>
                  </a:cxn>
                  <a:cxn ang="0">
                    <a:pos x="34" y="21"/>
                  </a:cxn>
                  <a:cxn ang="0">
                    <a:pos x="34" y="21"/>
                  </a:cxn>
                  <a:cxn ang="0">
                    <a:pos x="34" y="21"/>
                  </a:cxn>
                  <a:cxn ang="0">
                    <a:pos x="28" y="21"/>
                  </a:cxn>
                  <a:cxn ang="0">
                    <a:pos x="28" y="21"/>
                  </a:cxn>
                  <a:cxn ang="0">
                    <a:pos x="28" y="21"/>
                  </a:cxn>
                  <a:cxn ang="0">
                    <a:pos x="21"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7" y="7"/>
                    </a:lnTo>
                    <a:lnTo>
                      <a:pt x="7" y="7"/>
                    </a:lnTo>
                    <a:lnTo>
                      <a:pt x="14" y="0"/>
                    </a:lnTo>
                    <a:lnTo>
                      <a:pt x="14" y="0"/>
                    </a:lnTo>
                    <a:lnTo>
                      <a:pt x="21" y="0"/>
                    </a:lnTo>
                    <a:lnTo>
                      <a:pt x="21" y="0"/>
                    </a:lnTo>
                    <a:lnTo>
                      <a:pt x="28" y="0"/>
                    </a:lnTo>
                    <a:lnTo>
                      <a:pt x="28" y="7"/>
                    </a:lnTo>
                    <a:lnTo>
                      <a:pt x="28" y="7"/>
                    </a:lnTo>
                    <a:lnTo>
                      <a:pt x="34" y="7"/>
                    </a:lnTo>
                    <a:lnTo>
                      <a:pt x="34" y="14"/>
                    </a:lnTo>
                    <a:lnTo>
                      <a:pt x="34" y="14"/>
                    </a:lnTo>
                    <a:lnTo>
                      <a:pt x="34" y="21"/>
                    </a:lnTo>
                    <a:lnTo>
                      <a:pt x="34" y="21"/>
                    </a:lnTo>
                    <a:lnTo>
                      <a:pt x="34" y="21"/>
                    </a:lnTo>
                    <a:lnTo>
                      <a:pt x="34" y="21"/>
                    </a:lnTo>
                    <a:lnTo>
                      <a:pt x="28" y="21"/>
                    </a:lnTo>
                    <a:lnTo>
                      <a:pt x="28" y="21"/>
                    </a:lnTo>
                    <a:lnTo>
                      <a:pt x="28" y="21"/>
                    </a:lnTo>
                    <a:lnTo>
                      <a:pt x="21" y="21"/>
                    </a:lnTo>
                    <a:lnTo>
                      <a:pt x="14" y="21"/>
                    </a:lnTo>
                    <a:lnTo>
                      <a:pt x="14"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292" name="Freeform 44"/>
              <p:cNvSpPr>
                <a:spLocks/>
              </p:cNvSpPr>
              <p:nvPr/>
            </p:nvSpPr>
            <p:spPr bwMode="auto">
              <a:xfrm>
                <a:off x="1110" y="2522"/>
                <a:ext cx="34" cy="21"/>
              </a:xfrm>
              <a:custGeom>
                <a:avLst/>
                <a:gdLst/>
                <a:ahLst/>
                <a:cxnLst>
                  <a:cxn ang="0">
                    <a:pos x="0" y="14"/>
                  </a:cxn>
                  <a:cxn ang="0">
                    <a:pos x="0" y="14"/>
                  </a:cxn>
                  <a:cxn ang="0">
                    <a:pos x="0" y="14"/>
                  </a:cxn>
                  <a:cxn ang="0">
                    <a:pos x="0" y="14"/>
                  </a:cxn>
                  <a:cxn ang="0">
                    <a:pos x="0" y="7"/>
                  </a:cxn>
                  <a:cxn ang="0">
                    <a:pos x="0" y="7"/>
                  </a:cxn>
                  <a:cxn ang="0">
                    <a:pos x="6" y="7"/>
                  </a:cxn>
                  <a:cxn ang="0">
                    <a:pos x="6" y="7"/>
                  </a:cxn>
                  <a:cxn ang="0">
                    <a:pos x="13" y="0"/>
                  </a:cxn>
                  <a:cxn ang="0">
                    <a:pos x="13" y="0"/>
                  </a:cxn>
                  <a:cxn ang="0">
                    <a:pos x="20" y="0"/>
                  </a:cxn>
                  <a:cxn ang="0">
                    <a:pos x="20"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3" y="21"/>
                  </a:cxn>
                  <a:cxn ang="0">
                    <a:pos x="13" y="21"/>
                  </a:cxn>
                  <a:cxn ang="0">
                    <a:pos x="6" y="14"/>
                  </a:cxn>
                  <a:cxn ang="0">
                    <a:pos x="6"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6" y="7"/>
                    </a:lnTo>
                    <a:lnTo>
                      <a:pt x="6" y="7"/>
                    </a:lnTo>
                    <a:lnTo>
                      <a:pt x="13" y="0"/>
                    </a:lnTo>
                    <a:lnTo>
                      <a:pt x="13" y="0"/>
                    </a:lnTo>
                    <a:lnTo>
                      <a:pt x="20" y="0"/>
                    </a:lnTo>
                    <a:lnTo>
                      <a:pt x="20"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3" y="21"/>
                    </a:lnTo>
                    <a:lnTo>
                      <a:pt x="13" y="21"/>
                    </a:lnTo>
                    <a:lnTo>
                      <a:pt x="6" y="14"/>
                    </a:lnTo>
                    <a:lnTo>
                      <a:pt x="6"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293" name="Freeform 45"/>
              <p:cNvSpPr>
                <a:spLocks/>
              </p:cNvSpPr>
              <p:nvPr/>
            </p:nvSpPr>
            <p:spPr bwMode="auto">
              <a:xfrm>
                <a:off x="1239" y="2585"/>
                <a:ext cx="34" cy="21"/>
              </a:xfrm>
              <a:custGeom>
                <a:avLst/>
                <a:gdLst/>
                <a:ahLst/>
                <a:cxnLst>
                  <a:cxn ang="0">
                    <a:pos x="0" y="14"/>
                  </a:cxn>
                  <a:cxn ang="0">
                    <a:pos x="0" y="14"/>
                  </a:cxn>
                  <a:cxn ang="0">
                    <a:pos x="0" y="14"/>
                  </a:cxn>
                  <a:cxn ang="0">
                    <a:pos x="0" y="14"/>
                  </a:cxn>
                  <a:cxn ang="0">
                    <a:pos x="0" y="7"/>
                  </a:cxn>
                  <a:cxn ang="0">
                    <a:pos x="0" y="7"/>
                  </a:cxn>
                  <a:cxn ang="0">
                    <a:pos x="7" y="7"/>
                  </a:cxn>
                  <a:cxn ang="0">
                    <a:pos x="7" y="7"/>
                  </a:cxn>
                  <a:cxn ang="0">
                    <a:pos x="14" y="0"/>
                  </a:cxn>
                  <a:cxn ang="0">
                    <a:pos x="14" y="0"/>
                  </a:cxn>
                  <a:cxn ang="0">
                    <a:pos x="21" y="0"/>
                  </a:cxn>
                  <a:cxn ang="0">
                    <a:pos x="21"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1"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7" y="7"/>
                    </a:lnTo>
                    <a:lnTo>
                      <a:pt x="7" y="7"/>
                    </a:lnTo>
                    <a:lnTo>
                      <a:pt x="14" y="0"/>
                    </a:lnTo>
                    <a:lnTo>
                      <a:pt x="14" y="0"/>
                    </a:lnTo>
                    <a:lnTo>
                      <a:pt x="21" y="0"/>
                    </a:lnTo>
                    <a:lnTo>
                      <a:pt x="21"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1" y="21"/>
                    </a:lnTo>
                    <a:lnTo>
                      <a:pt x="14" y="21"/>
                    </a:lnTo>
                    <a:lnTo>
                      <a:pt x="14"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294" name="Freeform 46"/>
              <p:cNvSpPr>
                <a:spLocks/>
              </p:cNvSpPr>
              <p:nvPr/>
            </p:nvSpPr>
            <p:spPr bwMode="auto">
              <a:xfrm>
                <a:off x="1266" y="2648"/>
                <a:ext cx="130" cy="99"/>
              </a:xfrm>
              <a:custGeom>
                <a:avLst/>
                <a:gdLst/>
                <a:ahLst/>
                <a:cxnLst>
                  <a:cxn ang="0">
                    <a:pos x="130" y="64"/>
                  </a:cxn>
                  <a:cxn ang="0">
                    <a:pos x="130" y="56"/>
                  </a:cxn>
                  <a:cxn ang="0">
                    <a:pos x="130" y="56"/>
                  </a:cxn>
                  <a:cxn ang="0">
                    <a:pos x="130" y="49"/>
                  </a:cxn>
                  <a:cxn ang="0">
                    <a:pos x="123" y="42"/>
                  </a:cxn>
                  <a:cxn ang="0">
                    <a:pos x="123" y="35"/>
                  </a:cxn>
                  <a:cxn ang="0">
                    <a:pos x="116" y="28"/>
                  </a:cxn>
                  <a:cxn ang="0">
                    <a:pos x="103" y="21"/>
                  </a:cxn>
                  <a:cxn ang="0">
                    <a:pos x="89" y="14"/>
                  </a:cxn>
                  <a:cxn ang="0">
                    <a:pos x="75" y="7"/>
                  </a:cxn>
                  <a:cxn ang="0">
                    <a:pos x="62" y="0"/>
                  </a:cxn>
                  <a:cxn ang="0">
                    <a:pos x="48" y="0"/>
                  </a:cxn>
                  <a:cxn ang="0">
                    <a:pos x="35" y="7"/>
                  </a:cxn>
                  <a:cxn ang="0">
                    <a:pos x="28" y="14"/>
                  </a:cxn>
                  <a:cxn ang="0">
                    <a:pos x="21" y="28"/>
                  </a:cxn>
                  <a:cxn ang="0">
                    <a:pos x="7" y="42"/>
                  </a:cxn>
                  <a:cxn ang="0">
                    <a:pos x="7" y="64"/>
                  </a:cxn>
                  <a:cxn ang="0">
                    <a:pos x="0" y="71"/>
                  </a:cxn>
                  <a:cxn ang="0">
                    <a:pos x="0" y="85"/>
                  </a:cxn>
                  <a:cxn ang="0">
                    <a:pos x="7" y="92"/>
                  </a:cxn>
                  <a:cxn ang="0">
                    <a:pos x="7" y="92"/>
                  </a:cxn>
                  <a:cxn ang="0">
                    <a:pos x="14" y="99"/>
                  </a:cxn>
                  <a:cxn ang="0">
                    <a:pos x="21" y="99"/>
                  </a:cxn>
                  <a:cxn ang="0">
                    <a:pos x="28" y="99"/>
                  </a:cxn>
                  <a:cxn ang="0">
                    <a:pos x="35" y="99"/>
                  </a:cxn>
                  <a:cxn ang="0">
                    <a:pos x="55" y="99"/>
                  </a:cxn>
                  <a:cxn ang="0">
                    <a:pos x="75" y="92"/>
                  </a:cxn>
                  <a:cxn ang="0">
                    <a:pos x="89" y="85"/>
                  </a:cxn>
                  <a:cxn ang="0">
                    <a:pos x="110" y="78"/>
                  </a:cxn>
                  <a:cxn ang="0">
                    <a:pos x="116" y="78"/>
                  </a:cxn>
                  <a:cxn ang="0">
                    <a:pos x="123" y="71"/>
                  </a:cxn>
                  <a:cxn ang="0">
                    <a:pos x="123" y="71"/>
                  </a:cxn>
                  <a:cxn ang="0">
                    <a:pos x="130" y="64"/>
                  </a:cxn>
                </a:cxnLst>
                <a:rect l="0" t="0" r="r" b="b"/>
                <a:pathLst>
                  <a:path w="130" h="99">
                    <a:moveTo>
                      <a:pt x="130" y="64"/>
                    </a:moveTo>
                    <a:lnTo>
                      <a:pt x="130" y="56"/>
                    </a:lnTo>
                    <a:lnTo>
                      <a:pt x="130" y="56"/>
                    </a:lnTo>
                    <a:lnTo>
                      <a:pt x="130" y="49"/>
                    </a:lnTo>
                    <a:lnTo>
                      <a:pt x="123" y="42"/>
                    </a:lnTo>
                    <a:lnTo>
                      <a:pt x="123" y="35"/>
                    </a:lnTo>
                    <a:lnTo>
                      <a:pt x="116" y="28"/>
                    </a:lnTo>
                    <a:lnTo>
                      <a:pt x="103" y="21"/>
                    </a:lnTo>
                    <a:lnTo>
                      <a:pt x="89" y="14"/>
                    </a:lnTo>
                    <a:lnTo>
                      <a:pt x="75" y="7"/>
                    </a:lnTo>
                    <a:lnTo>
                      <a:pt x="62" y="0"/>
                    </a:lnTo>
                    <a:lnTo>
                      <a:pt x="48" y="0"/>
                    </a:lnTo>
                    <a:lnTo>
                      <a:pt x="35" y="7"/>
                    </a:lnTo>
                    <a:lnTo>
                      <a:pt x="28" y="14"/>
                    </a:lnTo>
                    <a:lnTo>
                      <a:pt x="21" y="28"/>
                    </a:lnTo>
                    <a:lnTo>
                      <a:pt x="7" y="42"/>
                    </a:lnTo>
                    <a:lnTo>
                      <a:pt x="7" y="64"/>
                    </a:lnTo>
                    <a:lnTo>
                      <a:pt x="0" y="71"/>
                    </a:lnTo>
                    <a:lnTo>
                      <a:pt x="0" y="85"/>
                    </a:lnTo>
                    <a:lnTo>
                      <a:pt x="7" y="92"/>
                    </a:lnTo>
                    <a:lnTo>
                      <a:pt x="7" y="92"/>
                    </a:lnTo>
                    <a:lnTo>
                      <a:pt x="14" y="99"/>
                    </a:lnTo>
                    <a:lnTo>
                      <a:pt x="21" y="99"/>
                    </a:lnTo>
                    <a:lnTo>
                      <a:pt x="28" y="99"/>
                    </a:lnTo>
                    <a:lnTo>
                      <a:pt x="35" y="99"/>
                    </a:lnTo>
                    <a:lnTo>
                      <a:pt x="55" y="99"/>
                    </a:lnTo>
                    <a:lnTo>
                      <a:pt x="75" y="92"/>
                    </a:lnTo>
                    <a:lnTo>
                      <a:pt x="89" y="85"/>
                    </a:lnTo>
                    <a:lnTo>
                      <a:pt x="110" y="78"/>
                    </a:lnTo>
                    <a:lnTo>
                      <a:pt x="116" y="78"/>
                    </a:lnTo>
                    <a:lnTo>
                      <a:pt x="123" y="71"/>
                    </a:lnTo>
                    <a:lnTo>
                      <a:pt x="123" y="71"/>
                    </a:lnTo>
                    <a:lnTo>
                      <a:pt x="130" y="64"/>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295" name="Freeform 47"/>
              <p:cNvSpPr>
                <a:spLocks/>
              </p:cNvSpPr>
              <p:nvPr/>
            </p:nvSpPr>
            <p:spPr bwMode="auto">
              <a:xfrm>
                <a:off x="1307" y="2768"/>
                <a:ext cx="48" cy="35"/>
              </a:xfrm>
              <a:custGeom>
                <a:avLst/>
                <a:gdLst/>
                <a:ahLst/>
                <a:cxnLst>
                  <a:cxn ang="0">
                    <a:pos x="48" y="21"/>
                  </a:cxn>
                  <a:cxn ang="0">
                    <a:pos x="48" y="21"/>
                  </a:cxn>
                  <a:cxn ang="0">
                    <a:pos x="48" y="21"/>
                  </a:cxn>
                  <a:cxn ang="0">
                    <a:pos x="48" y="14"/>
                  </a:cxn>
                  <a:cxn ang="0">
                    <a:pos x="48" y="14"/>
                  </a:cxn>
                  <a:cxn ang="0">
                    <a:pos x="48" y="14"/>
                  </a:cxn>
                  <a:cxn ang="0">
                    <a:pos x="41" y="14"/>
                  </a:cxn>
                  <a:cxn ang="0">
                    <a:pos x="41" y="7"/>
                  </a:cxn>
                  <a:cxn ang="0">
                    <a:pos x="34" y="7"/>
                  </a:cxn>
                  <a:cxn ang="0">
                    <a:pos x="28" y="0"/>
                  </a:cxn>
                  <a:cxn ang="0">
                    <a:pos x="21" y="0"/>
                  </a:cxn>
                  <a:cxn ang="0">
                    <a:pos x="21" y="0"/>
                  </a:cxn>
                  <a:cxn ang="0">
                    <a:pos x="14" y="0"/>
                  </a:cxn>
                  <a:cxn ang="0">
                    <a:pos x="7" y="7"/>
                  </a:cxn>
                  <a:cxn ang="0">
                    <a:pos x="7" y="14"/>
                  </a:cxn>
                  <a:cxn ang="0">
                    <a:pos x="0" y="14"/>
                  </a:cxn>
                  <a:cxn ang="0">
                    <a:pos x="0" y="21"/>
                  </a:cxn>
                  <a:cxn ang="0">
                    <a:pos x="0" y="28"/>
                  </a:cxn>
                  <a:cxn ang="0">
                    <a:pos x="0" y="28"/>
                  </a:cxn>
                  <a:cxn ang="0">
                    <a:pos x="0" y="35"/>
                  </a:cxn>
                  <a:cxn ang="0">
                    <a:pos x="0" y="35"/>
                  </a:cxn>
                  <a:cxn ang="0">
                    <a:pos x="7" y="35"/>
                  </a:cxn>
                  <a:cxn ang="0">
                    <a:pos x="7" y="35"/>
                  </a:cxn>
                  <a:cxn ang="0">
                    <a:pos x="7" y="35"/>
                  </a:cxn>
                  <a:cxn ang="0">
                    <a:pos x="14" y="35"/>
                  </a:cxn>
                  <a:cxn ang="0">
                    <a:pos x="21" y="35"/>
                  </a:cxn>
                  <a:cxn ang="0">
                    <a:pos x="28" y="35"/>
                  </a:cxn>
                  <a:cxn ang="0">
                    <a:pos x="34" y="28"/>
                  </a:cxn>
                  <a:cxn ang="0">
                    <a:pos x="41" y="28"/>
                  </a:cxn>
                  <a:cxn ang="0">
                    <a:pos x="41" y="28"/>
                  </a:cxn>
                  <a:cxn ang="0">
                    <a:pos x="48" y="28"/>
                  </a:cxn>
                  <a:cxn ang="0">
                    <a:pos x="48" y="21"/>
                  </a:cxn>
                  <a:cxn ang="0">
                    <a:pos x="48" y="21"/>
                  </a:cxn>
                </a:cxnLst>
                <a:rect l="0" t="0" r="r" b="b"/>
                <a:pathLst>
                  <a:path w="48" h="35">
                    <a:moveTo>
                      <a:pt x="48" y="21"/>
                    </a:moveTo>
                    <a:lnTo>
                      <a:pt x="48" y="21"/>
                    </a:lnTo>
                    <a:lnTo>
                      <a:pt x="48" y="21"/>
                    </a:lnTo>
                    <a:lnTo>
                      <a:pt x="48" y="14"/>
                    </a:lnTo>
                    <a:lnTo>
                      <a:pt x="48" y="14"/>
                    </a:lnTo>
                    <a:lnTo>
                      <a:pt x="48" y="14"/>
                    </a:lnTo>
                    <a:lnTo>
                      <a:pt x="41" y="14"/>
                    </a:lnTo>
                    <a:lnTo>
                      <a:pt x="41" y="7"/>
                    </a:lnTo>
                    <a:lnTo>
                      <a:pt x="34" y="7"/>
                    </a:lnTo>
                    <a:lnTo>
                      <a:pt x="28" y="0"/>
                    </a:lnTo>
                    <a:lnTo>
                      <a:pt x="21" y="0"/>
                    </a:lnTo>
                    <a:lnTo>
                      <a:pt x="21" y="0"/>
                    </a:lnTo>
                    <a:lnTo>
                      <a:pt x="14" y="0"/>
                    </a:lnTo>
                    <a:lnTo>
                      <a:pt x="7" y="7"/>
                    </a:lnTo>
                    <a:lnTo>
                      <a:pt x="7" y="14"/>
                    </a:lnTo>
                    <a:lnTo>
                      <a:pt x="0" y="14"/>
                    </a:lnTo>
                    <a:lnTo>
                      <a:pt x="0" y="21"/>
                    </a:lnTo>
                    <a:lnTo>
                      <a:pt x="0" y="28"/>
                    </a:lnTo>
                    <a:lnTo>
                      <a:pt x="0" y="28"/>
                    </a:lnTo>
                    <a:lnTo>
                      <a:pt x="0" y="35"/>
                    </a:lnTo>
                    <a:lnTo>
                      <a:pt x="0" y="35"/>
                    </a:lnTo>
                    <a:lnTo>
                      <a:pt x="7" y="35"/>
                    </a:lnTo>
                    <a:lnTo>
                      <a:pt x="7" y="35"/>
                    </a:lnTo>
                    <a:lnTo>
                      <a:pt x="7" y="35"/>
                    </a:lnTo>
                    <a:lnTo>
                      <a:pt x="14" y="35"/>
                    </a:lnTo>
                    <a:lnTo>
                      <a:pt x="21" y="35"/>
                    </a:lnTo>
                    <a:lnTo>
                      <a:pt x="28" y="35"/>
                    </a:lnTo>
                    <a:lnTo>
                      <a:pt x="34" y="28"/>
                    </a:lnTo>
                    <a:lnTo>
                      <a:pt x="41" y="28"/>
                    </a:lnTo>
                    <a:lnTo>
                      <a:pt x="41" y="28"/>
                    </a:lnTo>
                    <a:lnTo>
                      <a:pt x="48" y="28"/>
                    </a:lnTo>
                    <a:lnTo>
                      <a:pt x="48" y="21"/>
                    </a:lnTo>
                    <a:lnTo>
                      <a:pt x="48"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296" name="Freeform 48"/>
              <p:cNvSpPr>
                <a:spLocks/>
              </p:cNvSpPr>
              <p:nvPr/>
            </p:nvSpPr>
            <p:spPr bwMode="auto">
              <a:xfrm>
                <a:off x="1266" y="2740"/>
                <a:ext cx="48" cy="42"/>
              </a:xfrm>
              <a:custGeom>
                <a:avLst/>
                <a:gdLst/>
                <a:ahLst/>
                <a:cxnLst>
                  <a:cxn ang="0">
                    <a:pos x="48" y="28"/>
                  </a:cxn>
                  <a:cxn ang="0">
                    <a:pos x="48" y="28"/>
                  </a:cxn>
                  <a:cxn ang="0">
                    <a:pos x="48" y="21"/>
                  </a:cxn>
                  <a:cxn ang="0">
                    <a:pos x="48" y="21"/>
                  </a:cxn>
                  <a:cxn ang="0">
                    <a:pos x="48" y="21"/>
                  </a:cxn>
                  <a:cxn ang="0">
                    <a:pos x="48" y="14"/>
                  </a:cxn>
                  <a:cxn ang="0">
                    <a:pos x="41" y="14"/>
                  </a:cxn>
                  <a:cxn ang="0">
                    <a:pos x="41" y="7"/>
                  </a:cxn>
                  <a:cxn ang="0">
                    <a:pos x="35" y="7"/>
                  </a:cxn>
                  <a:cxn ang="0">
                    <a:pos x="28" y="0"/>
                  </a:cxn>
                  <a:cxn ang="0">
                    <a:pos x="21" y="0"/>
                  </a:cxn>
                  <a:cxn ang="0">
                    <a:pos x="21" y="0"/>
                  </a:cxn>
                  <a:cxn ang="0">
                    <a:pos x="14" y="0"/>
                  </a:cxn>
                  <a:cxn ang="0">
                    <a:pos x="7" y="7"/>
                  </a:cxn>
                  <a:cxn ang="0">
                    <a:pos x="7" y="14"/>
                  </a:cxn>
                  <a:cxn ang="0">
                    <a:pos x="7" y="21"/>
                  </a:cxn>
                  <a:cxn ang="0">
                    <a:pos x="0" y="28"/>
                  </a:cxn>
                  <a:cxn ang="0">
                    <a:pos x="0" y="28"/>
                  </a:cxn>
                  <a:cxn ang="0">
                    <a:pos x="0" y="35"/>
                  </a:cxn>
                  <a:cxn ang="0">
                    <a:pos x="0" y="42"/>
                  </a:cxn>
                  <a:cxn ang="0">
                    <a:pos x="0" y="42"/>
                  </a:cxn>
                  <a:cxn ang="0">
                    <a:pos x="7" y="42"/>
                  </a:cxn>
                  <a:cxn ang="0">
                    <a:pos x="7" y="42"/>
                  </a:cxn>
                  <a:cxn ang="0">
                    <a:pos x="7" y="42"/>
                  </a:cxn>
                  <a:cxn ang="0">
                    <a:pos x="14" y="42"/>
                  </a:cxn>
                  <a:cxn ang="0">
                    <a:pos x="21" y="42"/>
                  </a:cxn>
                  <a:cxn ang="0">
                    <a:pos x="28" y="42"/>
                  </a:cxn>
                  <a:cxn ang="0">
                    <a:pos x="35" y="35"/>
                  </a:cxn>
                  <a:cxn ang="0">
                    <a:pos x="41" y="35"/>
                  </a:cxn>
                  <a:cxn ang="0">
                    <a:pos x="41" y="35"/>
                  </a:cxn>
                  <a:cxn ang="0">
                    <a:pos x="48" y="28"/>
                  </a:cxn>
                  <a:cxn ang="0">
                    <a:pos x="48" y="28"/>
                  </a:cxn>
                  <a:cxn ang="0">
                    <a:pos x="48" y="28"/>
                  </a:cxn>
                </a:cxnLst>
                <a:rect l="0" t="0" r="r" b="b"/>
                <a:pathLst>
                  <a:path w="48" h="42">
                    <a:moveTo>
                      <a:pt x="48" y="28"/>
                    </a:moveTo>
                    <a:lnTo>
                      <a:pt x="48" y="28"/>
                    </a:lnTo>
                    <a:lnTo>
                      <a:pt x="48" y="21"/>
                    </a:lnTo>
                    <a:lnTo>
                      <a:pt x="48" y="21"/>
                    </a:lnTo>
                    <a:lnTo>
                      <a:pt x="48" y="21"/>
                    </a:lnTo>
                    <a:lnTo>
                      <a:pt x="48" y="14"/>
                    </a:lnTo>
                    <a:lnTo>
                      <a:pt x="41" y="14"/>
                    </a:lnTo>
                    <a:lnTo>
                      <a:pt x="41" y="7"/>
                    </a:lnTo>
                    <a:lnTo>
                      <a:pt x="35" y="7"/>
                    </a:lnTo>
                    <a:lnTo>
                      <a:pt x="28" y="0"/>
                    </a:lnTo>
                    <a:lnTo>
                      <a:pt x="21" y="0"/>
                    </a:lnTo>
                    <a:lnTo>
                      <a:pt x="21" y="0"/>
                    </a:lnTo>
                    <a:lnTo>
                      <a:pt x="14" y="0"/>
                    </a:lnTo>
                    <a:lnTo>
                      <a:pt x="7" y="7"/>
                    </a:lnTo>
                    <a:lnTo>
                      <a:pt x="7" y="14"/>
                    </a:lnTo>
                    <a:lnTo>
                      <a:pt x="7" y="21"/>
                    </a:lnTo>
                    <a:lnTo>
                      <a:pt x="0" y="28"/>
                    </a:lnTo>
                    <a:lnTo>
                      <a:pt x="0" y="28"/>
                    </a:lnTo>
                    <a:lnTo>
                      <a:pt x="0" y="35"/>
                    </a:lnTo>
                    <a:lnTo>
                      <a:pt x="0" y="42"/>
                    </a:lnTo>
                    <a:lnTo>
                      <a:pt x="0" y="42"/>
                    </a:lnTo>
                    <a:lnTo>
                      <a:pt x="7" y="42"/>
                    </a:lnTo>
                    <a:lnTo>
                      <a:pt x="7" y="42"/>
                    </a:lnTo>
                    <a:lnTo>
                      <a:pt x="7" y="42"/>
                    </a:lnTo>
                    <a:lnTo>
                      <a:pt x="14" y="42"/>
                    </a:lnTo>
                    <a:lnTo>
                      <a:pt x="21" y="42"/>
                    </a:lnTo>
                    <a:lnTo>
                      <a:pt x="28" y="42"/>
                    </a:lnTo>
                    <a:lnTo>
                      <a:pt x="35" y="35"/>
                    </a:lnTo>
                    <a:lnTo>
                      <a:pt x="41" y="35"/>
                    </a:lnTo>
                    <a:lnTo>
                      <a:pt x="41" y="35"/>
                    </a:lnTo>
                    <a:lnTo>
                      <a:pt x="48" y="28"/>
                    </a:lnTo>
                    <a:lnTo>
                      <a:pt x="48" y="28"/>
                    </a:lnTo>
                    <a:lnTo>
                      <a:pt x="48"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297" name="Freeform 49"/>
              <p:cNvSpPr>
                <a:spLocks/>
              </p:cNvSpPr>
              <p:nvPr/>
            </p:nvSpPr>
            <p:spPr bwMode="auto">
              <a:xfrm>
                <a:off x="1301" y="2410"/>
                <a:ext cx="47" cy="35"/>
              </a:xfrm>
              <a:custGeom>
                <a:avLst/>
                <a:gdLst/>
                <a:ahLst/>
                <a:cxnLst>
                  <a:cxn ang="0">
                    <a:pos x="47" y="21"/>
                  </a:cxn>
                  <a:cxn ang="0">
                    <a:pos x="47" y="21"/>
                  </a:cxn>
                  <a:cxn ang="0">
                    <a:pos x="47" y="21"/>
                  </a:cxn>
                  <a:cxn ang="0">
                    <a:pos x="47" y="14"/>
                  </a:cxn>
                  <a:cxn ang="0">
                    <a:pos x="47" y="14"/>
                  </a:cxn>
                  <a:cxn ang="0">
                    <a:pos x="47" y="14"/>
                  </a:cxn>
                  <a:cxn ang="0">
                    <a:pos x="40" y="14"/>
                  </a:cxn>
                  <a:cxn ang="0">
                    <a:pos x="40" y="7"/>
                  </a:cxn>
                  <a:cxn ang="0">
                    <a:pos x="34" y="7"/>
                  </a:cxn>
                  <a:cxn ang="0">
                    <a:pos x="27" y="0"/>
                  </a:cxn>
                  <a:cxn ang="0">
                    <a:pos x="20" y="0"/>
                  </a:cxn>
                  <a:cxn ang="0">
                    <a:pos x="20" y="0"/>
                  </a:cxn>
                  <a:cxn ang="0">
                    <a:pos x="13" y="0"/>
                  </a:cxn>
                  <a:cxn ang="0">
                    <a:pos x="6" y="7"/>
                  </a:cxn>
                  <a:cxn ang="0">
                    <a:pos x="6" y="14"/>
                  </a:cxn>
                  <a:cxn ang="0">
                    <a:pos x="6" y="14"/>
                  </a:cxn>
                  <a:cxn ang="0">
                    <a:pos x="0" y="21"/>
                  </a:cxn>
                  <a:cxn ang="0">
                    <a:pos x="0" y="28"/>
                  </a:cxn>
                  <a:cxn ang="0">
                    <a:pos x="0" y="28"/>
                  </a:cxn>
                  <a:cxn ang="0">
                    <a:pos x="0" y="35"/>
                  </a:cxn>
                  <a:cxn ang="0">
                    <a:pos x="0" y="35"/>
                  </a:cxn>
                  <a:cxn ang="0">
                    <a:pos x="6" y="35"/>
                  </a:cxn>
                  <a:cxn ang="0">
                    <a:pos x="6" y="35"/>
                  </a:cxn>
                  <a:cxn ang="0">
                    <a:pos x="6" y="35"/>
                  </a:cxn>
                  <a:cxn ang="0">
                    <a:pos x="13" y="35"/>
                  </a:cxn>
                  <a:cxn ang="0">
                    <a:pos x="20" y="35"/>
                  </a:cxn>
                  <a:cxn ang="0">
                    <a:pos x="27" y="35"/>
                  </a:cxn>
                  <a:cxn ang="0">
                    <a:pos x="34" y="28"/>
                  </a:cxn>
                  <a:cxn ang="0">
                    <a:pos x="40" y="28"/>
                  </a:cxn>
                  <a:cxn ang="0">
                    <a:pos x="40" y="28"/>
                  </a:cxn>
                  <a:cxn ang="0">
                    <a:pos x="47" y="28"/>
                  </a:cxn>
                  <a:cxn ang="0">
                    <a:pos x="47" y="21"/>
                  </a:cxn>
                  <a:cxn ang="0">
                    <a:pos x="47" y="21"/>
                  </a:cxn>
                </a:cxnLst>
                <a:rect l="0" t="0" r="r" b="b"/>
                <a:pathLst>
                  <a:path w="47" h="35">
                    <a:moveTo>
                      <a:pt x="47" y="21"/>
                    </a:moveTo>
                    <a:lnTo>
                      <a:pt x="47" y="21"/>
                    </a:lnTo>
                    <a:lnTo>
                      <a:pt x="47" y="21"/>
                    </a:lnTo>
                    <a:lnTo>
                      <a:pt x="47" y="14"/>
                    </a:lnTo>
                    <a:lnTo>
                      <a:pt x="47" y="14"/>
                    </a:lnTo>
                    <a:lnTo>
                      <a:pt x="47" y="14"/>
                    </a:lnTo>
                    <a:lnTo>
                      <a:pt x="40" y="14"/>
                    </a:lnTo>
                    <a:lnTo>
                      <a:pt x="40" y="7"/>
                    </a:lnTo>
                    <a:lnTo>
                      <a:pt x="34" y="7"/>
                    </a:lnTo>
                    <a:lnTo>
                      <a:pt x="27" y="0"/>
                    </a:lnTo>
                    <a:lnTo>
                      <a:pt x="20" y="0"/>
                    </a:lnTo>
                    <a:lnTo>
                      <a:pt x="20" y="0"/>
                    </a:lnTo>
                    <a:lnTo>
                      <a:pt x="13" y="0"/>
                    </a:lnTo>
                    <a:lnTo>
                      <a:pt x="6" y="7"/>
                    </a:lnTo>
                    <a:lnTo>
                      <a:pt x="6" y="14"/>
                    </a:lnTo>
                    <a:lnTo>
                      <a:pt x="6" y="14"/>
                    </a:lnTo>
                    <a:lnTo>
                      <a:pt x="0" y="21"/>
                    </a:lnTo>
                    <a:lnTo>
                      <a:pt x="0" y="28"/>
                    </a:lnTo>
                    <a:lnTo>
                      <a:pt x="0" y="28"/>
                    </a:lnTo>
                    <a:lnTo>
                      <a:pt x="0" y="35"/>
                    </a:lnTo>
                    <a:lnTo>
                      <a:pt x="0" y="35"/>
                    </a:lnTo>
                    <a:lnTo>
                      <a:pt x="6" y="35"/>
                    </a:lnTo>
                    <a:lnTo>
                      <a:pt x="6" y="35"/>
                    </a:lnTo>
                    <a:lnTo>
                      <a:pt x="6" y="35"/>
                    </a:lnTo>
                    <a:lnTo>
                      <a:pt x="13" y="35"/>
                    </a:lnTo>
                    <a:lnTo>
                      <a:pt x="20" y="35"/>
                    </a:lnTo>
                    <a:lnTo>
                      <a:pt x="27" y="35"/>
                    </a:lnTo>
                    <a:lnTo>
                      <a:pt x="34" y="28"/>
                    </a:lnTo>
                    <a:lnTo>
                      <a:pt x="40" y="28"/>
                    </a:lnTo>
                    <a:lnTo>
                      <a:pt x="40" y="28"/>
                    </a:lnTo>
                    <a:lnTo>
                      <a:pt x="47" y="28"/>
                    </a:lnTo>
                    <a:lnTo>
                      <a:pt x="47" y="21"/>
                    </a:lnTo>
                    <a:lnTo>
                      <a:pt x="47"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298" name="Freeform 50"/>
              <p:cNvSpPr>
                <a:spLocks/>
              </p:cNvSpPr>
              <p:nvPr/>
            </p:nvSpPr>
            <p:spPr bwMode="auto">
              <a:xfrm>
                <a:off x="1212" y="2740"/>
                <a:ext cx="48" cy="42"/>
              </a:xfrm>
              <a:custGeom>
                <a:avLst/>
                <a:gdLst/>
                <a:ahLst/>
                <a:cxnLst>
                  <a:cxn ang="0">
                    <a:pos x="48" y="28"/>
                  </a:cxn>
                  <a:cxn ang="0">
                    <a:pos x="48" y="28"/>
                  </a:cxn>
                  <a:cxn ang="0">
                    <a:pos x="48" y="21"/>
                  </a:cxn>
                  <a:cxn ang="0">
                    <a:pos x="48" y="21"/>
                  </a:cxn>
                  <a:cxn ang="0">
                    <a:pos x="48" y="21"/>
                  </a:cxn>
                  <a:cxn ang="0">
                    <a:pos x="48" y="14"/>
                  </a:cxn>
                  <a:cxn ang="0">
                    <a:pos x="41" y="14"/>
                  </a:cxn>
                  <a:cxn ang="0">
                    <a:pos x="41" y="7"/>
                  </a:cxn>
                  <a:cxn ang="0">
                    <a:pos x="34" y="7"/>
                  </a:cxn>
                  <a:cxn ang="0">
                    <a:pos x="27" y="0"/>
                  </a:cxn>
                  <a:cxn ang="0">
                    <a:pos x="20" y="0"/>
                  </a:cxn>
                  <a:cxn ang="0">
                    <a:pos x="20" y="0"/>
                  </a:cxn>
                  <a:cxn ang="0">
                    <a:pos x="14" y="0"/>
                  </a:cxn>
                  <a:cxn ang="0">
                    <a:pos x="7" y="7"/>
                  </a:cxn>
                  <a:cxn ang="0">
                    <a:pos x="7" y="14"/>
                  </a:cxn>
                  <a:cxn ang="0">
                    <a:pos x="0" y="21"/>
                  </a:cxn>
                  <a:cxn ang="0">
                    <a:pos x="0" y="28"/>
                  </a:cxn>
                  <a:cxn ang="0">
                    <a:pos x="0" y="28"/>
                  </a:cxn>
                  <a:cxn ang="0">
                    <a:pos x="0" y="35"/>
                  </a:cxn>
                  <a:cxn ang="0">
                    <a:pos x="0" y="42"/>
                  </a:cxn>
                  <a:cxn ang="0">
                    <a:pos x="0" y="42"/>
                  </a:cxn>
                  <a:cxn ang="0">
                    <a:pos x="7" y="42"/>
                  </a:cxn>
                  <a:cxn ang="0">
                    <a:pos x="7" y="42"/>
                  </a:cxn>
                  <a:cxn ang="0">
                    <a:pos x="7" y="42"/>
                  </a:cxn>
                  <a:cxn ang="0">
                    <a:pos x="14" y="42"/>
                  </a:cxn>
                  <a:cxn ang="0">
                    <a:pos x="20" y="42"/>
                  </a:cxn>
                  <a:cxn ang="0">
                    <a:pos x="27" y="42"/>
                  </a:cxn>
                  <a:cxn ang="0">
                    <a:pos x="34" y="35"/>
                  </a:cxn>
                  <a:cxn ang="0">
                    <a:pos x="41" y="35"/>
                  </a:cxn>
                  <a:cxn ang="0">
                    <a:pos x="41" y="35"/>
                  </a:cxn>
                  <a:cxn ang="0">
                    <a:pos x="48" y="28"/>
                  </a:cxn>
                  <a:cxn ang="0">
                    <a:pos x="48" y="28"/>
                  </a:cxn>
                  <a:cxn ang="0">
                    <a:pos x="48" y="28"/>
                  </a:cxn>
                </a:cxnLst>
                <a:rect l="0" t="0" r="r" b="b"/>
                <a:pathLst>
                  <a:path w="48" h="42">
                    <a:moveTo>
                      <a:pt x="48" y="28"/>
                    </a:moveTo>
                    <a:lnTo>
                      <a:pt x="48" y="28"/>
                    </a:lnTo>
                    <a:lnTo>
                      <a:pt x="48" y="21"/>
                    </a:lnTo>
                    <a:lnTo>
                      <a:pt x="48" y="21"/>
                    </a:lnTo>
                    <a:lnTo>
                      <a:pt x="48" y="21"/>
                    </a:lnTo>
                    <a:lnTo>
                      <a:pt x="48" y="14"/>
                    </a:lnTo>
                    <a:lnTo>
                      <a:pt x="41" y="14"/>
                    </a:lnTo>
                    <a:lnTo>
                      <a:pt x="41" y="7"/>
                    </a:lnTo>
                    <a:lnTo>
                      <a:pt x="34" y="7"/>
                    </a:lnTo>
                    <a:lnTo>
                      <a:pt x="27" y="0"/>
                    </a:lnTo>
                    <a:lnTo>
                      <a:pt x="20" y="0"/>
                    </a:lnTo>
                    <a:lnTo>
                      <a:pt x="20" y="0"/>
                    </a:lnTo>
                    <a:lnTo>
                      <a:pt x="14" y="0"/>
                    </a:lnTo>
                    <a:lnTo>
                      <a:pt x="7" y="7"/>
                    </a:lnTo>
                    <a:lnTo>
                      <a:pt x="7" y="14"/>
                    </a:lnTo>
                    <a:lnTo>
                      <a:pt x="0" y="21"/>
                    </a:lnTo>
                    <a:lnTo>
                      <a:pt x="0" y="28"/>
                    </a:lnTo>
                    <a:lnTo>
                      <a:pt x="0" y="28"/>
                    </a:lnTo>
                    <a:lnTo>
                      <a:pt x="0" y="35"/>
                    </a:lnTo>
                    <a:lnTo>
                      <a:pt x="0" y="42"/>
                    </a:lnTo>
                    <a:lnTo>
                      <a:pt x="0" y="42"/>
                    </a:lnTo>
                    <a:lnTo>
                      <a:pt x="7" y="42"/>
                    </a:lnTo>
                    <a:lnTo>
                      <a:pt x="7" y="42"/>
                    </a:lnTo>
                    <a:lnTo>
                      <a:pt x="7" y="42"/>
                    </a:lnTo>
                    <a:lnTo>
                      <a:pt x="14" y="42"/>
                    </a:lnTo>
                    <a:lnTo>
                      <a:pt x="20" y="42"/>
                    </a:lnTo>
                    <a:lnTo>
                      <a:pt x="27" y="42"/>
                    </a:lnTo>
                    <a:lnTo>
                      <a:pt x="34" y="35"/>
                    </a:lnTo>
                    <a:lnTo>
                      <a:pt x="41" y="35"/>
                    </a:lnTo>
                    <a:lnTo>
                      <a:pt x="41" y="35"/>
                    </a:lnTo>
                    <a:lnTo>
                      <a:pt x="48" y="28"/>
                    </a:lnTo>
                    <a:lnTo>
                      <a:pt x="48" y="28"/>
                    </a:lnTo>
                    <a:lnTo>
                      <a:pt x="48" y="28"/>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299" name="Freeform 51"/>
              <p:cNvSpPr>
                <a:spLocks/>
              </p:cNvSpPr>
              <p:nvPr/>
            </p:nvSpPr>
            <p:spPr bwMode="auto">
              <a:xfrm>
                <a:off x="1075" y="2403"/>
                <a:ext cx="48" cy="35"/>
              </a:xfrm>
              <a:custGeom>
                <a:avLst/>
                <a:gdLst/>
                <a:ahLst/>
                <a:cxnLst>
                  <a:cxn ang="0">
                    <a:pos x="48" y="21"/>
                  </a:cxn>
                  <a:cxn ang="0">
                    <a:pos x="48" y="21"/>
                  </a:cxn>
                  <a:cxn ang="0">
                    <a:pos x="48" y="21"/>
                  </a:cxn>
                  <a:cxn ang="0">
                    <a:pos x="48" y="14"/>
                  </a:cxn>
                  <a:cxn ang="0">
                    <a:pos x="48" y="14"/>
                  </a:cxn>
                  <a:cxn ang="0">
                    <a:pos x="48" y="14"/>
                  </a:cxn>
                  <a:cxn ang="0">
                    <a:pos x="41" y="14"/>
                  </a:cxn>
                  <a:cxn ang="0">
                    <a:pos x="41" y="7"/>
                  </a:cxn>
                  <a:cxn ang="0">
                    <a:pos x="35" y="7"/>
                  </a:cxn>
                  <a:cxn ang="0">
                    <a:pos x="28" y="0"/>
                  </a:cxn>
                  <a:cxn ang="0">
                    <a:pos x="21" y="0"/>
                  </a:cxn>
                  <a:cxn ang="0">
                    <a:pos x="21" y="0"/>
                  </a:cxn>
                  <a:cxn ang="0">
                    <a:pos x="14" y="0"/>
                  </a:cxn>
                  <a:cxn ang="0">
                    <a:pos x="7" y="7"/>
                  </a:cxn>
                  <a:cxn ang="0">
                    <a:pos x="7" y="7"/>
                  </a:cxn>
                  <a:cxn ang="0">
                    <a:pos x="0" y="14"/>
                  </a:cxn>
                  <a:cxn ang="0">
                    <a:pos x="0" y="21"/>
                  </a:cxn>
                  <a:cxn ang="0">
                    <a:pos x="0" y="28"/>
                  </a:cxn>
                  <a:cxn ang="0">
                    <a:pos x="0" y="28"/>
                  </a:cxn>
                  <a:cxn ang="0">
                    <a:pos x="0" y="35"/>
                  </a:cxn>
                  <a:cxn ang="0">
                    <a:pos x="0" y="35"/>
                  </a:cxn>
                  <a:cxn ang="0">
                    <a:pos x="7" y="35"/>
                  </a:cxn>
                  <a:cxn ang="0">
                    <a:pos x="7" y="35"/>
                  </a:cxn>
                  <a:cxn ang="0">
                    <a:pos x="7" y="35"/>
                  </a:cxn>
                  <a:cxn ang="0">
                    <a:pos x="14" y="35"/>
                  </a:cxn>
                  <a:cxn ang="0">
                    <a:pos x="21" y="35"/>
                  </a:cxn>
                  <a:cxn ang="0">
                    <a:pos x="28" y="35"/>
                  </a:cxn>
                  <a:cxn ang="0">
                    <a:pos x="35" y="28"/>
                  </a:cxn>
                  <a:cxn ang="0">
                    <a:pos x="41" y="28"/>
                  </a:cxn>
                  <a:cxn ang="0">
                    <a:pos x="41" y="28"/>
                  </a:cxn>
                  <a:cxn ang="0">
                    <a:pos x="48" y="28"/>
                  </a:cxn>
                  <a:cxn ang="0">
                    <a:pos x="48" y="21"/>
                  </a:cxn>
                  <a:cxn ang="0">
                    <a:pos x="48" y="21"/>
                  </a:cxn>
                </a:cxnLst>
                <a:rect l="0" t="0" r="r" b="b"/>
                <a:pathLst>
                  <a:path w="48" h="35">
                    <a:moveTo>
                      <a:pt x="48" y="21"/>
                    </a:moveTo>
                    <a:lnTo>
                      <a:pt x="48" y="21"/>
                    </a:lnTo>
                    <a:lnTo>
                      <a:pt x="48" y="21"/>
                    </a:lnTo>
                    <a:lnTo>
                      <a:pt x="48" y="14"/>
                    </a:lnTo>
                    <a:lnTo>
                      <a:pt x="48" y="14"/>
                    </a:lnTo>
                    <a:lnTo>
                      <a:pt x="48" y="14"/>
                    </a:lnTo>
                    <a:lnTo>
                      <a:pt x="41" y="14"/>
                    </a:lnTo>
                    <a:lnTo>
                      <a:pt x="41" y="7"/>
                    </a:lnTo>
                    <a:lnTo>
                      <a:pt x="35" y="7"/>
                    </a:lnTo>
                    <a:lnTo>
                      <a:pt x="28" y="0"/>
                    </a:lnTo>
                    <a:lnTo>
                      <a:pt x="21" y="0"/>
                    </a:lnTo>
                    <a:lnTo>
                      <a:pt x="21" y="0"/>
                    </a:lnTo>
                    <a:lnTo>
                      <a:pt x="14" y="0"/>
                    </a:lnTo>
                    <a:lnTo>
                      <a:pt x="7" y="7"/>
                    </a:lnTo>
                    <a:lnTo>
                      <a:pt x="7" y="7"/>
                    </a:lnTo>
                    <a:lnTo>
                      <a:pt x="0" y="14"/>
                    </a:lnTo>
                    <a:lnTo>
                      <a:pt x="0" y="21"/>
                    </a:lnTo>
                    <a:lnTo>
                      <a:pt x="0" y="28"/>
                    </a:lnTo>
                    <a:lnTo>
                      <a:pt x="0" y="28"/>
                    </a:lnTo>
                    <a:lnTo>
                      <a:pt x="0" y="35"/>
                    </a:lnTo>
                    <a:lnTo>
                      <a:pt x="0" y="35"/>
                    </a:lnTo>
                    <a:lnTo>
                      <a:pt x="7" y="35"/>
                    </a:lnTo>
                    <a:lnTo>
                      <a:pt x="7" y="35"/>
                    </a:lnTo>
                    <a:lnTo>
                      <a:pt x="7" y="35"/>
                    </a:lnTo>
                    <a:lnTo>
                      <a:pt x="14" y="35"/>
                    </a:lnTo>
                    <a:lnTo>
                      <a:pt x="21" y="35"/>
                    </a:lnTo>
                    <a:lnTo>
                      <a:pt x="28" y="35"/>
                    </a:lnTo>
                    <a:lnTo>
                      <a:pt x="35" y="28"/>
                    </a:lnTo>
                    <a:lnTo>
                      <a:pt x="41" y="28"/>
                    </a:lnTo>
                    <a:lnTo>
                      <a:pt x="41" y="28"/>
                    </a:lnTo>
                    <a:lnTo>
                      <a:pt x="48" y="28"/>
                    </a:lnTo>
                    <a:lnTo>
                      <a:pt x="48" y="21"/>
                    </a:lnTo>
                    <a:lnTo>
                      <a:pt x="48"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00" name="Freeform 52"/>
              <p:cNvSpPr>
                <a:spLocks/>
              </p:cNvSpPr>
              <p:nvPr/>
            </p:nvSpPr>
            <p:spPr bwMode="auto">
              <a:xfrm>
                <a:off x="1232" y="2417"/>
                <a:ext cx="48" cy="42"/>
              </a:xfrm>
              <a:custGeom>
                <a:avLst/>
                <a:gdLst/>
                <a:ahLst/>
                <a:cxnLst>
                  <a:cxn ang="0">
                    <a:pos x="48" y="28"/>
                  </a:cxn>
                  <a:cxn ang="0">
                    <a:pos x="48" y="28"/>
                  </a:cxn>
                  <a:cxn ang="0">
                    <a:pos x="48" y="21"/>
                  </a:cxn>
                  <a:cxn ang="0">
                    <a:pos x="48" y="21"/>
                  </a:cxn>
                  <a:cxn ang="0">
                    <a:pos x="48" y="21"/>
                  </a:cxn>
                  <a:cxn ang="0">
                    <a:pos x="48" y="14"/>
                  </a:cxn>
                  <a:cxn ang="0">
                    <a:pos x="41" y="14"/>
                  </a:cxn>
                  <a:cxn ang="0">
                    <a:pos x="41" y="7"/>
                  </a:cxn>
                  <a:cxn ang="0">
                    <a:pos x="34" y="7"/>
                  </a:cxn>
                  <a:cxn ang="0">
                    <a:pos x="28" y="0"/>
                  </a:cxn>
                  <a:cxn ang="0">
                    <a:pos x="21" y="0"/>
                  </a:cxn>
                  <a:cxn ang="0">
                    <a:pos x="21" y="0"/>
                  </a:cxn>
                  <a:cxn ang="0">
                    <a:pos x="14" y="0"/>
                  </a:cxn>
                  <a:cxn ang="0">
                    <a:pos x="7" y="7"/>
                  </a:cxn>
                  <a:cxn ang="0">
                    <a:pos x="7" y="14"/>
                  </a:cxn>
                  <a:cxn ang="0">
                    <a:pos x="0" y="21"/>
                  </a:cxn>
                  <a:cxn ang="0">
                    <a:pos x="0" y="28"/>
                  </a:cxn>
                  <a:cxn ang="0">
                    <a:pos x="0" y="28"/>
                  </a:cxn>
                  <a:cxn ang="0">
                    <a:pos x="0" y="35"/>
                  </a:cxn>
                  <a:cxn ang="0">
                    <a:pos x="0" y="42"/>
                  </a:cxn>
                  <a:cxn ang="0">
                    <a:pos x="0" y="42"/>
                  </a:cxn>
                  <a:cxn ang="0">
                    <a:pos x="7" y="42"/>
                  </a:cxn>
                  <a:cxn ang="0">
                    <a:pos x="7" y="42"/>
                  </a:cxn>
                  <a:cxn ang="0">
                    <a:pos x="7" y="42"/>
                  </a:cxn>
                  <a:cxn ang="0">
                    <a:pos x="14" y="42"/>
                  </a:cxn>
                  <a:cxn ang="0">
                    <a:pos x="21" y="42"/>
                  </a:cxn>
                  <a:cxn ang="0">
                    <a:pos x="28" y="42"/>
                  </a:cxn>
                  <a:cxn ang="0">
                    <a:pos x="34" y="35"/>
                  </a:cxn>
                  <a:cxn ang="0">
                    <a:pos x="41" y="35"/>
                  </a:cxn>
                  <a:cxn ang="0">
                    <a:pos x="41" y="35"/>
                  </a:cxn>
                  <a:cxn ang="0">
                    <a:pos x="48" y="28"/>
                  </a:cxn>
                  <a:cxn ang="0">
                    <a:pos x="48" y="28"/>
                  </a:cxn>
                  <a:cxn ang="0">
                    <a:pos x="48" y="28"/>
                  </a:cxn>
                </a:cxnLst>
                <a:rect l="0" t="0" r="r" b="b"/>
                <a:pathLst>
                  <a:path w="48" h="42">
                    <a:moveTo>
                      <a:pt x="48" y="28"/>
                    </a:moveTo>
                    <a:lnTo>
                      <a:pt x="48" y="28"/>
                    </a:lnTo>
                    <a:lnTo>
                      <a:pt x="48" y="21"/>
                    </a:lnTo>
                    <a:lnTo>
                      <a:pt x="48" y="21"/>
                    </a:lnTo>
                    <a:lnTo>
                      <a:pt x="48" y="21"/>
                    </a:lnTo>
                    <a:lnTo>
                      <a:pt x="48" y="14"/>
                    </a:lnTo>
                    <a:lnTo>
                      <a:pt x="41" y="14"/>
                    </a:lnTo>
                    <a:lnTo>
                      <a:pt x="41" y="7"/>
                    </a:lnTo>
                    <a:lnTo>
                      <a:pt x="34" y="7"/>
                    </a:lnTo>
                    <a:lnTo>
                      <a:pt x="28" y="0"/>
                    </a:lnTo>
                    <a:lnTo>
                      <a:pt x="21" y="0"/>
                    </a:lnTo>
                    <a:lnTo>
                      <a:pt x="21" y="0"/>
                    </a:lnTo>
                    <a:lnTo>
                      <a:pt x="14" y="0"/>
                    </a:lnTo>
                    <a:lnTo>
                      <a:pt x="7" y="7"/>
                    </a:lnTo>
                    <a:lnTo>
                      <a:pt x="7" y="14"/>
                    </a:lnTo>
                    <a:lnTo>
                      <a:pt x="0" y="21"/>
                    </a:lnTo>
                    <a:lnTo>
                      <a:pt x="0" y="28"/>
                    </a:lnTo>
                    <a:lnTo>
                      <a:pt x="0" y="28"/>
                    </a:lnTo>
                    <a:lnTo>
                      <a:pt x="0" y="35"/>
                    </a:lnTo>
                    <a:lnTo>
                      <a:pt x="0" y="42"/>
                    </a:lnTo>
                    <a:lnTo>
                      <a:pt x="0" y="42"/>
                    </a:lnTo>
                    <a:lnTo>
                      <a:pt x="7" y="42"/>
                    </a:lnTo>
                    <a:lnTo>
                      <a:pt x="7" y="42"/>
                    </a:lnTo>
                    <a:lnTo>
                      <a:pt x="7" y="42"/>
                    </a:lnTo>
                    <a:lnTo>
                      <a:pt x="14" y="42"/>
                    </a:lnTo>
                    <a:lnTo>
                      <a:pt x="21" y="42"/>
                    </a:lnTo>
                    <a:lnTo>
                      <a:pt x="28" y="42"/>
                    </a:lnTo>
                    <a:lnTo>
                      <a:pt x="34" y="35"/>
                    </a:lnTo>
                    <a:lnTo>
                      <a:pt x="41" y="35"/>
                    </a:lnTo>
                    <a:lnTo>
                      <a:pt x="41" y="35"/>
                    </a:lnTo>
                    <a:lnTo>
                      <a:pt x="48" y="28"/>
                    </a:lnTo>
                    <a:lnTo>
                      <a:pt x="48" y="28"/>
                    </a:lnTo>
                    <a:lnTo>
                      <a:pt x="48" y="28"/>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01" name="Freeform 53"/>
              <p:cNvSpPr>
                <a:spLocks/>
              </p:cNvSpPr>
              <p:nvPr/>
            </p:nvSpPr>
            <p:spPr bwMode="auto">
              <a:xfrm>
                <a:off x="1035" y="2480"/>
                <a:ext cx="47" cy="35"/>
              </a:xfrm>
              <a:custGeom>
                <a:avLst/>
                <a:gdLst/>
                <a:ahLst/>
                <a:cxnLst>
                  <a:cxn ang="0">
                    <a:pos x="47" y="21"/>
                  </a:cxn>
                  <a:cxn ang="0">
                    <a:pos x="47" y="21"/>
                  </a:cxn>
                  <a:cxn ang="0">
                    <a:pos x="47" y="21"/>
                  </a:cxn>
                  <a:cxn ang="0">
                    <a:pos x="47" y="14"/>
                  </a:cxn>
                  <a:cxn ang="0">
                    <a:pos x="47" y="14"/>
                  </a:cxn>
                  <a:cxn ang="0">
                    <a:pos x="40" y="14"/>
                  </a:cxn>
                  <a:cxn ang="0">
                    <a:pos x="40" y="14"/>
                  </a:cxn>
                  <a:cxn ang="0">
                    <a:pos x="40" y="7"/>
                  </a:cxn>
                  <a:cxn ang="0">
                    <a:pos x="34" y="7"/>
                  </a:cxn>
                  <a:cxn ang="0">
                    <a:pos x="27" y="0"/>
                  </a:cxn>
                  <a:cxn ang="0">
                    <a:pos x="20" y="0"/>
                  </a:cxn>
                  <a:cxn ang="0">
                    <a:pos x="20" y="0"/>
                  </a:cxn>
                  <a:cxn ang="0">
                    <a:pos x="13" y="0"/>
                  </a:cxn>
                  <a:cxn ang="0">
                    <a:pos x="6" y="7"/>
                  </a:cxn>
                  <a:cxn ang="0">
                    <a:pos x="6" y="14"/>
                  </a:cxn>
                  <a:cxn ang="0">
                    <a:pos x="0" y="14"/>
                  </a:cxn>
                  <a:cxn ang="0">
                    <a:pos x="0" y="21"/>
                  </a:cxn>
                  <a:cxn ang="0">
                    <a:pos x="0" y="28"/>
                  </a:cxn>
                  <a:cxn ang="0">
                    <a:pos x="0" y="28"/>
                  </a:cxn>
                  <a:cxn ang="0">
                    <a:pos x="0" y="35"/>
                  </a:cxn>
                  <a:cxn ang="0">
                    <a:pos x="0" y="35"/>
                  </a:cxn>
                  <a:cxn ang="0">
                    <a:pos x="6" y="35"/>
                  </a:cxn>
                  <a:cxn ang="0">
                    <a:pos x="6" y="35"/>
                  </a:cxn>
                  <a:cxn ang="0">
                    <a:pos x="6" y="35"/>
                  </a:cxn>
                  <a:cxn ang="0">
                    <a:pos x="13" y="35"/>
                  </a:cxn>
                  <a:cxn ang="0">
                    <a:pos x="20" y="35"/>
                  </a:cxn>
                  <a:cxn ang="0">
                    <a:pos x="27" y="35"/>
                  </a:cxn>
                  <a:cxn ang="0">
                    <a:pos x="34" y="28"/>
                  </a:cxn>
                  <a:cxn ang="0">
                    <a:pos x="40" y="28"/>
                  </a:cxn>
                  <a:cxn ang="0">
                    <a:pos x="40" y="28"/>
                  </a:cxn>
                  <a:cxn ang="0">
                    <a:pos x="40" y="28"/>
                  </a:cxn>
                  <a:cxn ang="0">
                    <a:pos x="47" y="21"/>
                  </a:cxn>
                  <a:cxn ang="0">
                    <a:pos x="47" y="21"/>
                  </a:cxn>
                </a:cxnLst>
                <a:rect l="0" t="0" r="r" b="b"/>
                <a:pathLst>
                  <a:path w="47" h="35">
                    <a:moveTo>
                      <a:pt x="47" y="21"/>
                    </a:moveTo>
                    <a:lnTo>
                      <a:pt x="47" y="21"/>
                    </a:lnTo>
                    <a:lnTo>
                      <a:pt x="47" y="21"/>
                    </a:lnTo>
                    <a:lnTo>
                      <a:pt x="47" y="14"/>
                    </a:lnTo>
                    <a:lnTo>
                      <a:pt x="47" y="14"/>
                    </a:lnTo>
                    <a:lnTo>
                      <a:pt x="40" y="14"/>
                    </a:lnTo>
                    <a:lnTo>
                      <a:pt x="40" y="14"/>
                    </a:lnTo>
                    <a:lnTo>
                      <a:pt x="40" y="7"/>
                    </a:lnTo>
                    <a:lnTo>
                      <a:pt x="34" y="7"/>
                    </a:lnTo>
                    <a:lnTo>
                      <a:pt x="27" y="0"/>
                    </a:lnTo>
                    <a:lnTo>
                      <a:pt x="20" y="0"/>
                    </a:lnTo>
                    <a:lnTo>
                      <a:pt x="20" y="0"/>
                    </a:lnTo>
                    <a:lnTo>
                      <a:pt x="13" y="0"/>
                    </a:lnTo>
                    <a:lnTo>
                      <a:pt x="6" y="7"/>
                    </a:lnTo>
                    <a:lnTo>
                      <a:pt x="6" y="14"/>
                    </a:lnTo>
                    <a:lnTo>
                      <a:pt x="0" y="14"/>
                    </a:lnTo>
                    <a:lnTo>
                      <a:pt x="0" y="21"/>
                    </a:lnTo>
                    <a:lnTo>
                      <a:pt x="0" y="28"/>
                    </a:lnTo>
                    <a:lnTo>
                      <a:pt x="0" y="28"/>
                    </a:lnTo>
                    <a:lnTo>
                      <a:pt x="0" y="35"/>
                    </a:lnTo>
                    <a:lnTo>
                      <a:pt x="0" y="35"/>
                    </a:lnTo>
                    <a:lnTo>
                      <a:pt x="6" y="35"/>
                    </a:lnTo>
                    <a:lnTo>
                      <a:pt x="6" y="35"/>
                    </a:lnTo>
                    <a:lnTo>
                      <a:pt x="6" y="35"/>
                    </a:lnTo>
                    <a:lnTo>
                      <a:pt x="13" y="35"/>
                    </a:lnTo>
                    <a:lnTo>
                      <a:pt x="20" y="35"/>
                    </a:lnTo>
                    <a:lnTo>
                      <a:pt x="27" y="35"/>
                    </a:lnTo>
                    <a:lnTo>
                      <a:pt x="34" y="28"/>
                    </a:lnTo>
                    <a:lnTo>
                      <a:pt x="40" y="28"/>
                    </a:lnTo>
                    <a:lnTo>
                      <a:pt x="40" y="28"/>
                    </a:lnTo>
                    <a:lnTo>
                      <a:pt x="40" y="28"/>
                    </a:lnTo>
                    <a:lnTo>
                      <a:pt x="47" y="21"/>
                    </a:lnTo>
                    <a:lnTo>
                      <a:pt x="47"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02" name="Freeform 54"/>
              <p:cNvSpPr>
                <a:spLocks/>
              </p:cNvSpPr>
              <p:nvPr/>
            </p:nvSpPr>
            <p:spPr bwMode="auto">
              <a:xfrm>
                <a:off x="1035" y="2508"/>
                <a:ext cx="47" cy="42"/>
              </a:xfrm>
              <a:custGeom>
                <a:avLst/>
                <a:gdLst/>
                <a:ahLst/>
                <a:cxnLst>
                  <a:cxn ang="0">
                    <a:pos x="47" y="28"/>
                  </a:cxn>
                  <a:cxn ang="0">
                    <a:pos x="47" y="28"/>
                  </a:cxn>
                  <a:cxn ang="0">
                    <a:pos x="47" y="21"/>
                  </a:cxn>
                  <a:cxn ang="0">
                    <a:pos x="47" y="21"/>
                  </a:cxn>
                  <a:cxn ang="0">
                    <a:pos x="47" y="21"/>
                  </a:cxn>
                  <a:cxn ang="0">
                    <a:pos x="40" y="14"/>
                  </a:cxn>
                  <a:cxn ang="0">
                    <a:pos x="40" y="14"/>
                  </a:cxn>
                  <a:cxn ang="0">
                    <a:pos x="40" y="7"/>
                  </a:cxn>
                  <a:cxn ang="0">
                    <a:pos x="34" y="7"/>
                  </a:cxn>
                  <a:cxn ang="0">
                    <a:pos x="27" y="0"/>
                  </a:cxn>
                  <a:cxn ang="0">
                    <a:pos x="20" y="0"/>
                  </a:cxn>
                  <a:cxn ang="0">
                    <a:pos x="20" y="0"/>
                  </a:cxn>
                  <a:cxn ang="0">
                    <a:pos x="13" y="0"/>
                  </a:cxn>
                  <a:cxn ang="0">
                    <a:pos x="6" y="7"/>
                  </a:cxn>
                  <a:cxn ang="0">
                    <a:pos x="6" y="14"/>
                  </a:cxn>
                  <a:cxn ang="0">
                    <a:pos x="0" y="21"/>
                  </a:cxn>
                  <a:cxn ang="0">
                    <a:pos x="0" y="28"/>
                  </a:cxn>
                  <a:cxn ang="0">
                    <a:pos x="0" y="28"/>
                  </a:cxn>
                  <a:cxn ang="0">
                    <a:pos x="0" y="35"/>
                  </a:cxn>
                  <a:cxn ang="0">
                    <a:pos x="0" y="42"/>
                  </a:cxn>
                  <a:cxn ang="0">
                    <a:pos x="0" y="42"/>
                  </a:cxn>
                  <a:cxn ang="0">
                    <a:pos x="6" y="42"/>
                  </a:cxn>
                  <a:cxn ang="0">
                    <a:pos x="6" y="42"/>
                  </a:cxn>
                  <a:cxn ang="0">
                    <a:pos x="6" y="42"/>
                  </a:cxn>
                  <a:cxn ang="0">
                    <a:pos x="13" y="42"/>
                  </a:cxn>
                  <a:cxn ang="0">
                    <a:pos x="20" y="42"/>
                  </a:cxn>
                  <a:cxn ang="0">
                    <a:pos x="27" y="42"/>
                  </a:cxn>
                  <a:cxn ang="0">
                    <a:pos x="34" y="35"/>
                  </a:cxn>
                  <a:cxn ang="0">
                    <a:pos x="40" y="35"/>
                  </a:cxn>
                  <a:cxn ang="0">
                    <a:pos x="40" y="35"/>
                  </a:cxn>
                  <a:cxn ang="0">
                    <a:pos x="40" y="28"/>
                  </a:cxn>
                  <a:cxn ang="0">
                    <a:pos x="47" y="28"/>
                  </a:cxn>
                  <a:cxn ang="0">
                    <a:pos x="47" y="28"/>
                  </a:cxn>
                </a:cxnLst>
                <a:rect l="0" t="0" r="r" b="b"/>
                <a:pathLst>
                  <a:path w="47" h="42">
                    <a:moveTo>
                      <a:pt x="47" y="28"/>
                    </a:moveTo>
                    <a:lnTo>
                      <a:pt x="47" y="28"/>
                    </a:lnTo>
                    <a:lnTo>
                      <a:pt x="47" y="21"/>
                    </a:lnTo>
                    <a:lnTo>
                      <a:pt x="47" y="21"/>
                    </a:lnTo>
                    <a:lnTo>
                      <a:pt x="47" y="21"/>
                    </a:lnTo>
                    <a:lnTo>
                      <a:pt x="40" y="14"/>
                    </a:lnTo>
                    <a:lnTo>
                      <a:pt x="40" y="14"/>
                    </a:lnTo>
                    <a:lnTo>
                      <a:pt x="40" y="7"/>
                    </a:lnTo>
                    <a:lnTo>
                      <a:pt x="34" y="7"/>
                    </a:lnTo>
                    <a:lnTo>
                      <a:pt x="27" y="0"/>
                    </a:lnTo>
                    <a:lnTo>
                      <a:pt x="20" y="0"/>
                    </a:lnTo>
                    <a:lnTo>
                      <a:pt x="20" y="0"/>
                    </a:lnTo>
                    <a:lnTo>
                      <a:pt x="13" y="0"/>
                    </a:lnTo>
                    <a:lnTo>
                      <a:pt x="6" y="7"/>
                    </a:lnTo>
                    <a:lnTo>
                      <a:pt x="6" y="14"/>
                    </a:lnTo>
                    <a:lnTo>
                      <a:pt x="0" y="21"/>
                    </a:lnTo>
                    <a:lnTo>
                      <a:pt x="0" y="28"/>
                    </a:lnTo>
                    <a:lnTo>
                      <a:pt x="0" y="28"/>
                    </a:lnTo>
                    <a:lnTo>
                      <a:pt x="0" y="35"/>
                    </a:lnTo>
                    <a:lnTo>
                      <a:pt x="0" y="42"/>
                    </a:lnTo>
                    <a:lnTo>
                      <a:pt x="0" y="42"/>
                    </a:lnTo>
                    <a:lnTo>
                      <a:pt x="6" y="42"/>
                    </a:lnTo>
                    <a:lnTo>
                      <a:pt x="6" y="42"/>
                    </a:lnTo>
                    <a:lnTo>
                      <a:pt x="6" y="42"/>
                    </a:lnTo>
                    <a:lnTo>
                      <a:pt x="13" y="42"/>
                    </a:lnTo>
                    <a:lnTo>
                      <a:pt x="20" y="42"/>
                    </a:lnTo>
                    <a:lnTo>
                      <a:pt x="27" y="42"/>
                    </a:lnTo>
                    <a:lnTo>
                      <a:pt x="34" y="35"/>
                    </a:lnTo>
                    <a:lnTo>
                      <a:pt x="40" y="35"/>
                    </a:lnTo>
                    <a:lnTo>
                      <a:pt x="40" y="35"/>
                    </a:lnTo>
                    <a:lnTo>
                      <a:pt x="40" y="28"/>
                    </a:lnTo>
                    <a:lnTo>
                      <a:pt x="47" y="28"/>
                    </a:lnTo>
                    <a:lnTo>
                      <a:pt x="47" y="28"/>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03" name="Freeform 55"/>
              <p:cNvSpPr>
                <a:spLocks/>
              </p:cNvSpPr>
              <p:nvPr/>
            </p:nvSpPr>
            <p:spPr bwMode="auto">
              <a:xfrm>
                <a:off x="939" y="2571"/>
                <a:ext cx="48" cy="42"/>
              </a:xfrm>
              <a:custGeom>
                <a:avLst/>
                <a:gdLst/>
                <a:ahLst/>
                <a:cxnLst>
                  <a:cxn ang="0">
                    <a:pos x="48" y="28"/>
                  </a:cxn>
                  <a:cxn ang="0">
                    <a:pos x="48" y="28"/>
                  </a:cxn>
                  <a:cxn ang="0">
                    <a:pos x="48" y="21"/>
                  </a:cxn>
                  <a:cxn ang="0">
                    <a:pos x="48" y="21"/>
                  </a:cxn>
                  <a:cxn ang="0">
                    <a:pos x="48" y="21"/>
                  </a:cxn>
                  <a:cxn ang="0">
                    <a:pos x="48" y="14"/>
                  </a:cxn>
                  <a:cxn ang="0">
                    <a:pos x="41" y="14"/>
                  </a:cxn>
                  <a:cxn ang="0">
                    <a:pos x="41" y="7"/>
                  </a:cxn>
                  <a:cxn ang="0">
                    <a:pos x="34" y="7"/>
                  </a:cxn>
                  <a:cxn ang="0">
                    <a:pos x="27" y="0"/>
                  </a:cxn>
                  <a:cxn ang="0">
                    <a:pos x="21" y="0"/>
                  </a:cxn>
                  <a:cxn ang="0">
                    <a:pos x="21" y="0"/>
                  </a:cxn>
                  <a:cxn ang="0">
                    <a:pos x="14" y="0"/>
                  </a:cxn>
                  <a:cxn ang="0">
                    <a:pos x="7" y="7"/>
                  </a:cxn>
                  <a:cxn ang="0">
                    <a:pos x="7" y="14"/>
                  </a:cxn>
                  <a:cxn ang="0">
                    <a:pos x="0" y="21"/>
                  </a:cxn>
                  <a:cxn ang="0">
                    <a:pos x="0" y="28"/>
                  </a:cxn>
                  <a:cxn ang="0">
                    <a:pos x="0" y="28"/>
                  </a:cxn>
                  <a:cxn ang="0">
                    <a:pos x="0" y="35"/>
                  </a:cxn>
                  <a:cxn ang="0">
                    <a:pos x="0" y="42"/>
                  </a:cxn>
                  <a:cxn ang="0">
                    <a:pos x="0" y="42"/>
                  </a:cxn>
                  <a:cxn ang="0">
                    <a:pos x="7" y="42"/>
                  </a:cxn>
                  <a:cxn ang="0">
                    <a:pos x="7" y="42"/>
                  </a:cxn>
                  <a:cxn ang="0">
                    <a:pos x="7" y="42"/>
                  </a:cxn>
                  <a:cxn ang="0">
                    <a:pos x="14" y="42"/>
                  </a:cxn>
                  <a:cxn ang="0">
                    <a:pos x="21" y="42"/>
                  </a:cxn>
                  <a:cxn ang="0">
                    <a:pos x="27" y="42"/>
                  </a:cxn>
                  <a:cxn ang="0">
                    <a:pos x="34" y="35"/>
                  </a:cxn>
                  <a:cxn ang="0">
                    <a:pos x="41" y="35"/>
                  </a:cxn>
                  <a:cxn ang="0">
                    <a:pos x="41" y="35"/>
                  </a:cxn>
                  <a:cxn ang="0">
                    <a:pos x="48" y="28"/>
                  </a:cxn>
                  <a:cxn ang="0">
                    <a:pos x="48" y="28"/>
                  </a:cxn>
                  <a:cxn ang="0">
                    <a:pos x="48" y="28"/>
                  </a:cxn>
                </a:cxnLst>
                <a:rect l="0" t="0" r="r" b="b"/>
                <a:pathLst>
                  <a:path w="48" h="42">
                    <a:moveTo>
                      <a:pt x="48" y="28"/>
                    </a:moveTo>
                    <a:lnTo>
                      <a:pt x="48" y="28"/>
                    </a:lnTo>
                    <a:lnTo>
                      <a:pt x="48" y="21"/>
                    </a:lnTo>
                    <a:lnTo>
                      <a:pt x="48" y="21"/>
                    </a:lnTo>
                    <a:lnTo>
                      <a:pt x="48" y="21"/>
                    </a:lnTo>
                    <a:lnTo>
                      <a:pt x="48" y="14"/>
                    </a:lnTo>
                    <a:lnTo>
                      <a:pt x="41" y="14"/>
                    </a:lnTo>
                    <a:lnTo>
                      <a:pt x="41" y="7"/>
                    </a:lnTo>
                    <a:lnTo>
                      <a:pt x="34" y="7"/>
                    </a:lnTo>
                    <a:lnTo>
                      <a:pt x="27" y="0"/>
                    </a:lnTo>
                    <a:lnTo>
                      <a:pt x="21" y="0"/>
                    </a:lnTo>
                    <a:lnTo>
                      <a:pt x="21" y="0"/>
                    </a:lnTo>
                    <a:lnTo>
                      <a:pt x="14" y="0"/>
                    </a:lnTo>
                    <a:lnTo>
                      <a:pt x="7" y="7"/>
                    </a:lnTo>
                    <a:lnTo>
                      <a:pt x="7" y="14"/>
                    </a:lnTo>
                    <a:lnTo>
                      <a:pt x="0" y="21"/>
                    </a:lnTo>
                    <a:lnTo>
                      <a:pt x="0" y="28"/>
                    </a:lnTo>
                    <a:lnTo>
                      <a:pt x="0" y="28"/>
                    </a:lnTo>
                    <a:lnTo>
                      <a:pt x="0" y="35"/>
                    </a:lnTo>
                    <a:lnTo>
                      <a:pt x="0" y="42"/>
                    </a:lnTo>
                    <a:lnTo>
                      <a:pt x="0" y="42"/>
                    </a:lnTo>
                    <a:lnTo>
                      <a:pt x="7" y="42"/>
                    </a:lnTo>
                    <a:lnTo>
                      <a:pt x="7" y="42"/>
                    </a:lnTo>
                    <a:lnTo>
                      <a:pt x="7" y="42"/>
                    </a:lnTo>
                    <a:lnTo>
                      <a:pt x="14" y="42"/>
                    </a:lnTo>
                    <a:lnTo>
                      <a:pt x="21" y="42"/>
                    </a:lnTo>
                    <a:lnTo>
                      <a:pt x="27" y="42"/>
                    </a:lnTo>
                    <a:lnTo>
                      <a:pt x="34" y="35"/>
                    </a:lnTo>
                    <a:lnTo>
                      <a:pt x="41" y="35"/>
                    </a:lnTo>
                    <a:lnTo>
                      <a:pt x="41" y="35"/>
                    </a:lnTo>
                    <a:lnTo>
                      <a:pt x="48" y="28"/>
                    </a:lnTo>
                    <a:lnTo>
                      <a:pt x="48" y="28"/>
                    </a:lnTo>
                    <a:lnTo>
                      <a:pt x="48" y="28"/>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04" name="Freeform 56"/>
              <p:cNvSpPr>
                <a:spLocks/>
              </p:cNvSpPr>
              <p:nvPr/>
            </p:nvSpPr>
            <p:spPr bwMode="auto">
              <a:xfrm>
                <a:off x="1007" y="2662"/>
                <a:ext cx="48" cy="35"/>
              </a:xfrm>
              <a:custGeom>
                <a:avLst/>
                <a:gdLst/>
                <a:ahLst/>
                <a:cxnLst>
                  <a:cxn ang="0">
                    <a:pos x="48" y="21"/>
                  </a:cxn>
                  <a:cxn ang="0">
                    <a:pos x="48" y="21"/>
                  </a:cxn>
                  <a:cxn ang="0">
                    <a:pos x="48" y="21"/>
                  </a:cxn>
                  <a:cxn ang="0">
                    <a:pos x="48" y="21"/>
                  </a:cxn>
                  <a:cxn ang="0">
                    <a:pos x="48" y="14"/>
                  </a:cxn>
                  <a:cxn ang="0">
                    <a:pos x="48" y="14"/>
                  </a:cxn>
                  <a:cxn ang="0">
                    <a:pos x="41" y="14"/>
                  </a:cxn>
                  <a:cxn ang="0">
                    <a:pos x="41" y="7"/>
                  </a:cxn>
                  <a:cxn ang="0">
                    <a:pos x="34" y="7"/>
                  </a:cxn>
                  <a:cxn ang="0">
                    <a:pos x="28" y="0"/>
                  </a:cxn>
                  <a:cxn ang="0">
                    <a:pos x="21" y="0"/>
                  </a:cxn>
                  <a:cxn ang="0">
                    <a:pos x="21" y="0"/>
                  </a:cxn>
                  <a:cxn ang="0">
                    <a:pos x="14" y="0"/>
                  </a:cxn>
                  <a:cxn ang="0">
                    <a:pos x="7" y="7"/>
                  </a:cxn>
                  <a:cxn ang="0">
                    <a:pos x="7" y="14"/>
                  </a:cxn>
                  <a:cxn ang="0">
                    <a:pos x="0" y="14"/>
                  </a:cxn>
                  <a:cxn ang="0">
                    <a:pos x="0" y="21"/>
                  </a:cxn>
                  <a:cxn ang="0">
                    <a:pos x="0" y="28"/>
                  </a:cxn>
                  <a:cxn ang="0">
                    <a:pos x="0" y="28"/>
                  </a:cxn>
                  <a:cxn ang="0">
                    <a:pos x="0" y="35"/>
                  </a:cxn>
                  <a:cxn ang="0">
                    <a:pos x="0" y="35"/>
                  </a:cxn>
                  <a:cxn ang="0">
                    <a:pos x="7" y="35"/>
                  </a:cxn>
                  <a:cxn ang="0">
                    <a:pos x="7" y="35"/>
                  </a:cxn>
                  <a:cxn ang="0">
                    <a:pos x="7" y="35"/>
                  </a:cxn>
                  <a:cxn ang="0">
                    <a:pos x="14" y="35"/>
                  </a:cxn>
                  <a:cxn ang="0">
                    <a:pos x="21" y="35"/>
                  </a:cxn>
                  <a:cxn ang="0">
                    <a:pos x="28" y="35"/>
                  </a:cxn>
                  <a:cxn ang="0">
                    <a:pos x="34" y="28"/>
                  </a:cxn>
                  <a:cxn ang="0">
                    <a:pos x="41" y="28"/>
                  </a:cxn>
                  <a:cxn ang="0">
                    <a:pos x="41" y="28"/>
                  </a:cxn>
                  <a:cxn ang="0">
                    <a:pos x="48" y="28"/>
                  </a:cxn>
                  <a:cxn ang="0">
                    <a:pos x="48" y="21"/>
                  </a:cxn>
                  <a:cxn ang="0">
                    <a:pos x="48" y="21"/>
                  </a:cxn>
                </a:cxnLst>
                <a:rect l="0" t="0" r="r" b="b"/>
                <a:pathLst>
                  <a:path w="48" h="35">
                    <a:moveTo>
                      <a:pt x="48" y="21"/>
                    </a:moveTo>
                    <a:lnTo>
                      <a:pt x="48" y="21"/>
                    </a:lnTo>
                    <a:lnTo>
                      <a:pt x="48" y="21"/>
                    </a:lnTo>
                    <a:lnTo>
                      <a:pt x="48" y="21"/>
                    </a:lnTo>
                    <a:lnTo>
                      <a:pt x="48" y="14"/>
                    </a:lnTo>
                    <a:lnTo>
                      <a:pt x="48" y="14"/>
                    </a:lnTo>
                    <a:lnTo>
                      <a:pt x="41" y="14"/>
                    </a:lnTo>
                    <a:lnTo>
                      <a:pt x="41" y="7"/>
                    </a:lnTo>
                    <a:lnTo>
                      <a:pt x="34" y="7"/>
                    </a:lnTo>
                    <a:lnTo>
                      <a:pt x="28" y="0"/>
                    </a:lnTo>
                    <a:lnTo>
                      <a:pt x="21" y="0"/>
                    </a:lnTo>
                    <a:lnTo>
                      <a:pt x="21" y="0"/>
                    </a:lnTo>
                    <a:lnTo>
                      <a:pt x="14" y="0"/>
                    </a:lnTo>
                    <a:lnTo>
                      <a:pt x="7" y="7"/>
                    </a:lnTo>
                    <a:lnTo>
                      <a:pt x="7" y="14"/>
                    </a:lnTo>
                    <a:lnTo>
                      <a:pt x="0" y="14"/>
                    </a:lnTo>
                    <a:lnTo>
                      <a:pt x="0" y="21"/>
                    </a:lnTo>
                    <a:lnTo>
                      <a:pt x="0" y="28"/>
                    </a:lnTo>
                    <a:lnTo>
                      <a:pt x="0" y="28"/>
                    </a:lnTo>
                    <a:lnTo>
                      <a:pt x="0" y="35"/>
                    </a:lnTo>
                    <a:lnTo>
                      <a:pt x="0" y="35"/>
                    </a:lnTo>
                    <a:lnTo>
                      <a:pt x="7" y="35"/>
                    </a:lnTo>
                    <a:lnTo>
                      <a:pt x="7" y="35"/>
                    </a:lnTo>
                    <a:lnTo>
                      <a:pt x="7" y="35"/>
                    </a:lnTo>
                    <a:lnTo>
                      <a:pt x="14" y="35"/>
                    </a:lnTo>
                    <a:lnTo>
                      <a:pt x="21" y="35"/>
                    </a:lnTo>
                    <a:lnTo>
                      <a:pt x="28" y="35"/>
                    </a:lnTo>
                    <a:lnTo>
                      <a:pt x="34" y="28"/>
                    </a:lnTo>
                    <a:lnTo>
                      <a:pt x="41" y="28"/>
                    </a:lnTo>
                    <a:lnTo>
                      <a:pt x="41" y="28"/>
                    </a:lnTo>
                    <a:lnTo>
                      <a:pt x="48" y="28"/>
                    </a:lnTo>
                    <a:lnTo>
                      <a:pt x="48" y="21"/>
                    </a:lnTo>
                    <a:lnTo>
                      <a:pt x="48"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05" name="Freeform 57"/>
              <p:cNvSpPr>
                <a:spLocks/>
              </p:cNvSpPr>
              <p:nvPr/>
            </p:nvSpPr>
            <p:spPr bwMode="auto">
              <a:xfrm>
                <a:off x="1082" y="2726"/>
                <a:ext cx="48" cy="35"/>
              </a:xfrm>
              <a:custGeom>
                <a:avLst/>
                <a:gdLst/>
                <a:ahLst/>
                <a:cxnLst>
                  <a:cxn ang="0">
                    <a:pos x="48" y="21"/>
                  </a:cxn>
                  <a:cxn ang="0">
                    <a:pos x="48" y="21"/>
                  </a:cxn>
                  <a:cxn ang="0">
                    <a:pos x="48" y="21"/>
                  </a:cxn>
                  <a:cxn ang="0">
                    <a:pos x="48" y="14"/>
                  </a:cxn>
                  <a:cxn ang="0">
                    <a:pos x="48" y="14"/>
                  </a:cxn>
                  <a:cxn ang="0">
                    <a:pos x="48" y="14"/>
                  </a:cxn>
                  <a:cxn ang="0">
                    <a:pos x="41" y="14"/>
                  </a:cxn>
                  <a:cxn ang="0">
                    <a:pos x="41" y="7"/>
                  </a:cxn>
                  <a:cxn ang="0">
                    <a:pos x="34" y="7"/>
                  </a:cxn>
                  <a:cxn ang="0">
                    <a:pos x="28" y="0"/>
                  </a:cxn>
                  <a:cxn ang="0">
                    <a:pos x="21" y="0"/>
                  </a:cxn>
                  <a:cxn ang="0">
                    <a:pos x="21" y="0"/>
                  </a:cxn>
                  <a:cxn ang="0">
                    <a:pos x="14" y="0"/>
                  </a:cxn>
                  <a:cxn ang="0">
                    <a:pos x="7" y="7"/>
                  </a:cxn>
                  <a:cxn ang="0">
                    <a:pos x="7" y="14"/>
                  </a:cxn>
                  <a:cxn ang="0">
                    <a:pos x="7" y="14"/>
                  </a:cxn>
                  <a:cxn ang="0">
                    <a:pos x="0" y="21"/>
                  </a:cxn>
                  <a:cxn ang="0">
                    <a:pos x="0" y="28"/>
                  </a:cxn>
                  <a:cxn ang="0">
                    <a:pos x="0" y="28"/>
                  </a:cxn>
                  <a:cxn ang="0">
                    <a:pos x="0" y="35"/>
                  </a:cxn>
                  <a:cxn ang="0">
                    <a:pos x="0" y="35"/>
                  </a:cxn>
                  <a:cxn ang="0">
                    <a:pos x="7" y="35"/>
                  </a:cxn>
                  <a:cxn ang="0">
                    <a:pos x="7" y="35"/>
                  </a:cxn>
                  <a:cxn ang="0">
                    <a:pos x="7" y="35"/>
                  </a:cxn>
                  <a:cxn ang="0">
                    <a:pos x="14" y="35"/>
                  </a:cxn>
                  <a:cxn ang="0">
                    <a:pos x="21" y="35"/>
                  </a:cxn>
                  <a:cxn ang="0">
                    <a:pos x="28" y="35"/>
                  </a:cxn>
                  <a:cxn ang="0">
                    <a:pos x="34" y="28"/>
                  </a:cxn>
                  <a:cxn ang="0">
                    <a:pos x="41" y="28"/>
                  </a:cxn>
                  <a:cxn ang="0">
                    <a:pos x="41" y="28"/>
                  </a:cxn>
                  <a:cxn ang="0">
                    <a:pos x="48" y="28"/>
                  </a:cxn>
                  <a:cxn ang="0">
                    <a:pos x="48" y="21"/>
                  </a:cxn>
                  <a:cxn ang="0">
                    <a:pos x="48" y="21"/>
                  </a:cxn>
                </a:cxnLst>
                <a:rect l="0" t="0" r="r" b="b"/>
                <a:pathLst>
                  <a:path w="48" h="35">
                    <a:moveTo>
                      <a:pt x="48" y="21"/>
                    </a:moveTo>
                    <a:lnTo>
                      <a:pt x="48" y="21"/>
                    </a:lnTo>
                    <a:lnTo>
                      <a:pt x="48" y="21"/>
                    </a:lnTo>
                    <a:lnTo>
                      <a:pt x="48" y="14"/>
                    </a:lnTo>
                    <a:lnTo>
                      <a:pt x="48" y="14"/>
                    </a:lnTo>
                    <a:lnTo>
                      <a:pt x="48" y="14"/>
                    </a:lnTo>
                    <a:lnTo>
                      <a:pt x="41" y="14"/>
                    </a:lnTo>
                    <a:lnTo>
                      <a:pt x="41" y="7"/>
                    </a:lnTo>
                    <a:lnTo>
                      <a:pt x="34" y="7"/>
                    </a:lnTo>
                    <a:lnTo>
                      <a:pt x="28" y="0"/>
                    </a:lnTo>
                    <a:lnTo>
                      <a:pt x="21" y="0"/>
                    </a:lnTo>
                    <a:lnTo>
                      <a:pt x="21" y="0"/>
                    </a:lnTo>
                    <a:lnTo>
                      <a:pt x="14" y="0"/>
                    </a:lnTo>
                    <a:lnTo>
                      <a:pt x="7" y="7"/>
                    </a:lnTo>
                    <a:lnTo>
                      <a:pt x="7" y="14"/>
                    </a:lnTo>
                    <a:lnTo>
                      <a:pt x="7" y="14"/>
                    </a:lnTo>
                    <a:lnTo>
                      <a:pt x="0" y="21"/>
                    </a:lnTo>
                    <a:lnTo>
                      <a:pt x="0" y="28"/>
                    </a:lnTo>
                    <a:lnTo>
                      <a:pt x="0" y="28"/>
                    </a:lnTo>
                    <a:lnTo>
                      <a:pt x="0" y="35"/>
                    </a:lnTo>
                    <a:lnTo>
                      <a:pt x="0" y="35"/>
                    </a:lnTo>
                    <a:lnTo>
                      <a:pt x="7" y="35"/>
                    </a:lnTo>
                    <a:lnTo>
                      <a:pt x="7" y="35"/>
                    </a:lnTo>
                    <a:lnTo>
                      <a:pt x="7" y="35"/>
                    </a:lnTo>
                    <a:lnTo>
                      <a:pt x="14" y="35"/>
                    </a:lnTo>
                    <a:lnTo>
                      <a:pt x="21" y="35"/>
                    </a:lnTo>
                    <a:lnTo>
                      <a:pt x="28" y="35"/>
                    </a:lnTo>
                    <a:lnTo>
                      <a:pt x="34" y="28"/>
                    </a:lnTo>
                    <a:lnTo>
                      <a:pt x="41" y="28"/>
                    </a:lnTo>
                    <a:lnTo>
                      <a:pt x="41" y="28"/>
                    </a:lnTo>
                    <a:lnTo>
                      <a:pt x="48" y="28"/>
                    </a:lnTo>
                    <a:lnTo>
                      <a:pt x="48" y="21"/>
                    </a:lnTo>
                    <a:lnTo>
                      <a:pt x="48"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06" name="Freeform 58"/>
              <p:cNvSpPr>
                <a:spLocks/>
              </p:cNvSpPr>
              <p:nvPr/>
            </p:nvSpPr>
            <p:spPr bwMode="auto">
              <a:xfrm>
                <a:off x="960" y="2726"/>
                <a:ext cx="231" cy="427"/>
              </a:xfrm>
              <a:custGeom>
                <a:avLst/>
                <a:gdLst/>
                <a:ahLst/>
                <a:cxnLst>
                  <a:cxn ang="0">
                    <a:pos x="170" y="14"/>
                  </a:cxn>
                  <a:cxn ang="0">
                    <a:pos x="177" y="42"/>
                  </a:cxn>
                  <a:cxn ang="0">
                    <a:pos x="184" y="63"/>
                  </a:cxn>
                  <a:cxn ang="0">
                    <a:pos x="184" y="77"/>
                  </a:cxn>
                  <a:cxn ang="0">
                    <a:pos x="191" y="91"/>
                  </a:cxn>
                  <a:cxn ang="0">
                    <a:pos x="191" y="105"/>
                  </a:cxn>
                  <a:cxn ang="0">
                    <a:pos x="191" y="112"/>
                  </a:cxn>
                  <a:cxn ang="0">
                    <a:pos x="197" y="133"/>
                  </a:cxn>
                  <a:cxn ang="0">
                    <a:pos x="197" y="147"/>
                  </a:cxn>
                  <a:cxn ang="0">
                    <a:pos x="204" y="161"/>
                  </a:cxn>
                  <a:cxn ang="0">
                    <a:pos x="204" y="168"/>
                  </a:cxn>
                  <a:cxn ang="0">
                    <a:pos x="204" y="182"/>
                  </a:cxn>
                  <a:cxn ang="0">
                    <a:pos x="211" y="189"/>
                  </a:cxn>
                  <a:cxn ang="0">
                    <a:pos x="211" y="203"/>
                  </a:cxn>
                  <a:cxn ang="0">
                    <a:pos x="211" y="217"/>
                  </a:cxn>
                  <a:cxn ang="0">
                    <a:pos x="211" y="224"/>
                  </a:cxn>
                  <a:cxn ang="0">
                    <a:pos x="218" y="238"/>
                  </a:cxn>
                  <a:cxn ang="0">
                    <a:pos x="218" y="252"/>
                  </a:cxn>
                  <a:cxn ang="0">
                    <a:pos x="218" y="266"/>
                  </a:cxn>
                  <a:cxn ang="0">
                    <a:pos x="225" y="273"/>
                  </a:cxn>
                  <a:cxn ang="0">
                    <a:pos x="225" y="280"/>
                  </a:cxn>
                  <a:cxn ang="0">
                    <a:pos x="225" y="287"/>
                  </a:cxn>
                  <a:cxn ang="0">
                    <a:pos x="225" y="294"/>
                  </a:cxn>
                  <a:cxn ang="0">
                    <a:pos x="231" y="294"/>
                  </a:cxn>
                  <a:cxn ang="0">
                    <a:pos x="231" y="301"/>
                  </a:cxn>
                  <a:cxn ang="0">
                    <a:pos x="231" y="308"/>
                  </a:cxn>
                  <a:cxn ang="0">
                    <a:pos x="231" y="315"/>
                  </a:cxn>
                  <a:cxn ang="0">
                    <a:pos x="225" y="315"/>
                  </a:cxn>
                  <a:cxn ang="0">
                    <a:pos x="225" y="322"/>
                  </a:cxn>
                  <a:cxn ang="0">
                    <a:pos x="218" y="329"/>
                  </a:cxn>
                  <a:cxn ang="0">
                    <a:pos x="211" y="336"/>
                  </a:cxn>
                  <a:cxn ang="0">
                    <a:pos x="211" y="336"/>
                  </a:cxn>
                  <a:cxn ang="0">
                    <a:pos x="204" y="343"/>
                  </a:cxn>
                  <a:cxn ang="0">
                    <a:pos x="191" y="350"/>
                  </a:cxn>
                  <a:cxn ang="0">
                    <a:pos x="184" y="350"/>
                  </a:cxn>
                  <a:cxn ang="0">
                    <a:pos x="170" y="357"/>
                  </a:cxn>
                  <a:cxn ang="0">
                    <a:pos x="163" y="364"/>
                  </a:cxn>
                  <a:cxn ang="0">
                    <a:pos x="150" y="364"/>
                  </a:cxn>
                  <a:cxn ang="0">
                    <a:pos x="143" y="371"/>
                  </a:cxn>
                  <a:cxn ang="0">
                    <a:pos x="129" y="371"/>
                  </a:cxn>
                  <a:cxn ang="0">
                    <a:pos x="122" y="378"/>
                  </a:cxn>
                  <a:cxn ang="0">
                    <a:pos x="115" y="378"/>
                  </a:cxn>
                  <a:cxn ang="0">
                    <a:pos x="102" y="385"/>
                  </a:cxn>
                  <a:cxn ang="0">
                    <a:pos x="95" y="392"/>
                  </a:cxn>
                  <a:cxn ang="0">
                    <a:pos x="81" y="392"/>
                  </a:cxn>
                  <a:cxn ang="0">
                    <a:pos x="68" y="399"/>
                  </a:cxn>
                  <a:cxn ang="0">
                    <a:pos x="61" y="406"/>
                  </a:cxn>
                  <a:cxn ang="0">
                    <a:pos x="54" y="406"/>
                  </a:cxn>
                  <a:cxn ang="0">
                    <a:pos x="47" y="406"/>
                  </a:cxn>
                  <a:cxn ang="0">
                    <a:pos x="40" y="413"/>
                  </a:cxn>
                  <a:cxn ang="0">
                    <a:pos x="34" y="413"/>
                  </a:cxn>
                  <a:cxn ang="0">
                    <a:pos x="34" y="413"/>
                  </a:cxn>
                  <a:cxn ang="0">
                    <a:pos x="27" y="420"/>
                  </a:cxn>
                  <a:cxn ang="0">
                    <a:pos x="20" y="420"/>
                  </a:cxn>
                  <a:cxn ang="0">
                    <a:pos x="20" y="420"/>
                  </a:cxn>
                  <a:cxn ang="0">
                    <a:pos x="13" y="420"/>
                  </a:cxn>
                  <a:cxn ang="0">
                    <a:pos x="6" y="427"/>
                  </a:cxn>
                  <a:cxn ang="0">
                    <a:pos x="6" y="427"/>
                  </a:cxn>
                  <a:cxn ang="0">
                    <a:pos x="0" y="427"/>
                  </a:cxn>
                </a:cxnLst>
                <a:rect l="0" t="0" r="r" b="b"/>
                <a:pathLst>
                  <a:path w="231" h="427">
                    <a:moveTo>
                      <a:pt x="170" y="0"/>
                    </a:moveTo>
                    <a:lnTo>
                      <a:pt x="170" y="7"/>
                    </a:lnTo>
                    <a:lnTo>
                      <a:pt x="170" y="14"/>
                    </a:lnTo>
                    <a:lnTo>
                      <a:pt x="170" y="21"/>
                    </a:lnTo>
                    <a:lnTo>
                      <a:pt x="177" y="28"/>
                    </a:lnTo>
                    <a:lnTo>
                      <a:pt x="177" y="42"/>
                    </a:lnTo>
                    <a:lnTo>
                      <a:pt x="177" y="49"/>
                    </a:lnTo>
                    <a:lnTo>
                      <a:pt x="177" y="49"/>
                    </a:lnTo>
                    <a:lnTo>
                      <a:pt x="184" y="63"/>
                    </a:lnTo>
                    <a:lnTo>
                      <a:pt x="184" y="63"/>
                    </a:lnTo>
                    <a:lnTo>
                      <a:pt x="184" y="70"/>
                    </a:lnTo>
                    <a:lnTo>
                      <a:pt x="184" y="77"/>
                    </a:lnTo>
                    <a:lnTo>
                      <a:pt x="184" y="77"/>
                    </a:lnTo>
                    <a:lnTo>
                      <a:pt x="191" y="84"/>
                    </a:lnTo>
                    <a:lnTo>
                      <a:pt x="191" y="91"/>
                    </a:lnTo>
                    <a:lnTo>
                      <a:pt x="191" y="91"/>
                    </a:lnTo>
                    <a:lnTo>
                      <a:pt x="191" y="98"/>
                    </a:lnTo>
                    <a:lnTo>
                      <a:pt x="191" y="105"/>
                    </a:lnTo>
                    <a:lnTo>
                      <a:pt x="191" y="105"/>
                    </a:lnTo>
                    <a:lnTo>
                      <a:pt x="191" y="112"/>
                    </a:lnTo>
                    <a:lnTo>
                      <a:pt x="191" y="112"/>
                    </a:lnTo>
                    <a:lnTo>
                      <a:pt x="191" y="119"/>
                    </a:lnTo>
                    <a:lnTo>
                      <a:pt x="197" y="126"/>
                    </a:lnTo>
                    <a:lnTo>
                      <a:pt x="197" y="133"/>
                    </a:lnTo>
                    <a:lnTo>
                      <a:pt x="197" y="140"/>
                    </a:lnTo>
                    <a:lnTo>
                      <a:pt x="197" y="147"/>
                    </a:lnTo>
                    <a:lnTo>
                      <a:pt x="197" y="147"/>
                    </a:lnTo>
                    <a:lnTo>
                      <a:pt x="197" y="154"/>
                    </a:lnTo>
                    <a:lnTo>
                      <a:pt x="204" y="154"/>
                    </a:lnTo>
                    <a:lnTo>
                      <a:pt x="204" y="161"/>
                    </a:lnTo>
                    <a:lnTo>
                      <a:pt x="204" y="161"/>
                    </a:lnTo>
                    <a:lnTo>
                      <a:pt x="204" y="168"/>
                    </a:lnTo>
                    <a:lnTo>
                      <a:pt x="204" y="168"/>
                    </a:lnTo>
                    <a:lnTo>
                      <a:pt x="204" y="175"/>
                    </a:lnTo>
                    <a:lnTo>
                      <a:pt x="204" y="175"/>
                    </a:lnTo>
                    <a:lnTo>
                      <a:pt x="204" y="182"/>
                    </a:lnTo>
                    <a:lnTo>
                      <a:pt x="204" y="182"/>
                    </a:lnTo>
                    <a:lnTo>
                      <a:pt x="211" y="189"/>
                    </a:lnTo>
                    <a:lnTo>
                      <a:pt x="211" y="189"/>
                    </a:lnTo>
                    <a:lnTo>
                      <a:pt x="211" y="196"/>
                    </a:lnTo>
                    <a:lnTo>
                      <a:pt x="211" y="196"/>
                    </a:lnTo>
                    <a:lnTo>
                      <a:pt x="211" y="203"/>
                    </a:lnTo>
                    <a:lnTo>
                      <a:pt x="211" y="203"/>
                    </a:lnTo>
                    <a:lnTo>
                      <a:pt x="211" y="210"/>
                    </a:lnTo>
                    <a:lnTo>
                      <a:pt x="211" y="217"/>
                    </a:lnTo>
                    <a:lnTo>
                      <a:pt x="211" y="217"/>
                    </a:lnTo>
                    <a:lnTo>
                      <a:pt x="211" y="224"/>
                    </a:lnTo>
                    <a:lnTo>
                      <a:pt x="211" y="224"/>
                    </a:lnTo>
                    <a:lnTo>
                      <a:pt x="211" y="231"/>
                    </a:lnTo>
                    <a:lnTo>
                      <a:pt x="218" y="231"/>
                    </a:lnTo>
                    <a:lnTo>
                      <a:pt x="218" y="238"/>
                    </a:lnTo>
                    <a:lnTo>
                      <a:pt x="218" y="238"/>
                    </a:lnTo>
                    <a:lnTo>
                      <a:pt x="218" y="245"/>
                    </a:lnTo>
                    <a:lnTo>
                      <a:pt x="218" y="252"/>
                    </a:lnTo>
                    <a:lnTo>
                      <a:pt x="218" y="259"/>
                    </a:lnTo>
                    <a:lnTo>
                      <a:pt x="218" y="259"/>
                    </a:lnTo>
                    <a:lnTo>
                      <a:pt x="218" y="266"/>
                    </a:lnTo>
                    <a:lnTo>
                      <a:pt x="218" y="266"/>
                    </a:lnTo>
                    <a:lnTo>
                      <a:pt x="218" y="266"/>
                    </a:lnTo>
                    <a:lnTo>
                      <a:pt x="225" y="273"/>
                    </a:lnTo>
                    <a:lnTo>
                      <a:pt x="225" y="273"/>
                    </a:lnTo>
                    <a:lnTo>
                      <a:pt x="225" y="273"/>
                    </a:lnTo>
                    <a:lnTo>
                      <a:pt x="225" y="280"/>
                    </a:lnTo>
                    <a:lnTo>
                      <a:pt x="225" y="280"/>
                    </a:lnTo>
                    <a:lnTo>
                      <a:pt x="225" y="280"/>
                    </a:lnTo>
                    <a:lnTo>
                      <a:pt x="225" y="287"/>
                    </a:lnTo>
                    <a:lnTo>
                      <a:pt x="225" y="287"/>
                    </a:lnTo>
                    <a:lnTo>
                      <a:pt x="225" y="287"/>
                    </a:lnTo>
                    <a:lnTo>
                      <a:pt x="225" y="294"/>
                    </a:lnTo>
                    <a:lnTo>
                      <a:pt x="231" y="294"/>
                    </a:lnTo>
                    <a:lnTo>
                      <a:pt x="231" y="294"/>
                    </a:lnTo>
                    <a:lnTo>
                      <a:pt x="231" y="294"/>
                    </a:lnTo>
                    <a:lnTo>
                      <a:pt x="231" y="301"/>
                    </a:lnTo>
                    <a:lnTo>
                      <a:pt x="231" y="301"/>
                    </a:lnTo>
                    <a:lnTo>
                      <a:pt x="231" y="301"/>
                    </a:lnTo>
                    <a:lnTo>
                      <a:pt x="231" y="301"/>
                    </a:lnTo>
                    <a:lnTo>
                      <a:pt x="231" y="308"/>
                    </a:lnTo>
                    <a:lnTo>
                      <a:pt x="231" y="308"/>
                    </a:lnTo>
                    <a:lnTo>
                      <a:pt x="231" y="315"/>
                    </a:lnTo>
                    <a:lnTo>
                      <a:pt x="231" y="315"/>
                    </a:lnTo>
                    <a:lnTo>
                      <a:pt x="231" y="315"/>
                    </a:lnTo>
                    <a:lnTo>
                      <a:pt x="231" y="315"/>
                    </a:lnTo>
                    <a:lnTo>
                      <a:pt x="231" y="315"/>
                    </a:lnTo>
                    <a:lnTo>
                      <a:pt x="225" y="315"/>
                    </a:lnTo>
                    <a:lnTo>
                      <a:pt x="225" y="322"/>
                    </a:lnTo>
                    <a:lnTo>
                      <a:pt x="225" y="322"/>
                    </a:lnTo>
                    <a:lnTo>
                      <a:pt x="225" y="322"/>
                    </a:lnTo>
                    <a:lnTo>
                      <a:pt x="225" y="322"/>
                    </a:lnTo>
                    <a:lnTo>
                      <a:pt x="218" y="329"/>
                    </a:lnTo>
                    <a:lnTo>
                      <a:pt x="218" y="329"/>
                    </a:lnTo>
                    <a:lnTo>
                      <a:pt x="218" y="329"/>
                    </a:lnTo>
                    <a:lnTo>
                      <a:pt x="218" y="329"/>
                    </a:lnTo>
                    <a:lnTo>
                      <a:pt x="211" y="336"/>
                    </a:lnTo>
                    <a:lnTo>
                      <a:pt x="211" y="336"/>
                    </a:lnTo>
                    <a:lnTo>
                      <a:pt x="211" y="336"/>
                    </a:lnTo>
                    <a:lnTo>
                      <a:pt x="211" y="336"/>
                    </a:lnTo>
                    <a:lnTo>
                      <a:pt x="204" y="336"/>
                    </a:lnTo>
                    <a:lnTo>
                      <a:pt x="204" y="336"/>
                    </a:lnTo>
                    <a:lnTo>
                      <a:pt x="204" y="343"/>
                    </a:lnTo>
                    <a:lnTo>
                      <a:pt x="197" y="343"/>
                    </a:lnTo>
                    <a:lnTo>
                      <a:pt x="197" y="343"/>
                    </a:lnTo>
                    <a:lnTo>
                      <a:pt x="191" y="350"/>
                    </a:lnTo>
                    <a:lnTo>
                      <a:pt x="191" y="350"/>
                    </a:lnTo>
                    <a:lnTo>
                      <a:pt x="184" y="350"/>
                    </a:lnTo>
                    <a:lnTo>
                      <a:pt x="184" y="350"/>
                    </a:lnTo>
                    <a:lnTo>
                      <a:pt x="177" y="350"/>
                    </a:lnTo>
                    <a:lnTo>
                      <a:pt x="170" y="357"/>
                    </a:lnTo>
                    <a:lnTo>
                      <a:pt x="170" y="357"/>
                    </a:lnTo>
                    <a:lnTo>
                      <a:pt x="170" y="357"/>
                    </a:lnTo>
                    <a:lnTo>
                      <a:pt x="163" y="357"/>
                    </a:lnTo>
                    <a:lnTo>
                      <a:pt x="163" y="364"/>
                    </a:lnTo>
                    <a:lnTo>
                      <a:pt x="156" y="364"/>
                    </a:lnTo>
                    <a:lnTo>
                      <a:pt x="156" y="364"/>
                    </a:lnTo>
                    <a:lnTo>
                      <a:pt x="150" y="364"/>
                    </a:lnTo>
                    <a:lnTo>
                      <a:pt x="150" y="364"/>
                    </a:lnTo>
                    <a:lnTo>
                      <a:pt x="143" y="371"/>
                    </a:lnTo>
                    <a:lnTo>
                      <a:pt x="143" y="371"/>
                    </a:lnTo>
                    <a:lnTo>
                      <a:pt x="136" y="371"/>
                    </a:lnTo>
                    <a:lnTo>
                      <a:pt x="136" y="371"/>
                    </a:lnTo>
                    <a:lnTo>
                      <a:pt x="129" y="371"/>
                    </a:lnTo>
                    <a:lnTo>
                      <a:pt x="129" y="378"/>
                    </a:lnTo>
                    <a:lnTo>
                      <a:pt x="122" y="378"/>
                    </a:lnTo>
                    <a:lnTo>
                      <a:pt x="122" y="378"/>
                    </a:lnTo>
                    <a:lnTo>
                      <a:pt x="122" y="378"/>
                    </a:lnTo>
                    <a:lnTo>
                      <a:pt x="115" y="378"/>
                    </a:lnTo>
                    <a:lnTo>
                      <a:pt x="115" y="378"/>
                    </a:lnTo>
                    <a:lnTo>
                      <a:pt x="109" y="385"/>
                    </a:lnTo>
                    <a:lnTo>
                      <a:pt x="109" y="385"/>
                    </a:lnTo>
                    <a:lnTo>
                      <a:pt x="102" y="385"/>
                    </a:lnTo>
                    <a:lnTo>
                      <a:pt x="102" y="385"/>
                    </a:lnTo>
                    <a:lnTo>
                      <a:pt x="95" y="385"/>
                    </a:lnTo>
                    <a:lnTo>
                      <a:pt x="95" y="392"/>
                    </a:lnTo>
                    <a:lnTo>
                      <a:pt x="88" y="392"/>
                    </a:lnTo>
                    <a:lnTo>
                      <a:pt x="88" y="392"/>
                    </a:lnTo>
                    <a:lnTo>
                      <a:pt x="81" y="392"/>
                    </a:lnTo>
                    <a:lnTo>
                      <a:pt x="75" y="392"/>
                    </a:lnTo>
                    <a:lnTo>
                      <a:pt x="75" y="399"/>
                    </a:lnTo>
                    <a:lnTo>
                      <a:pt x="68" y="399"/>
                    </a:lnTo>
                    <a:lnTo>
                      <a:pt x="61" y="399"/>
                    </a:lnTo>
                    <a:lnTo>
                      <a:pt x="61" y="399"/>
                    </a:lnTo>
                    <a:lnTo>
                      <a:pt x="61" y="406"/>
                    </a:lnTo>
                    <a:lnTo>
                      <a:pt x="61" y="406"/>
                    </a:lnTo>
                    <a:lnTo>
                      <a:pt x="54" y="406"/>
                    </a:lnTo>
                    <a:lnTo>
                      <a:pt x="54" y="406"/>
                    </a:lnTo>
                    <a:lnTo>
                      <a:pt x="54" y="406"/>
                    </a:lnTo>
                    <a:lnTo>
                      <a:pt x="47" y="406"/>
                    </a:lnTo>
                    <a:lnTo>
                      <a:pt x="47" y="406"/>
                    </a:lnTo>
                    <a:lnTo>
                      <a:pt x="47" y="406"/>
                    </a:lnTo>
                    <a:lnTo>
                      <a:pt x="40" y="413"/>
                    </a:lnTo>
                    <a:lnTo>
                      <a:pt x="40" y="413"/>
                    </a:lnTo>
                    <a:lnTo>
                      <a:pt x="40" y="413"/>
                    </a:lnTo>
                    <a:lnTo>
                      <a:pt x="40" y="413"/>
                    </a:lnTo>
                    <a:lnTo>
                      <a:pt x="34" y="413"/>
                    </a:lnTo>
                    <a:lnTo>
                      <a:pt x="34" y="413"/>
                    </a:lnTo>
                    <a:lnTo>
                      <a:pt x="34" y="413"/>
                    </a:lnTo>
                    <a:lnTo>
                      <a:pt x="34" y="413"/>
                    </a:lnTo>
                    <a:lnTo>
                      <a:pt x="27" y="413"/>
                    </a:lnTo>
                    <a:lnTo>
                      <a:pt x="27" y="420"/>
                    </a:lnTo>
                    <a:lnTo>
                      <a:pt x="27" y="420"/>
                    </a:lnTo>
                    <a:lnTo>
                      <a:pt x="27" y="420"/>
                    </a:lnTo>
                    <a:lnTo>
                      <a:pt x="27" y="420"/>
                    </a:lnTo>
                    <a:lnTo>
                      <a:pt x="20" y="420"/>
                    </a:lnTo>
                    <a:lnTo>
                      <a:pt x="20" y="420"/>
                    </a:lnTo>
                    <a:lnTo>
                      <a:pt x="20" y="420"/>
                    </a:lnTo>
                    <a:lnTo>
                      <a:pt x="20" y="420"/>
                    </a:lnTo>
                    <a:lnTo>
                      <a:pt x="20" y="420"/>
                    </a:lnTo>
                    <a:lnTo>
                      <a:pt x="13" y="420"/>
                    </a:lnTo>
                    <a:lnTo>
                      <a:pt x="13" y="420"/>
                    </a:lnTo>
                    <a:lnTo>
                      <a:pt x="13" y="420"/>
                    </a:lnTo>
                    <a:lnTo>
                      <a:pt x="13" y="427"/>
                    </a:lnTo>
                    <a:lnTo>
                      <a:pt x="6" y="427"/>
                    </a:lnTo>
                    <a:lnTo>
                      <a:pt x="6" y="427"/>
                    </a:lnTo>
                    <a:lnTo>
                      <a:pt x="6" y="427"/>
                    </a:lnTo>
                    <a:lnTo>
                      <a:pt x="6" y="427"/>
                    </a:lnTo>
                    <a:lnTo>
                      <a:pt x="0" y="427"/>
                    </a:lnTo>
                    <a:lnTo>
                      <a:pt x="0" y="427"/>
                    </a:lnTo>
                    <a:lnTo>
                      <a:pt x="0" y="427"/>
                    </a:lnTo>
                    <a:lnTo>
                      <a:pt x="0" y="427"/>
                    </a:lnTo>
                  </a:path>
                </a:pathLst>
              </a:custGeom>
              <a:noFill/>
              <a:ln w="31750">
                <a:solidFill>
                  <a:srgbClr val="804000"/>
                </a:solidFill>
                <a:prstDash val="solid"/>
                <a:round/>
                <a:headEnd/>
                <a:tailEnd/>
              </a:ln>
            </p:spPr>
            <p:txBody>
              <a:bodyPr/>
              <a:lstStyle/>
              <a:p>
                <a:endParaRPr lang="fr-FR"/>
              </a:p>
            </p:txBody>
          </p:sp>
          <p:sp>
            <p:nvSpPr>
              <p:cNvPr id="181307" name="Freeform 59"/>
              <p:cNvSpPr>
                <a:spLocks/>
              </p:cNvSpPr>
              <p:nvPr/>
            </p:nvSpPr>
            <p:spPr bwMode="auto">
              <a:xfrm>
                <a:off x="1089" y="2852"/>
                <a:ext cx="157" cy="98"/>
              </a:xfrm>
              <a:custGeom>
                <a:avLst/>
                <a:gdLst/>
                <a:ahLst/>
                <a:cxnLst>
                  <a:cxn ang="0">
                    <a:pos x="0" y="63"/>
                  </a:cxn>
                  <a:cxn ang="0">
                    <a:pos x="0" y="56"/>
                  </a:cxn>
                  <a:cxn ang="0">
                    <a:pos x="0" y="56"/>
                  </a:cxn>
                  <a:cxn ang="0">
                    <a:pos x="7" y="49"/>
                  </a:cxn>
                  <a:cxn ang="0">
                    <a:pos x="7" y="42"/>
                  </a:cxn>
                  <a:cxn ang="0">
                    <a:pos x="14" y="35"/>
                  </a:cxn>
                  <a:cxn ang="0">
                    <a:pos x="21" y="28"/>
                  </a:cxn>
                  <a:cxn ang="0">
                    <a:pos x="34" y="21"/>
                  </a:cxn>
                  <a:cxn ang="0">
                    <a:pos x="48" y="14"/>
                  </a:cxn>
                  <a:cxn ang="0">
                    <a:pos x="68" y="7"/>
                  </a:cxn>
                  <a:cxn ang="0">
                    <a:pos x="82" y="0"/>
                  </a:cxn>
                  <a:cxn ang="0">
                    <a:pos x="102" y="0"/>
                  </a:cxn>
                  <a:cxn ang="0">
                    <a:pos x="109" y="7"/>
                  </a:cxn>
                  <a:cxn ang="0">
                    <a:pos x="123" y="14"/>
                  </a:cxn>
                  <a:cxn ang="0">
                    <a:pos x="137" y="28"/>
                  </a:cxn>
                  <a:cxn ang="0">
                    <a:pos x="150" y="42"/>
                  </a:cxn>
                  <a:cxn ang="0">
                    <a:pos x="150" y="63"/>
                  </a:cxn>
                  <a:cxn ang="0">
                    <a:pos x="157" y="70"/>
                  </a:cxn>
                  <a:cxn ang="0">
                    <a:pos x="157" y="84"/>
                  </a:cxn>
                  <a:cxn ang="0">
                    <a:pos x="150" y="91"/>
                  </a:cxn>
                  <a:cxn ang="0">
                    <a:pos x="150" y="91"/>
                  </a:cxn>
                  <a:cxn ang="0">
                    <a:pos x="143" y="98"/>
                  </a:cxn>
                  <a:cxn ang="0">
                    <a:pos x="137" y="98"/>
                  </a:cxn>
                  <a:cxn ang="0">
                    <a:pos x="130" y="98"/>
                  </a:cxn>
                  <a:cxn ang="0">
                    <a:pos x="116" y="98"/>
                  </a:cxn>
                  <a:cxn ang="0">
                    <a:pos x="96" y="98"/>
                  </a:cxn>
                  <a:cxn ang="0">
                    <a:pos x="68" y="91"/>
                  </a:cxn>
                  <a:cxn ang="0">
                    <a:pos x="48" y="84"/>
                  </a:cxn>
                  <a:cxn ang="0">
                    <a:pos x="27" y="77"/>
                  </a:cxn>
                  <a:cxn ang="0">
                    <a:pos x="21" y="77"/>
                  </a:cxn>
                  <a:cxn ang="0">
                    <a:pos x="14" y="70"/>
                  </a:cxn>
                  <a:cxn ang="0">
                    <a:pos x="7" y="70"/>
                  </a:cxn>
                  <a:cxn ang="0">
                    <a:pos x="0" y="63"/>
                  </a:cxn>
                </a:cxnLst>
                <a:rect l="0" t="0" r="r" b="b"/>
                <a:pathLst>
                  <a:path w="157" h="98">
                    <a:moveTo>
                      <a:pt x="0" y="63"/>
                    </a:moveTo>
                    <a:lnTo>
                      <a:pt x="0" y="56"/>
                    </a:lnTo>
                    <a:lnTo>
                      <a:pt x="0" y="56"/>
                    </a:lnTo>
                    <a:lnTo>
                      <a:pt x="7" y="49"/>
                    </a:lnTo>
                    <a:lnTo>
                      <a:pt x="7" y="42"/>
                    </a:lnTo>
                    <a:lnTo>
                      <a:pt x="14" y="35"/>
                    </a:lnTo>
                    <a:lnTo>
                      <a:pt x="21" y="28"/>
                    </a:lnTo>
                    <a:lnTo>
                      <a:pt x="34" y="21"/>
                    </a:lnTo>
                    <a:lnTo>
                      <a:pt x="48" y="14"/>
                    </a:lnTo>
                    <a:lnTo>
                      <a:pt x="68" y="7"/>
                    </a:lnTo>
                    <a:lnTo>
                      <a:pt x="82" y="0"/>
                    </a:lnTo>
                    <a:lnTo>
                      <a:pt x="102" y="0"/>
                    </a:lnTo>
                    <a:lnTo>
                      <a:pt x="109" y="7"/>
                    </a:lnTo>
                    <a:lnTo>
                      <a:pt x="123" y="14"/>
                    </a:lnTo>
                    <a:lnTo>
                      <a:pt x="137" y="28"/>
                    </a:lnTo>
                    <a:lnTo>
                      <a:pt x="150" y="42"/>
                    </a:lnTo>
                    <a:lnTo>
                      <a:pt x="150" y="63"/>
                    </a:lnTo>
                    <a:lnTo>
                      <a:pt x="157" y="70"/>
                    </a:lnTo>
                    <a:lnTo>
                      <a:pt x="157" y="84"/>
                    </a:lnTo>
                    <a:lnTo>
                      <a:pt x="150" y="91"/>
                    </a:lnTo>
                    <a:lnTo>
                      <a:pt x="150" y="91"/>
                    </a:lnTo>
                    <a:lnTo>
                      <a:pt x="143" y="98"/>
                    </a:lnTo>
                    <a:lnTo>
                      <a:pt x="137" y="98"/>
                    </a:lnTo>
                    <a:lnTo>
                      <a:pt x="130" y="98"/>
                    </a:lnTo>
                    <a:lnTo>
                      <a:pt x="116" y="98"/>
                    </a:lnTo>
                    <a:lnTo>
                      <a:pt x="96" y="98"/>
                    </a:lnTo>
                    <a:lnTo>
                      <a:pt x="68" y="91"/>
                    </a:lnTo>
                    <a:lnTo>
                      <a:pt x="48" y="84"/>
                    </a:lnTo>
                    <a:lnTo>
                      <a:pt x="27" y="77"/>
                    </a:lnTo>
                    <a:lnTo>
                      <a:pt x="21" y="77"/>
                    </a:lnTo>
                    <a:lnTo>
                      <a:pt x="14" y="70"/>
                    </a:lnTo>
                    <a:lnTo>
                      <a:pt x="7" y="70"/>
                    </a:lnTo>
                    <a:lnTo>
                      <a:pt x="0" y="63"/>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08" name="Freeform 60"/>
              <p:cNvSpPr>
                <a:spLocks/>
              </p:cNvSpPr>
              <p:nvPr/>
            </p:nvSpPr>
            <p:spPr bwMode="auto">
              <a:xfrm>
                <a:off x="953" y="2943"/>
                <a:ext cx="150" cy="105"/>
              </a:xfrm>
              <a:custGeom>
                <a:avLst/>
                <a:gdLst/>
                <a:ahLst/>
                <a:cxnLst>
                  <a:cxn ang="0">
                    <a:pos x="0" y="70"/>
                  </a:cxn>
                  <a:cxn ang="0">
                    <a:pos x="0" y="63"/>
                  </a:cxn>
                  <a:cxn ang="0">
                    <a:pos x="0" y="56"/>
                  </a:cxn>
                  <a:cxn ang="0">
                    <a:pos x="7" y="49"/>
                  </a:cxn>
                  <a:cxn ang="0">
                    <a:pos x="7" y="42"/>
                  </a:cxn>
                  <a:cxn ang="0">
                    <a:pos x="13" y="42"/>
                  </a:cxn>
                  <a:cxn ang="0">
                    <a:pos x="20" y="35"/>
                  </a:cxn>
                  <a:cxn ang="0">
                    <a:pos x="34" y="21"/>
                  </a:cxn>
                  <a:cxn ang="0">
                    <a:pos x="47" y="14"/>
                  </a:cxn>
                  <a:cxn ang="0">
                    <a:pos x="68" y="7"/>
                  </a:cxn>
                  <a:cxn ang="0">
                    <a:pos x="82" y="0"/>
                  </a:cxn>
                  <a:cxn ang="0">
                    <a:pos x="95" y="0"/>
                  </a:cxn>
                  <a:cxn ang="0">
                    <a:pos x="109" y="7"/>
                  </a:cxn>
                  <a:cxn ang="0">
                    <a:pos x="122" y="21"/>
                  </a:cxn>
                  <a:cxn ang="0">
                    <a:pos x="129" y="28"/>
                  </a:cxn>
                  <a:cxn ang="0">
                    <a:pos x="143" y="49"/>
                  </a:cxn>
                  <a:cxn ang="0">
                    <a:pos x="150" y="63"/>
                  </a:cxn>
                  <a:cxn ang="0">
                    <a:pos x="150" y="77"/>
                  </a:cxn>
                  <a:cxn ang="0">
                    <a:pos x="150" y="91"/>
                  </a:cxn>
                  <a:cxn ang="0">
                    <a:pos x="143" y="98"/>
                  </a:cxn>
                  <a:cxn ang="0">
                    <a:pos x="143" y="98"/>
                  </a:cxn>
                  <a:cxn ang="0">
                    <a:pos x="136" y="105"/>
                  </a:cxn>
                  <a:cxn ang="0">
                    <a:pos x="129" y="105"/>
                  </a:cxn>
                  <a:cxn ang="0">
                    <a:pos x="122" y="105"/>
                  </a:cxn>
                  <a:cxn ang="0">
                    <a:pos x="109" y="105"/>
                  </a:cxn>
                  <a:cxn ang="0">
                    <a:pos x="88" y="105"/>
                  </a:cxn>
                  <a:cxn ang="0">
                    <a:pos x="68" y="98"/>
                  </a:cxn>
                  <a:cxn ang="0">
                    <a:pos x="47" y="91"/>
                  </a:cxn>
                  <a:cxn ang="0">
                    <a:pos x="27" y="84"/>
                  </a:cxn>
                  <a:cxn ang="0">
                    <a:pos x="20" y="84"/>
                  </a:cxn>
                  <a:cxn ang="0">
                    <a:pos x="13" y="77"/>
                  </a:cxn>
                  <a:cxn ang="0">
                    <a:pos x="7" y="70"/>
                  </a:cxn>
                  <a:cxn ang="0">
                    <a:pos x="0" y="70"/>
                  </a:cxn>
                </a:cxnLst>
                <a:rect l="0" t="0" r="r" b="b"/>
                <a:pathLst>
                  <a:path w="150" h="105">
                    <a:moveTo>
                      <a:pt x="0" y="70"/>
                    </a:moveTo>
                    <a:lnTo>
                      <a:pt x="0" y="63"/>
                    </a:lnTo>
                    <a:lnTo>
                      <a:pt x="0" y="56"/>
                    </a:lnTo>
                    <a:lnTo>
                      <a:pt x="7" y="49"/>
                    </a:lnTo>
                    <a:lnTo>
                      <a:pt x="7" y="42"/>
                    </a:lnTo>
                    <a:lnTo>
                      <a:pt x="13" y="42"/>
                    </a:lnTo>
                    <a:lnTo>
                      <a:pt x="20" y="35"/>
                    </a:lnTo>
                    <a:lnTo>
                      <a:pt x="34" y="21"/>
                    </a:lnTo>
                    <a:lnTo>
                      <a:pt x="47" y="14"/>
                    </a:lnTo>
                    <a:lnTo>
                      <a:pt x="68" y="7"/>
                    </a:lnTo>
                    <a:lnTo>
                      <a:pt x="82" y="0"/>
                    </a:lnTo>
                    <a:lnTo>
                      <a:pt x="95" y="0"/>
                    </a:lnTo>
                    <a:lnTo>
                      <a:pt x="109" y="7"/>
                    </a:lnTo>
                    <a:lnTo>
                      <a:pt x="122" y="21"/>
                    </a:lnTo>
                    <a:lnTo>
                      <a:pt x="129" y="28"/>
                    </a:lnTo>
                    <a:lnTo>
                      <a:pt x="143" y="49"/>
                    </a:lnTo>
                    <a:lnTo>
                      <a:pt x="150" y="63"/>
                    </a:lnTo>
                    <a:lnTo>
                      <a:pt x="150" y="77"/>
                    </a:lnTo>
                    <a:lnTo>
                      <a:pt x="150" y="91"/>
                    </a:lnTo>
                    <a:lnTo>
                      <a:pt x="143" y="98"/>
                    </a:lnTo>
                    <a:lnTo>
                      <a:pt x="143" y="98"/>
                    </a:lnTo>
                    <a:lnTo>
                      <a:pt x="136" y="105"/>
                    </a:lnTo>
                    <a:lnTo>
                      <a:pt x="129" y="105"/>
                    </a:lnTo>
                    <a:lnTo>
                      <a:pt x="122" y="105"/>
                    </a:lnTo>
                    <a:lnTo>
                      <a:pt x="109" y="105"/>
                    </a:lnTo>
                    <a:lnTo>
                      <a:pt x="88" y="105"/>
                    </a:lnTo>
                    <a:lnTo>
                      <a:pt x="68" y="98"/>
                    </a:lnTo>
                    <a:lnTo>
                      <a:pt x="47" y="91"/>
                    </a:lnTo>
                    <a:lnTo>
                      <a:pt x="27" y="84"/>
                    </a:lnTo>
                    <a:lnTo>
                      <a:pt x="20" y="84"/>
                    </a:lnTo>
                    <a:lnTo>
                      <a:pt x="13" y="77"/>
                    </a:lnTo>
                    <a:lnTo>
                      <a:pt x="7" y="70"/>
                    </a:lnTo>
                    <a:lnTo>
                      <a:pt x="0" y="70"/>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09" name="Freeform 61"/>
              <p:cNvSpPr>
                <a:spLocks/>
              </p:cNvSpPr>
              <p:nvPr/>
            </p:nvSpPr>
            <p:spPr bwMode="auto">
              <a:xfrm>
                <a:off x="932" y="2761"/>
                <a:ext cx="157" cy="105"/>
              </a:xfrm>
              <a:custGeom>
                <a:avLst/>
                <a:gdLst/>
                <a:ahLst/>
                <a:cxnLst>
                  <a:cxn ang="0">
                    <a:pos x="0" y="70"/>
                  </a:cxn>
                  <a:cxn ang="0">
                    <a:pos x="0" y="63"/>
                  </a:cxn>
                  <a:cxn ang="0">
                    <a:pos x="0" y="56"/>
                  </a:cxn>
                  <a:cxn ang="0">
                    <a:pos x="7" y="49"/>
                  </a:cxn>
                  <a:cxn ang="0">
                    <a:pos x="7" y="42"/>
                  </a:cxn>
                  <a:cxn ang="0">
                    <a:pos x="14" y="42"/>
                  </a:cxn>
                  <a:cxn ang="0">
                    <a:pos x="21" y="35"/>
                  </a:cxn>
                  <a:cxn ang="0">
                    <a:pos x="34" y="21"/>
                  </a:cxn>
                  <a:cxn ang="0">
                    <a:pos x="48" y="14"/>
                  </a:cxn>
                  <a:cxn ang="0">
                    <a:pos x="68" y="7"/>
                  </a:cxn>
                  <a:cxn ang="0">
                    <a:pos x="82" y="0"/>
                  </a:cxn>
                  <a:cxn ang="0">
                    <a:pos x="103" y="0"/>
                  </a:cxn>
                  <a:cxn ang="0">
                    <a:pos x="109" y="7"/>
                  </a:cxn>
                  <a:cxn ang="0">
                    <a:pos x="123" y="14"/>
                  </a:cxn>
                  <a:cxn ang="0">
                    <a:pos x="137" y="28"/>
                  </a:cxn>
                  <a:cxn ang="0">
                    <a:pos x="150" y="49"/>
                  </a:cxn>
                  <a:cxn ang="0">
                    <a:pos x="150" y="63"/>
                  </a:cxn>
                  <a:cxn ang="0">
                    <a:pos x="157" y="77"/>
                  </a:cxn>
                  <a:cxn ang="0">
                    <a:pos x="157" y="91"/>
                  </a:cxn>
                  <a:cxn ang="0">
                    <a:pos x="150" y="98"/>
                  </a:cxn>
                  <a:cxn ang="0">
                    <a:pos x="150" y="98"/>
                  </a:cxn>
                  <a:cxn ang="0">
                    <a:pos x="143" y="105"/>
                  </a:cxn>
                  <a:cxn ang="0">
                    <a:pos x="137" y="105"/>
                  </a:cxn>
                  <a:cxn ang="0">
                    <a:pos x="130" y="105"/>
                  </a:cxn>
                  <a:cxn ang="0">
                    <a:pos x="116" y="105"/>
                  </a:cxn>
                  <a:cxn ang="0">
                    <a:pos x="96" y="105"/>
                  </a:cxn>
                  <a:cxn ang="0">
                    <a:pos x="68" y="98"/>
                  </a:cxn>
                  <a:cxn ang="0">
                    <a:pos x="48" y="91"/>
                  </a:cxn>
                  <a:cxn ang="0">
                    <a:pos x="28" y="84"/>
                  </a:cxn>
                  <a:cxn ang="0">
                    <a:pos x="21" y="84"/>
                  </a:cxn>
                  <a:cxn ang="0">
                    <a:pos x="14" y="77"/>
                  </a:cxn>
                  <a:cxn ang="0">
                    <a:pos x="7" y="70"/>
                  </a:cxn>
                  <a:cxn ang="0">
                    <a:pos x="0" y="70"/>
                  </a:cxn>
                </a:cxnLst>
                <a:rect l="0" t="0" r="r" b="b"/>
                <a:pathLst>
                  <a:path w="157" h="105">
                    <a:moveTo>
                      <a:pt x="0" y="70"/>
                    </a:moveTo>
                    <a:lnTo>
                      <a:pt x="0" y="63"/>
                    </a:lnTo>
                    <a:lnTo>
                      <a:pt x="0" y="56"/>
                    </a:lnTo>
                    <a:lnTo>
                      <a:pt x="7" y="49"/>
                    </a:lnTo>
                    <a:lnTo>
                      <a:pt x="7" y="42"/>
                    </a:lnTo>
                    <a:lnTo>
                      <a:pt x="14" y="42"/>
                    </a:lnTo>
                    <a:lnTo>
                      <a:pt x="21" y="35"/>
                    </a:lnTo>
                    <a:lnTo>
                      <a:pt x="34" y="21"/>
                    </a:lnTo>
                    <a:lnTo>
                      <a:pt x="48" y="14"/>
                    </a:lnTo>
                    <a:lnTo>
                      <a:pt x="68" y="7"/>
                    </a:lnTo>
                    <a:lnTo>
                      <a:pt x="82" y="0"/>
                    </a:lnTo>
                    <a:lnTo>
                      <a:pt x="103" y="0"/>
                    </a:lnTo>
                    <a:lnTo>
                      <a:pt x="109" y="7"/>
                    </a:lnTo>
                    <a:lnTo>
                      <a:pt x="123" y="14"/>
                    </a:lnTo>
                    <a:lnTo>
                      <a:pt x="137" y="28"/>
                    </a:lnTo>
                    <a:lnTo>
                      <a:pt x="150" y="49"/>
                    </a:lnTo>
                    <a:lnTo>
                      <a:pt x="150" y="63"/>
                    </a:lnTo>
                    <a:lnTo>
                      <a:pt x="157" y="77"/>
                    </a:lnTo>
                    <a:lnTo>
                      <a:pt x="157" y="91"/>
                    </a:lnTo>
                    <a:lnTo>
                      <a:pt x="150" y="98"/>
                    </a:lnTo>
                    <a:lnTo>
                      <a:pt x="150" y="98"/>
                    </a:lnTo>
                    <a:lnTo>
                      <a:pt x="143" y="105"/>
                    </a:lnTo>
                    <a:lnTo>
                      <a:pt x="137" y="105"/>
                    </a:lnTo>
                    <a:lnTo>
                      <a:pt x="130" y="105"/>
                    </a:lnTo>
                    <a:lnTo>
                      <a:pt x="116" y="105"/>
                    </a:lnTo>
                    <a:lnTo>
                      <a:pt x="96" y="105"/>
                    </a:lnTo>
                    <a:lnTo>
                      <a:pt x="68" y="98"/>
                    </a:lnTo>
                    <a:lnTo>
                      <a:pt x="48" y="91"/>
                    </a:lnTo>
                    <a:lnTo>
                      <a:pt x="28" y="84"/>
                    </a:lnTo>
                    <a:lnTo>
                      <a:pt x="21" y="84"/>
                    </a:lnTo>
                    <a:lnTo>
                      <a:pt x="14" y="77"/>
                    </a:lnTo>
                    <a:lnTo>
                      <a:pt x="7" y="70"/>
                    </a:lnTo>
                    <a:lnTo>
                      <a:pt x="0" y="70"/>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10" name="Freeform 62"/>
              <p:cNvSpPr>
                <a:spLocks/>
              </p:cNvSpPr>
              <p:nvPr/>
            </p:nvSpPr>
            <p:spPr bwMode="auto">
              <a:xfrm>
                <a:off x="932" y="3069"/>
                <a:ext cx="55" cy="42"/>
              </a:xfrm>
              <a:custGeom>
                <a:avLst/>
                <a:gdLst/>
                <a:ahLst/>
                <a:cxnLst>
                  <a:cxn ang="0">
                    <a:pos x="0" y="28"/>
                  </a:cxn>
                  <a:cxn ang="0">
                    <a:pos x="0" y="28"/>
                  </a:cxn>
                  <a:cxn ang="0">
                    <a:pos x="0" y="21"/>
                  </a:cxn>
                  <a:cxn ang="0">
                    <a:pos x="0" y="21"/>
                  </a:cxn>
                  <a:cxn ang="0">
                    <a:pos x="0" y="21"/>
                  </a:cxn>
                  <a:cxn ang="0">
                    <a:pos x="7" y="14"/>
                  </a:cxn>
                  <a:cxn ang="0">
                    <a:pos x="7" y="14"/>
                  </a:cxn>
                  <a:cxn ang="0">
                    <a:pos x="14" y="7"/>
                  </a:cxn>
                  <a:cxn ang="0">
                    <a:pos x="21" y="7"/>
                  </a:cxn>
                  <a:cxn ang="0">
                    <a:pos x="21" y="0"/>
                  </a:cxn>
                  <a:cxn ang="0">
                    <a:pos x="28" y="0"/>
                  </a:cxn>
                  <a:cxn ang="0">
                    <a:pos x="34" y="0"/>
                  </a:cxn>
                  <a:cxn ang="0">
                    <a:pos x="41" y="0"/>
                  </a:cxn>
                  <a:cxn ang="0">
                    <a:pos x="41" y="7"/>
                  </a:cxn>
                  <a:cxn ang="0">
                    <a:pos x="48" y="14"/>
                  </a:cxn>
                  <a:cxn ang="0">
                    <a:pos x="48" y="21"/>
                  </a:cxn>
                  <a:cxn ang="0">
                    <a:pos x="55" y="28"/>
                  </a:cxn>
                  <a:cxn ang="0">
                    <a:pos x="55" y="28"/>
                  </a:cxn>
                  <a:cxn ang="0">
                    <a:pos x="55" y="35"/>
                  </a:cxn>
                  <a:cxn ang="0">
                    <a:pos x="55" y="42"/>
                  </a:cxn>
                  <a:cxn ang="0">
                    <a:pos x="55" y="42"/>
                  </a:cxn>
                  <a:cxn ang="0">
                    <a:pos x="48" y="42"/>
                  </a:cxn>
                  <a:cxn ang="0">
                    <a:pos x="48" y="42"/>
                  </a:cxn>
                  <a:cxn ang="0">
                    <a:pos x="41" y="42"/>
                  </a:cxn>
                  <a:cxn ang="0">
                    <a:pos x="41" y="42"/>
                  </a:cxn>
                  <a:cxn ang="0">
                    <a:pos x="34" y="42"/>
                  </a:cxn>
                  <a:cxn ang="0">
                    <a:pos x="28" y="42"/>
                  </a:cxn>
                  <a:cxn ang="0">
                    <a:pos x="14" y="35"/>
                  </a:cxn>
                  <a:cxn ang="0">
                    <a:pos x="7" y="35"/>
                  </a:cxn>
                  <a:cxn ang="0">
                    <a:pos x="7" y="35"/>
                  </a:cxn>
                  <a:cxn ang="0">
                    <a:pos x="7" y="28"/>
                  </a:cxn>
                  <a:cxn ang="0">
                    <a:pos x="0" y="28"/>
                  </a:cxn>
                  <a:cxn ang="0">
                    <a:pos x="0" y="28"/>
                  </a:cxn>
                </a:cxnLst>
                <a:rect l="0" t="0" r="r" b="b"/>
                <a:pathLst>
                  <a:path w="55" h="42">
                    <a:moveTo>
                      <a:pt x="0" y="28"/>
                    </a:moveTo>
                    <a:lnTo>
                      <a:pt x="0" y="28"/>
                    </a:lnTo>
                    <a:lnTo>
                      <a:pt x="0" y="21"/>
                    </a:lnTo>
                    <a:lnTo>
                      <a:pt x="0" y="21"/>
                    </a:lnTo>
                    <a:lnTo>
                      <a:pt x="0" y="21"/>
                    </a:lnTo>
                    <a:lnTo>
                      <a:pt x="7" y="14"/>
                    </a:lnTo>
                    <a:lnTo>
                      <a:pt x="7" y="14"/>
                    </a:lnTo>
                    <a:lnTo>
                      <a:pt x="14" y="7"/>
                    </a:lnTo>
                    <a:lnTo>
                      <a:pt x="21" y="7"/>
                    </a:lnTo>
                    <a:lnTo>
                      <a:pt x="21" y="0"/>
                    </a:lnTo>
                    <a:lnTo>
                      <a:pt x="28" y="0"/>
                    </a:lnTo>
                    <a:lnTo>
                      <a:pt x="34" y="0"/>
                    </a:lnTo>
                    <a:lnTo>
                      <a:pt x="41" y="0"/>
                    </a:lnTo>
                    <a:lnTo>
                      <a:pt x="41" y="7"/>
                    </a:lnTo>
                    <a:lnTo>
                      <a:pt x="48" y="14"/>
                    </a:lnTo>
                    <a:lnTo>
                      <a:pt x="48" y="21"/>
                    </a:lnTo>
                    <a:lnTo>
                      <a:pt x="55" y="28"/>
                    </a:lnTo>
                    <a:lnTo>
                      <a:pt x="55" y="28"/>
                    </a:lnTo>
                    <a:lnTo>
                      <a:pt x="55" y="35"/>
                    </a:lnTo>
                    <a:lnTo>
                      <a:pt x="55" y="42"/>
                    </a:lnTo>
                    <a:lnTo>
                      <a:pt x="55" y="42"/>
                    </a:lnTo>
                    <a:lnTo>
                      <a:pt x="48" y="42"/>
                    </a:lnTo>
                    <a:lnTo>
                      <a:pt x="48" y="42"/>
                    </a:lnTo>
                    <a:lnTo>
                      <a:pt x="41" y="42"/>
                    </a:lnTo>
                    <a:lnTo>
                      <a:pt x="41" y="42"/>
                    </a:lnTo>
                    <a:lnTo>
                      <a:pt x="34" y="42"/>
                    </a:lnTo>
                    <a:lnTo>
                      <a:pt x="28" y="42"/>
                    </a:lnTo>
                    <a:lnTo>
                      <a:pt x="14" y="35"/>
                    </a:lnTo>
                    <a:lnTo>
                      <a:pt x="7" y="35"/>
                    </a:lnTo>
                    <a:lnTo>
                      <a:pt x="7" y="35"/>
                    </a:lnTo>
                    <a:lnTo>
                      <a:pt x="7" y="28"/>
                    </a:lnTo>
                    <a:lnTo>
                      <a:pt x="0" y="28"/>
                    </a:lnTo>
                    <a:lnTo>
                      <a:pt x="0"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11" name="Freeform 63"/>
              <p:cNvSpPr>
                <a:spLocks/>
              </p:cNvSpPr>
              <p:nvPr/>
            </p:nvSpPr>
            <p:spPr bwMode="auto">
              <a:xfrm>
                <a:off x="1164" y="2978"/>
                <a:ext cx="62" cy="28"/>
              </a:xfrm>
              <a:custGeom>
                <a:avLst/>
                <a:gdLst/>
                <a:ahLst/>
                <a:cxnLst>
                  <a:cxn ang="0">
                    <a:pos x="0" y="7"/>
                  </a:cxn>
                  <a:cxn ang="0">
                    <a:pos x="0" y="14"/>
                  </a:cxn>
                  <a:cxn ang="0">
                    <a:pos x="0" y="14"/>
                  </a:cxn>
                  <a:cxn ang="0">
                    <a:pos x="0" y="14"/>
                  </a:cxn>
                  <a:cxn ang="0">
                    <a:pos x="0" y="14"/>
                  </a:cxn>
                  <a:cxn ang="0">
                    <a:pos x="7" y="14"/>
                  </a:cxn>
                  <a:cxn ang="0">
                    <a:pos x="7" y="21"/>
                  </a:cxn>
                  <a:cxn ang="0">
                    <a:pos x="14" y="21"/>
                  </a:cxn>
                  <a:cxn ang="0">
                    <a:pos x="21" y="28"/>
                  </a:cxn>
                  <a:cxn ang="0">
                    <a:pos x="27" y="28"/>
                  </a:cxn>
                  <a:cxn ang="0">
                    <a:pos x="34" y="28"/>
                  </a:cxn>
                  <a:cxn ang="0">
                    <a:pos x="41" y="28"/>
                  </a:cxn>
                  <a:cxn ang="0">
                    <a:pos x="41" y="28"/>
                  </a:cxn>
                  <a:cxn ang="0">
                    <a:pos x="48" y="21"/>
                  </a:cxn>
                  <a:cxn ang="0">
                    <a:pos x="55" y="21"/>
                  </a:cxn>
                  <a:cxn ang="0">
                    <a:pos x="55" y="14"/>
                  </a:cxn>
                  <a:cxn ang="0">
                    <a:pos x="62" y="14"/>
                  </a:cxn>
                  <a:cxn ang="0">
                    <a:pos x="62" y="7"/>
                  </a:cxn>
                  <a:cxn ang="0">
                    <a:pos x="62" y="7"/>
                  </a:cxn>
                  <a:cxn ang="0">
                    <a:pos x="62" y="0"/>
                  </a:cxn>
                  <a:cxn ang="0">
                    <a:pos x="55" y="0"/>
                  </a:cxn>
                  <a:cxn ang="0">
                    <a:pos x="55" y="0"/>
                  </a:cxn>
                  <a:cxn ang="0">
                    <a:pos x="55" y="0"/>
                  </a:cxn>
                  <a:cxn ang="0">
                    <a:pos x="48" y="0"/>
                  </a:cxn>
                  <a:cxn ang="0">
                    <a:pos x="48" y="0"/>
                  </a:cxn>
                  <a:cxn ang="0">
                    <a:pos x="34" y="0"/>
                  </a:cxn>
                  <a:cxn ang="0">
                    <a:pos x="27" y="0"/>
                  </a:cxn>
                  <a:cxn ang="0">
                    <a:pos x="21" y="0"/>
                  </a:cxn>
                  <a:cxn ang="0">
                    <a:pos x="14" y="7"/>
                  </a:cxn>
                  <a:cxn ang="0">
                    <a:pos x="7" y="7"/>
                  </a:cxn>
                  <a:cxn ang="0">
                    <a:pos x="7" y="7"/>
                  </a:cxn>
                  <a:cxn ang="0">
                    <a:pos x="0" y="7"/>
                  </a:cxn>
                  <a:cxn ang="0">
                    <a:pos x="0" y="7"/>
                  </a:cxn>
                </a:cxnLst>
                <a:rect l="0" t="0" r="r" b="b"/>
                <a:pathLst>
                  <a:path w="62" h="28">
                    <a:moveTo>
                      <a:pt x="0" y="7"/>
                    </a:moveTo>
                    <a:lnTo>
                      <a:pt x="0" y="14"/>
                    </a:lnTo>
                    <a:lnTo>
                      <a:pt x="0" y="14"/>
                    </a:lnTo>
                    <a:lnTo>
                      <a:pt x="0" y="14"/>
                    </a:lnTo>
                    <a:lnTo>
                      <a:pt x="0" y="14"/>
                    </a:lnTo>
                    <a:lnTo>
                      <a:pt x="7" y="14"/>
                    </a:lnTo>
                    <a:lnTo>
                      <a:pt x="7" y="21"/>
                    </a:lnTo>
                    <a:lnTo>
                      <a:pt x="14" y="21"/>
                    </a:lnTo>
                    <a:lnTo>
                      <a:pt x="21" y="28"/>
                    </a:lnTo>
                    <a:lnTo>
                      <a:pt x="27" y="28"/>
                    </a:lnTo>
                    <a:lnTo>
                      <a:pt x="34" y="28"/>
                    </a:lnTo>
                    <a:lnTo>
                      <a:pt x="41" y="28"/>
                    </a:lnTo>
                    <a:lnTo>
                      <a:pt x="41" y="28"/>
                    </a:lnTo>
                    <a:lnTo>
                      <a:pt x="48" y="21"/>
                    </a:lnTo>
                    <a:lnTo>
                      <a:pt x="55" y="21"/>
                    </a:lnTo>
                    <a:lnTo>
                      <a:pt x="55" y="14"/>
                    </a:lnTo>
                    <a:lnTo>
                      <a:pt x="62" y="14"/>
                    </a:lnTo>
                    <a:lnTo>
                      <a:pt x="62" y="7"/>
                    </a:lnTo>
                    <a:lnTo>
                      <a:pt x="62" y="7"/>
                    </a:lnTo>
                    <a:lnTo>
                      <a:pt x="62" y="0"/>
                    </a:lnTo>
                    <a:lnTo>
                      <a:pt x="55" y="0"/>
                    </a:lnTo>
                    <a:lnTo>
                      <a:pt x="55" y="0"/>
                    </a:lnTo>
                    <a:lnTo>
                      <a:pt x="55" y="0"/>
                    </a:lnTo>
                    <a:lnTo>
                      <a:pt x="48" y="0"/>
                    </a:lnTo>
                    <a:lnTo>
                      <a:pt x="48" y="0"/>
                    </a:lnTo>
                    <a:lnTo>
                      <a:pt x="34" y="0"/>
                    </a:lnTo>
                    <a:lnTo>
                      <a:pt x="27" y="0"/>
                    </a:lnTo>
                    <a:lnTo>
                      <a:pt x="21" y="0"/>
                    </a:lnTo>
                    <a:lnTo>
                      <a:pt x="14" y="7"/>
                    </a:lnTo>
                    <a:lnTo>
                      <a:pt x="7" y="7"/>
                    </a:lnTo>
                    <a:lnTo>
                      <a:pt x="7" y="7"/>
                    </a:lnTo>
                    <a:lnTo>
                      <a:pt x="0" y="7"/>
                    </a:lnTo>
                    <a:lnTo>
                      <a:pt x="0" y="7"/>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12" name="Freeform 64"/>
              <p:cNvSpPr>
                <a:spLocks/>
              </p:cNvSpPr>
              <p:nvPr/>
            </p:nvSpPr>
            <p:spPr bwMode="auto">
              <a:xfrm>
                <a:off x="1314" y="2950"/>
                <a:ext cx="55" cy="56"/>
              </a:xfrm>
              <a:custGeom>
                <a:avLst/>
                <a:gdLst/>
                <a:ahLst/>
                <a:cxnLst>
                  <a:cxn ang="0">
                    <a:pos x="0" y="21"/>
                  </a:cxn>
                  <a:cxn ang="0">
                    <a:pos x="0" y="21"/>
                  </a:cxn>
                  <a:cxn ang="0">
                    <a:pos x="0" y="28"/>
                  </a:cxn>
                  <a:cxn ang="0">
                    <a:pos x="0" y="28"/>
                  </a:cxn>
                  <a:cxn ang="0">
                    <a:pos x="0" y="35"/>
                  </a:cxn>
                  <a:cxn ang="0">
                    <a:pos x="7" y="35"/>
                  </a:cxn>
                  <a:cxn ang="0">
                    <a:pos x="7" y="42"/>
                  </a:cxn>
                  <a:cxn ang="0">
                    <a:pos x="14" y="42"/>
                  </a:cxn>
                  <a:cxn ang="0">
                    <a:pos x="21" y="49"/>
                  </a:cxn>
                  <a:cxn ang="0">
                    <a:pos x="21" y="56"/>
                  </a:cxn>
                  <a:cxn ang="0">
                    <a:pos x="27" y="56"/>
                  </a:cxn>
                  <a:cxn ang="0">
                    <a:pos x="34" y="56"/>
                  </a:cxn>
                  <a:cxn ang="0">
                    <a:pos x="41" y="56"/>
                  </a:cxn>
                  <a:cxn ang="0">
                    <a:pos x="41" y="49"/>
                  </a:cxn>
                  <a:cxn ang="0">
                    <a:pos x="48" y="42"/>
                  </a:cxn>
                  <a:cxn ang="0">
                    <a:pos x="55" y="28"/>
                  </a:cxn>
                  <a:cxn ang="0">
                    <a:pos x="55" y="21"/>
                  </a:cxn>
                  <a:cxn ang="0">
                    <a:pos x="55" y="14"/>
                  </a:cxn>
                  <a:cxn ang="0">
                    <a:pos x="55" y="7"/>
                  </a:cxn>
                  <a:cxn ang="0">
                    <a:pos x="55" y="7"/>
                  </a:cxn>
                  <a:cxn ang="0">
                    <a:pos x="55" y="0"/>
                  </a:cxn>
                  <a:cxn ang="0">
                    <a:pos x="48" y="0"/>
                  </a:cxn>
                  <a:cxn ang="0">
                    <a:pos x="48" y="0"/>
                  </a:cxn>
                  <a:cxn ang="0">
                    <a:pos x="41" y="0"/>
                  </a:cxn>
                  <a:cxn ang="0">
                    <a:pos x="41" y="0"/>
                  </a:cxn>
                  <a:cxn ang="0">
                    <a:pos x="34" y="0"/>
                  </a:cxn>
                  <a:cxn ang="0">
                    <a:pos x="27" y="7"/>
                  </a:cxn>
                  <a:cxn ang="0">
                    <a:pos x="14" y="7"/>
                  </a:cxn>
                  <a:cxn ang="0">
                    <a:pos x="7" y="14"/>
                  </a:cxn>
                  <a:cxn ang="0">
                    <a:pos x="7" y="14"/>
                  </a:cxn>
                  <a:cxn ang="0">
                    <a:pos x="7" y="14"/>
                  </a:cxn>
                  <a:cxn ang="0">
                    <a:pos x="0" y="21"/>
                  </a:cxn>
                  <a:cxn ang="0">
                    <a:pos x="0" y="21"/>
                  </a:cxn>
                </a:cxnLst>
                <a:rect l="0" t="0" r="r" b="b"/>
                <a:pathLst>
                  <a:path w="55" h="56">
                    <a:moveTo>
                      <a:pt x="0" y="21"/>
                    </a:moveTo>
                    <a:lnTo>
                      <a:pt x="0" y="21"/>
                    </a:lnTo>
                    <a:lnTo>
                      <a:pt x="0" y="28"/>
                    </a:lnTo>
                    <a:lnTo>
                      <a:pt x="0" y="28"/>
                    </a:lnTo>
                    <a:lnTo>
                      <a:pt x="0" y="35"/>
                    </a:lnTo>
                    <a:lnTo>
                      <a:pt x="7" y="35"/>
                    </a:lnTo>
                    <a:lnTo>
                      <a:pt x="7" y="42"/>
                    </a:lnTo>
                    <a:lnTo>
                      <a:pt x="14" y="42"/>
                    </a:lnTo>
                    <a:lnTo>
                      <a:pt x="21" y="49"/>
                    </a:lnTo>
                    <a:lnTo>
                      <a:pt x="21" y="56"/>
                    </a:lnTo>
                    <a:lnTo>
                      <a:pt x="27" y="56"/>
                    </a:lnTo>
                    <a:lnTo>
                      <a:pt x="34" y="56"/>
                    </a:lnTo>
                    <a:lnTo>
                      <a:pt x="41" y="56"/>
                    </a:lnTo>
                    <a:lnTo>
                      <a:pt x="41" y="49"/>
                    </a:lnTo>
                    <a:lnTo>
                      <a:pt x="48" y="42"/>
                    </a:lnTo>
                    <a:lnTo>
                      <a:pt x="55" y="28"/>
                    </a:lnTo>
                    <a:lnTo>
                      <a:pt x="55" y="21"/>
                    </a:lnTo>
                    <a:lnTo>
                      <a:pt x="55" y="14"/>
                    </a:lnTo>
                    <a:lnTo>
                      <a:pt x="55" y="7"/>
                    </a:lnTo>
                    <a:lnTo>
                      <a:pt x="55" y="7"/>
                    </a:lnTo>
                    <a:lnTo>
                      <a:pt x="55" y="0"/>
                    </a:lnTo>
                    <a:lnTo>
                      <a:pt x="48" y="0"/>
                    </a:lnTo>
                    <a:lnTo>
                      <a:pt x="48" y="0"/>
                    </a:lnTo>
                    <a:lnTo>
                      <a:pt x="41" y="0"/>
                    </a:lnTo>
                    <a:lnTo>
                      <a:pt x="41" y="0"/>
                    </a:lnTo>
                    <a:lnTo>
                      <a:pt x="34" y="0"/>
                    </a:lnTo>
                    <a:lnTo>
                      <a:pt x="27" y="7"/>
                    </a:lnTo>
                    <a:lnTo>
                      <a:pt x="14" y="7"/>
                    </a:lnTo>
                    <a:lnTo>
                      <a:pt x="7" y="14"/>
                    </a:lnTo>
                    <a:lnTo>
                      <a:pt x="7" y="14"/>
                    </a:lnTo>
                    <a:lnTo>
                      <a:pt x="7" y="14"/>
                    </a:lnTo>
                    <a:lnTo>
                      <a:pt x="0" y="21"/>
                    </a:lnTo>
                    <a:lnTo>
                      <a:pt x="0"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13" name="Freeform 65"/>
              <p:cNvSpPr>
                <a:spLocks/>
              </p:cNvSpPr>
              <p:nvPr/>
            </p:nvSpPr>
            <p:spPr bwMode="auto">
              <a:xfrm>
                <a:off x="1048" y="3041"/>
                <a:ext cx="62" cy="35"/>
              </a:xfrm>
              <a:custGeom>
                <a:avLst/>
                <a:gdLst/>
                <a:ahLst/>
                <a:cxnLst>
                  <a:cxn ang="0">
                    <a:pos x="0" y="21"/>
                  </a:cxn>
                  <a:cxn ang="0">
                    <a:pos x="0" y="21"/>
                  </a:cxn>
                  <a:cxn ang="0">
                    <a:pos x="0" y="21"/>
                  </a:cxn>
                  <a:cxn ang="0">
                    <a:pos x="0" y="21"/>
                  </a:cxn>
                  <a:cxn ang="0">
                    <a:pos x="0" y="14"/>
                  </a:cxn>
                  <a:cxn ang="0">
                    <a:pos x="7" y="14"/>
                  </a:cxn>
                  <a:cxn ang="0">
                    <a:pos x="7" y="14"/>
                  </a:cxn>
                  <a:cxn ang="0">
                    <a:pos x="14" y="7"/>
                  </a:cxn>
                  <a:cxn ang="0">
                    <a:pos x="21" y="7"/>
                  </a:cxn>
                  <a:cxn ang="0">
                    <a:pos x="27" y="0"/>
                  </a:cxn>
                  <a:cxn ang="0">
                    <a:pos x="34" y="0"/>
                  </a:cxn>
                  <a:cxn ang="0">
                    <a:pos x="41" y="0"/>
                  </a:cxn>
                  <a:cxn ang="0">
                    <a:pos x="41" y="0"/>
                  </a:cxn>
                  <a:cxn ang="0">
                    <a:pos x="48" y="7"/>
                  </a:cxn>
                  <a:cxn ang="0">
                    <a:pos x="55" y="14"/>
                  </a:cxn>
                  <a:cxn ang="0">
                    <a:pos x="55" y="14"/>
                  </a:cxn>
                  <a:cxn ang="0">
                    <a:pos x="62" y="21"/>
                  </a:cxn>
                  <a:cxn ang="0">
                    <a:pos x="62" y="28"/>
                  </a:cxn>
                  <a:cxn ang="0">
                    <a:pos x="62" y="28"/>
                  </a:cxn>
                  <a:cxn ang="0">
                    <a:pos x="62" y="35"/>
                  </a:cxn>
                  <a:cxn ang="0">
                    <a:pos x="62" y="35"/>
                  </a:cxn>
                  <a:cxn ang="0">
                    <a:pos x="55" y="35"/>
                  </a:cxn>
                  <a:cxn ang="0">
                    <a:pos x="55" y="35"/>
                  </a:cxn>
                  <a:cxn ang="0">
                    <a:pos x="48" y="35"/>
                  </a:cxn>
                  <a:cxn ang="0">
                    <a:pos x="48" y="35"/>
                  </a:cxn>
                  <a:cxn ang="0">
                    <a:pos x="34" y="35"/>
                  </a:cxn>
                  <a:cxn ang="0">
                    <a:pos x="27" y="35"/>
                  </a:cxn>
                  <a:cxn ang="0">
                    <a:pos x="21" y="28"/>
                  </a:cxn>
                  <a:cxn ang="0">
                    <a:pos x="14" y="28"/>
                  </a:cxn>
                  <a:cxn ang="0">
                    <a:pos x="7" y="28"/>
                  </a:cxn>
                  <a:cxn ang="0">
                    <a:pos x="7" y="28"/>
                  </a:cxn>
                  <a:cxn ang="0">
                    <a:pos x="0" y="21"/>
                  </a:cxn>
                  <a:cxn ang="0">
                    <a:pos x="0" y="21"/>
                  </a:cxn>
                </a:cxnLst>
                <a:rect l="0" t="0" r="r" b="b"/>
                <a:pathLst>
                  <a:path w="62" h="35">
                    <a:moveTo>
                      <a:pt x="0" y="21"/>
                    </a:moveTo>
                    <a:lnTo>
                      <a:pt x="0" y="21"/>
                    </a:lnTo>
                    <a:lnTo>
                      <a:pt x="0" y="21"/>
                    </a:lnTo>
                    <a:lnTo>
                      <a:pt x="0" y="21"/>
                    </a:lnTo>
                    <a:lnTo>
                      <a:pt x="0" y="14"/>
                    </a:lnTo>
                    <a:lnTo>
                      <a:pt x="7" y="14"/>
                    </a:lnTo>
                    <a:lnTo>
                      <a:pt x="7" y="14"/>
                    </a:lnTo>
                    <a:lnTo>
                      <a:pt x="14" y="7"/>
                    </a:lnTo>
                    <a:lnTo>
                      <a:pt x="21" y="7"/>
                    </a:lnTo>
                    <a:lnTo>
                      <a:pt x="27" y="0"/>
                    </a:lnTo>
                    <a:lnTo>
                      <a:pt x="34" y="0"/>
                    </a:lnTo>
                    <a:lnTo>
                      <a:pt x="41" y="0"/>
                    </a:lnTo>
                    <a:lnTo>
                      <a:pt x="41" y="0"/>
                    </a:lnTo>
                    <a:lnTo>
                      <a:pt x="48" y="7"/>
                    </a:lnTo>
                    <a:lnTo>
                      <a:pt x="55" y="14"/>
                    </a:lnTo>
                    <a:lnTo>
                      <a:pt x="55" y="14"/>
                    </a:lnTo>
                    <a:lnTo>
                      <a:pt x="62" y="21"/>
                    </a:lnTo>
                    <a:lnTo>
                      <a:pt x="62" y="28"/>
                    </a:lnTo>
                    <a:lnTo>
                      <a:pt x="62" y="28"/>
                    </a:lnTo>
                    <a:lnTo>
                      <a:pt x="62" y="35"/>
                    </a:lnTo>
                    <a:lnTo>
                      <a:pt x="62" y="35"/>
                    </a:lnTo>
                    <a:lnTo>
                      <a:pt x="55" y="35"/>
                    </a:lnTo>
                    <a:lnTo>
                      <a:pt x="55" y="35"/>
                    </a:lnTo>
                    <a:lnTo>
                      <a:pt x="48" y="35"/>
                    </a:lnTo>
                    <a:lnTo>
                      <a:pt x="48" y="35"/>
                    </a:lnTo>
                    <a:lnTo>
                      <a:pt x="34" y="35"/>
                    </a:lnTo>
                    <a:lnTo>
                      <a:pt x="27" y="35"/>
                    </a:lnTo>
                    <a:lnTo>
                      <a:pt x="21" y="28"/>
                    </a:lnTo>
                    <a:lnTo>
                      <a:pt x="14" y="28"/>
                    </a:lnTo>
                    <a:lnTo>
                      <a:pt x="7" y="28"/>
                    </a:lnTo>
                    <a:lnTo>
                      <a:pt x="7" y="28"/>
                    </a:lnTo>
                    <a:lnTo>
                      <a:pt x="0" y="21"/>
                    </a:lnTo>
                    <a:lnTo>
                      <a:pt x="0"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14" name="Freeform 66"/>
              <p:cNvSpPr>
                <a:spLocks/>
              </p:cNvSpPr>
              <p:nvPr/>
            </p:nvSpPr>
            <p:spPr bwMode="auto">
              <a:xfrm>
                <a:off x="932" y="2887"/>
                <a:ext cx="55" cy="35"/>
              </a:xfrm>
              <a:custGeom>
                <a:avLst/>
                <a:gdLst/>
                <a:ahLst/>
                <a:cxnLst>
                  <a:cxn ang="0">
                    <a:pos x="0" y="21"/>
                  </a:cxn>
                  <a:cxn ang="0">
                    <a:pos x="0" y="21"/>
                  </a:cxn>
                  <a:cxn ang="0">
                    <a:pos x="0" y="21"/>
                  </a:cxn>
                  <a:cxn ang="0">
                    <a:pos x="0" y="14"/>
                  </a:cxn>
                  <a:cxn ang="0">
                    <a:pos x="0" y="14"/>
                  </a:cxn>
                  <a:cxn ang="0">
                    <a:pos x="7" y="14"/>
                  </a:cxn>
                  <a:cxn ang="0">
                    <a:pos x="7" y="14"/>
                  </a:cxn>
                  <a:cxn ang="0">
                    <a:pos x="14" y="7"/>
                  </a:cxn>
                  <a:cxn ang="0">
                    <a:pos x="21" y="7"/>
                  </a:cxn>
                  <a:cxn ang="0">
                    <a:pos x="21" y="0"/>
                  </a:cxn>
                  <a:cxn ang="0">
                    <a:pos x="28" y="0"/>
                  </a:cxn>
                  <a:cxn ang="0">
                    <a:pos x="34" y="0"/>
                  </a:cxn>
                  <a:cxn ang="0">
                    <a:pos x="41" y="0"/>
                  </a:cxn>
                  <a:cxn ang="0">
                    <a:pos x="41" y="7"/>
                  </a:cxn>
                  <a:cxn ang="0">
                    <a:pos x="48" y="7"/>
                  </a:cxn>
                  <a:cxn ang="0">
                    <a:pos x="48" y="14"/>
                  </a:cxn>
                  <a:cxn ang="0">
                    <a:pos x="55" y="21"/>
                  </a:cxn>
                  <a:cxn ang="0">
                    <a:pos x="55" y="28"/>
                  </a:cxn>
                  <a:cxn ang="0">
                    <a:pos x="55" y="28"/>
                  </a:cxn>
                  <a:cxn ang="0">
                    <a:pos x="55" y="35"/>
                  </a:cxn>
                  <a:cxn ang="0">
                    <a:pos x="55" y="35"/>
                  </a:cxn>
                  <a:cxn ang="0">
                    <a:pos x="48" y="35"/>
                  </a:cxn>
                  <a:cxn ang="0">
                    <a:pos x="48" y="35"/>
                  </a:cxn>
                  <a:cxn ang="0">
                    <a:pos x="41" y="35"/>
                  </a:cxn>
                  <a:cxn ang="0">
                    <a:pos x="41" y="35"/>
                  </a:cxn>
                  <a:cxn ang="0">
                    <a:pos x="34" y="35"/>
                  </a:cxn>
                  <a:cxn ang="0">
                    <a:pos x="28" y="35"/>
                  </a:cxn>
                  <a:cxn ang="0">
                    <a:pos x="14" y="28"/>
                  </a:cxn>
                  <a:cxn ang="0">
                    <a:pos x="7" y="28"/>
                  </a:cxn>
                  <a:cxn ang="0">
                    <a:pos x="7" y="28"/>
                  </a:cxn>
                  <a:cxn ang="0">
                    <a:pos x="7" y="28"/>
                  </a:cxn>
                  <a:cxn ang="0">
                    <a:pos x="0" y="21"/>
                  </a:cxn>
                  <a:cxn ang="0">
                    <a:pos x="0" y="21"/>
                  </a:cxn>
                </a:cxnLst>
                <a:rect l="0" t="0" r="r" b="b"/>
                <a:pathLst>
                  <a:path w="55" h="35">
                    <a:moveTo>
                      <a:pt x="0" y="21"/>
                    </a:moveTo>
                    <a:lnTo>
                      <a:pt x="0" y="21"/>
                    </a:lnTo>
                    <a:lnTo>
                      <a:pt x="0" y="21"/>
                    </a:lnTo>
                    <a:lnTo>
                      <a:pt x="0" y="14"/>
                    </a:lnTo>
                    <a:lnTo>
                      <a:pt x="0" y="14"/>
                    </a:lnTo>
                    <a:lnTo>
                      <a:pt x="7" y="14"/>
                    </a:lnTo>
                    <a:lnTo>
                      <a:pt x="7" y="14"/>
                    </a:lnTo>
                    <a:lnTo>
                      <a:pt x="14" y="7"/>
                    </a:lnTo>
                    <a:lnTo>
                      <a:pt x="21" y="7"/>
                    </a:lnTo>
                    <a:lnTo>
                      <a:pt x="21" y="0"/>
                    </a:lnTo>
                    <a:lnTo>
                      <a:pt x="28" y="0"/>
                    </a:lnTo>
                    <a:lnTo>
                      <a:pt x="34" y="0"/>
                    </a:lnTo>
                    <a:lnTo>
                      <a:pt x="41" y="0"/>
                    </a:lnTo>
                    <a:lnTo>
                      <a:pt x="41" y="7"/>
                    </a:lnTo>
                    <a:lnTo>
                      <a:pt x="48" y="7"/>
                    </a:lnTo>
                    <a:lnTo>
                      <a:pt x="48" y="14"/>
                    </a:lnTo>
                    <a:lnTo>
                      <a:pt x="55" y="21"/>
                    </a:lnTo>
                    <a:lnTo>
                      <a:pt x="55" y="28"/>
                    </a:lnTo>
                    <a:lnTo>
                      <a:pt x="55" y="28"/>
                    </a:lnTo>
                    <a:lnTo>
                      <a:pt x="55" y="35"/>
                    </a:lnTo>
                    <a:lnTo>
                      <a:pt x="55" y="35"/>
                    </a:lnTo>
                    <a:lnTo>
                      <a:pt x="48" y="35"/>
                    </a:lnTo>
                    <a:lnTo>
                      <a:pt x="48" y="35"/>
                    </a:lnTo>
                    <a:lnTo>
                      <a:pt x="41" y="35"/>
                    </a:lnTo>
                    <a:lnTo>
                      <a:pt x="41" y="35"/>
                    </a:lnTo>
                    <a:lnTo>
                      <a:pt x="34" y="35"/>
                    </a:lnTo>
                    <a:lnTo>
                      <a:pt x="28" y="35"/>
                    </a:lnTo>
                    <a:lnTo>
                      <a:pt x="14" y="28"/>
                    </a:lnTo>
                    <a:lnTo>
                      <a:pt x="7" y="28"/>
                    </a:lnTo>
                    <a:lnTo>
                      <a:pt x="7" y="28"/>
                    </a:lnTo>
                    <a:lnTo>
                      <a:pt x="7" y="28"/>
                    </a:lnTo>
                    <a:lnTo>
                      <a:pt x="0" y="21"/>
                    </a:lnTo>
                    <a:lnTo>
                      <a:pt x="0"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15" name="Freeform 67"/>
              <p:cNvSpPr>
                <a:spLocks/>
              </p:cNvSpPr>
              <p:nvPr/>
            </p:nvSpPr>
            <p:spPr bwMode="auto">
              <a:xfrm>
                <a:off x="1123" y="3041"/>
                <a:ext cx="55" cy="35"/>
              </a:xfrm>
              <a:custGeom>
                <a:avLst/>
                <a:gdLst/>
                <a:ahLst/>
                <a:cxnLst>
                  <a:cxn ang="0">
                    <a:pos x="0" y="21"/>
                  </a:cxn>
                  <a:cxn ang="0">
                    <a:pos x="0" y="21"/>
                  </a:cxn>
                  <a:cxn ang="0">
                    <a:pos x="0" y="21"/>
                  </a:cxn>
                  <a:cxn ang="0">
                    <a:pos x="0" y="21"/>
                  </a:cxn>
                  <a:cxn ang="0">
                    <a:pos x="0" y="14"/>
                  </a:cxn>
                  <a:cxn ang="0">
                    <a:pos x="7" y="14"/>
                  </a:cxn>
                  <a:cxn ang="0">
                    <a:pos x="7" y="14"/>
                  </a:cxn>
                  <a:cxn ang="0">
                    <a:pos x="14" y="7"/>
                  </a:cxn>
                  <a:cxn ang="0">
                    <a:pos x="21" y="7"/>
                  </a:cxn>
                  <a:cxn ang="0">
                    <a:pos x="28" y="0"/>
                  </a:cxn>
                  <a:cxn ang="0">
                    <a:pos x="28" y="0"/>
                  </a:cxn>
                  <a:cxn ang="0">
                    <a:pos x="34" y="0"/>
                  </a:cxn>
                  <a:cxn ang="0">
                    <a:pos x="41" y="0"/>
                  </a:cxn>
                  <a:cxn ang="0">
                    <a:pos x="41" y="7"/>
                  </a:cxn>
                  <a:cxn ang="0">
                    <a:pos x="48" y="14"/>
                  </a:cxn>
                  <a:cxn ang="0">
                    <a:pos x="55" y="14"/>
                  </a:cxn>
                  <a:cxn ang="0">
                    <a:pos x="55" y="21"/>
                  </a:cxn>
                  <a:cxn ang="0">
                    <a:pos x="55" y="28"/>
                  </a:cxn>
                  <a:cxn ang="0">
                    <a:pos x="55" y="28"/>
                  </a:cxn>
                  <a:cxn ang="0">
                    <a:pos x="55" y="35"/>
                  </a:cxn>
                  <a:cxn ang="0">
                    <a:pos x="55" y="35"/>
                  </a:cxn>
                  <a:cxn ang="0">
                    <a:pos x="48" y="35"/>
                  </a:cxn>
                  <a:cxn ang="0">
                    <a:pos x="48" y="35"/>
                  </a:cxn>
                  <a:cxn ang="0">
                    <a:pos x="41" y="35"/>
                  </a:cxn>
                  <a:cxn ang="0">
                    <a:pos x="41" y="35"/>
                  </a:cxn>
                  <a:cxn ang="0">
                    <a:pos x="34" y="35"/>
                  </a:cxn>
                  <a:cxn ang="0">
                    <a:pos x="28" y="35"/>
                  </a:cxn>
                  <a:cxn ang="0">
                    <a:pos x="14" y="28"/>
                  </a:cxn>
                  <a:cxn ang="0">
                    <a:pos x="7" y="28"/>
                  </a:cxn>
                  <a:cxn ang="0">
                    <a:pos x="7" y="28"/>
                  </a:cxn>
                  <a:cxn ang="0">
                    <a:pos x="7" y="28"/>
                  </a:cxn>
                  <a:cxn ang="0">
                    <a:pos x="0" y="21"/>
                  </a:cxn>
                  <a:cxn ang="0">
                    <a:pos x="0" y="21"/>
                  </a:cxn>
                </a:cxnLst>
                <a:rect l="0" t="0" r="r" b="b"/>
                <a:pathLst>
                  <a:path w="55" h="35">
                    <a:moveTo>
                      <a:pt x="0" y="21"/>
                    </a:moveTo>
                    <a:lnTo>
                      <a:pt x="0" y="21"/>
                    </a:lnTo>
                    <a:lnTo>
                      <a:pt x="0" y="21"/>
                    </a:lnTo>
                    <a:lnTo>
                      <a:pt x="0" y="21"/>
                    </a:lnTo>
                    <a:lnTo>
                      <a:pt x="0" y="14"/>
                    </a:lnTo>
                    <a:lnTo>
                      <a:pt x="7" y="14"/>
                    </a:lnTo>
                    <a:lnTo>
                      <a:pt x="7" y="14"/>
                    </a:lnTo>
                    <a:lnTo>
                      <a:pt x="14" y="7"/>
                    </a:lnTo>
                    <a:lnTo>
                      <a:pt x="21" y="7"/>
                    </a:lnTo>
                    <a:lnTo>
                      <a:pt x="28" y="0"/>
                    </a:lnTo>
                    <a:lnTo>
                      <a:pt x="28" y="0"/>
                    </a:lnTo>
                    <a:lnTo>
                      <a:pt x="34" y="0"/>
                    </a:lnTo>
                    <a:lnTo>
                      <a:pt x="41" y="0"/>
                    </a:lnTo>
                    <a:lnTo>
                      <a:pt x="41" y="7"/>
                    </a:lnTo>
                    <a:lnTo>
                      <a:pt x="48" y="14"/>
                    </a:lnTo>
                    <a:lnTo>
                      <a:pt x="55" y="14"/>
                    </a:lnTo>
                    <a:lnTo>
                      <a:pt x="55" y="21"/>
                    </a:lnTo>
                    <a:lnTo>
                      <a:pt x="55" y="28"/>
                    </a:lnTo>
                    <a:lnTo>
                      <a:pt x="55" y="28"/>
                    </a:lnTo>
                    <a:lnTo>
                      <a:pt x="55" y="35"/>
                    </a:lnTo>
                    <a:lnTo>
                      <a:pt x="55" y="35"/>
                    </a:lnTo>
                    <a:lnTo>
                      <a:pt x="48" y="35"/>
                    </a:lnTo>
                    <a:lnTo>
                      <a:pt x="48" y="35"/>
                    </a:lnTo>
                    <a:lnTo>
                      <a:pt x="41" y="35"/>
                    </a:lnTo>
                    <a:lnTo>
                      <a:pt x="41" y="35"/>
                    </a:lnTo>
                    <a:lnTo>
                      <a:pt x="34" y="35"/>
                    </a:lnTo>
                    <a:lnTo>
                      <a:pt x="28" y="35"/>
                    </a:lnTo>
                    <a:lnTo>
                      <a:pt x="14" y="28"/>
                    </a:lnTo>
                    <a:lnTo>
                      <a:pt x="7" y="28"/>
                    </a:lnTo>
                    <a:lnTo>
                      <a:pt x="7" y="28"/>
                    </a:lnTo>
                    <a:lnTo>
                      <a:pt x="7" y="28"/>
                    </a:lnTo>
                    <a:lnTo>
                      <a:pt x="0" y="21"/>
                    </a:lnTo>
                    <a:lnTo>
                      <a:pt x="0"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16" name="Freeform 68"/>
              <p:cNvSpPr>
                <a:spLocks/>
              </p:cNvSpPr>
              <p:nvPr/>
            </p:nvSpPr>
            <p:spPr bwMode="auto">
              <a:xfrm>
                <a:off x="1041" y="2775"/>
                <a:ext cx="137" cy="252"/>
              </a:xfrm>
              <a:custGeom>
                <a:avLst/>
                <a:gdLst/>
                <a:ahLst/>
                <a:cxnLst>
                  <a:cxn ang="0">
                    <a:pos x="103" y="7"/>
                  </a:cxn>
                  <a:cxn ang="0">
                    <a:pos x="110" y="28"/>
                  </a:cxn>
                  <a:cxn ang="0">
                    <a:pos x="110" y="35"/>
                  </a:cxn>
                  <a:cxn ang="0">
                    <a:pos x="110" y="42"/>
                  </a:cxn>
                  <a:cxn ang="0">
                    <a:pos x="116" y="56"/>
                  </a:cxn>
                  <a:cxn ang="0">
                    <a:pos x="116" y="63"/>
                  </a:cxn>
                  <a:cxn ang="0">
                    <a:pos x="116" y="70"/>
                  </a:cxn>
                  <a:cxn ang="0">
                    <a:pos x="116" y="77"/>
                  </a:cxn>
                  <a:cxn ang="0">
                    <a:pos x="123" y="91"/>
                  </a:cxn>
                  <a:cxn ang="0">
                    <a:pos x="123" y="91"/>
                  </a:cxn>
                  <a:cxn ang="0">
                    <a:pos x="123" y="98"/>
                  </a:cxn>
                  <a:cxn ang="0">
                    <a:pos x="123" y="105"/>
                  </a:cxn>
                  <a:cxn ang="0">
                    <a:pos x="123" y="112"/>
                  </a:cxn>
                  <a:cxn ang="0">
                    <a:pos x="130" y="119"/>
                  </a:cxn>
                  <a:cxn ang="0">
                    <a:pos x="130" y="126"/>
                  </a:cxn>
                  <a:cxn ang="0">
                    <a:pos x="130" y="133"/>
                  </a:cxn>
                  <a:cxn ang="0">
                    <a:pos x="130" y="140"/>
                  </a:cxn>
                  <a:cxn ang="0">
                    <a:pos x="130" y="147"/>
                  </a:cxn>
                  <a:cxn ang="0">
                    <a:pos x="130" y="154"/>
                  </a:cxn>
                  <a:cxn ang="0">
                    <a:pos x="137" y="161"/>
                  </a:cxn>
                  <a:cxn ang="0">
                    <a:pos x="137" y="168"/>
                  </a:cxn>
                  <a:cxn ang="0">
                    <a:pos x="137" y="168"/>
                  </a:cxn>
                  <a:cxn ang="0">
                    <a:pos x="137" y="175"/>
                  </a:cxn>
                  <a:cxn ang="0">
                    <a:pos x="137" y="175"/>
                  </a:cxn>
                  <a:cxn ang="0">
                    <a:pos x="137" y="182"/>
                  </a:cxn>
                  <a:cxn ang="0">
                    <a:pos x="137" y="182"/>
                  </a:cxn>
                  <a:cxn ang="0">
                    <a:pos x="137" y="189"/>
                  </a:cxn>
                  <a:cxn ang="0">
                    <a:pos x="137" y="189"/>
                  </a:cxn>
                  <a:cxn ang="0">
                    <a:pos x="137" y="189"/>
                  </a:cxn>
                  <a:cxn ang="0">
                    <a:pos x="130" y="196"/>
                  </a:cxn>
                  <a:cxn ang="0">
                    <a:pos x="130" y="196"/>
                  </a:cxn>
                  <a:cxn ang="0">
                    <a:pos x="123" y="196"/>
                  </a:cxn>
                  <a:cxn ang="0">
                    <a:pos x="123" y="203"/>
                  </a:cxn>
                  <a:cxn ang="0">
                    <a:pos x="116" y="203"/>
                  </a:cxn>
                  <a:cxn ang="0">
                    <a:pos x="110" y="210"/>
                  </a:cxn>
                  <a:cxn ang="0">
                    <a:pos x="103" y="210"/>
                  </a:cxn>
                  <a:cxn ang="0">
                    <a:pos x="96" y="217"/>
                  </a:cxn>
                  <a:cxn ang="0">
                    <a:pos x="89" y="217"/>
                  </a:cxn>
                  <a:cxn ang="0">
                    <a:pos x="89" y="217"/>
                  </a:cxn>
                  <a:cxn ang="0">
                    <a:pos x="82" y="217"/>
                  </a:cxn>
                  <a:cxn ang="0">
                    <a:pos x="75" y="224"/>
                  </a:cxn>
                  <a:cxn ang="0">
                    <a:pos x="69" y="224"/>
                  </a:cxn>
                  <a:cxn ang="0">
                    <a:pos x="62" y="231"/>
                  </a:cxn>
                  <a:cxn ang="0">
                    <a:pos x="55" y="231"/>
                  </a:cxn>
                  <a:cxn ang="0">
                    <a:pos x="48" y="231"/>
                  </a:cxn>
                  <a:cxn ang="0">
                    <a:pos x="41" y="238"/>
                  </a:cxn>
                  <a:cxn ang="0">
                    <a:pos x="34" y="238"/>
                  </a:cxn>
                  <a:cxn ang="0">
                    <a:pos x="34" y="238"/>
                  </a:cxn>
                  <a:cxn ang="0">
                    <a:pos x="28" y="245"/>
                  </a:cxn>
                  <a:cxn ang="0">
                    <a:pos x="28" y="245"/>
                  </a:cxn>
                  <a:cxn ang="0">
                    <a:pos x="21" y="245"/>
                  </a:cxn>
                  <a:cxn ang="0">
                    <a:pos x="21" y="245"/>
                  </a:cxn>
                  <a:cxn ang="0">
                    <a:pos x="14" y="245"/>
                  </a:cxn>
                  <a:cxn ang="0">
                    <a:pos x="14" y="245"/>
                  </a:cxn>
                  <a:cxn ang="0">
                    <a:pos x="14" y="245"/>
                  </a:cxn>
                  <a:cxn ang="0">
                    <a:pos x="7" y="252"/>
                  </a:cxn>
                  <a:cxn ang="0">
                    <a:pos x="7" y="252"/>
                  </a:cxn>
                  <a:cxn ang="0">
                    <a:pos x="7" y="252"/>
                  </a:cxn>
                  <a:cxn ang="0">
                    <a:pos x="0" y="252"/>
                  </a:cxn>
                </a:cxnLst>
                <a:rect l="0" t="0" r="r" b="b"/>
                <a:pathLst>
                  <a:path w="137" h="252">
                    <a:moveTo>
                      <a:pt x="103" y="0"/>
                    </a:moveTo>
                    <a:lnTo>
                      <a:pt x="103" y="7"/>
                    </a:lnTo>
                    <a:lnTo>
                      <a:pt x="103" y="7"/>
                    </a:lnTo>
                    <a:lnTo>
                      <a:pt x="103" y="14"/>
                    </a:lnTo>
                    <a:lnTo>
                      <a:pt x="110" y="21"/>
                    </a:lnTo>
                    <a:lnTo>
                      <a:pt x="110" y="28"/>
                    </a:lnTo>
                    <a:lnTo>
                      <a:pt x="110" y="28"/>
                    </a:lnTo>
                    <a:lnTo>
                      <a:pt x="110" y="28"/>
                    </a:lnTo>
                    <a:lnTo>
                      <a:pt x="110" y="35"/>
                    </a:lnTo>
                    <a:lnTo>
                      <a:pt x="110" y="42"/>
                    </a:lnTo>
                    <a:lnTo>
                      <a:pt x="110" y="42"/>
                    </a:lnTo>
                    <a:lnTo>
                      <a:pt x="110" y="42"/>
                    </a:lnTo>
                    <a:lnTo>
                      <a:pt x="110" y="49"/>
                    </a:lnTo>
                    <a:lnTo>
                      <a:pt x="116" y="49"/>
                    </a:lnTo>
                    <a:lnTo>
                      <a:pt x="116" y="56"/>
                    </a:lnTo>
                    <a:lnTo>
                      <a:pt x="116" y="56"/>
                    </a:lnTo>
                    <a:lnTo>
                      <a:pt x="116" y="56"/>
                    </a:lnTo>
                    <a:lnTo>
                      <a:pt x="116" y="63"/>
                    </a:lnTo>
                    <a:lnTo>
                      <a:pt x="116" y="63"/>
                    </a:lnTo>
                    <a:lnTo>
                      <a:pt x="116" y="63"/>
                    </a:lnTo>
                    <a:lnTo>
                      <a:pt x="116" y="70"/>
                    </a:lnTo>
                    <a:lnTo>
                      <a:pt x="116" y="70"/>
                    </a:lnTo>
                    <a:lnTo>
                      <a:pt x="116" y="77"/>
                    </a:lnTo>
                    <a:lnTo>
                      <a:pt x="116" y="77"/>
                    </a:lnTo>
                    <a:lnTo>
                      <a:pt x="123" y="84"/>
                    </a:lnTo>
                    <a:lnTo>
                      <a:pt x="123" y="84"/>
                    </a:lnTo>
                    <a:lnTo>
                      <a:pt x="123" y="91"/>
                    </a:lnTo>
                    <a:lnTo>
                      <a:pt x="123" y="91"/>
                    </a:lnTo>
                    <a:lnTo>
                      <a:pt x="123" y="91"/>
                    </a:lnTo>
                    <a:lnTo>
                      <a:pt x="123" y="91"/>
                    </a:lnTo>
                    <a:lnTo>
                      <a:pt x="123" y="98"/>
                    </a:lnTo>
                    <a:lnTo>
                      <a:pt x="123" y="98"/>
                    </a:lnTo>
                    <a:lnTo>
                      <a:pt x="123" y="98"/>
                    </a:lnTo>
                    <a:lnTo>
                      <a:pt x="123" y="105"/>
                    </a:lnTo>
                    <a:lnTo>
                      <a:pt x="123" y="105"/>
                    </a:lnTo>
                    <a:lnTo>
                      <a:pt x="123" y="105"/>
                    </a:lnTo>
                    <a:lnTo>
                      <a:pt x="123" y="112"/>
                    </a:lnTo>
                    <a:lnTo>
                      <a:pt x="123" y="112"/>
                    </a:lnTo>
                    <a:lnTo>
                      <a:pt x="123" y="112"/>
                    </a:lnTo>
                    <a:lnTo>
                      <a:pt x="123" y="119"/>
                    </a:lnTo>
                    <a:lnTo>
                      <a:pt x="123" y="119"/>
                    </a:lnTo>
                    <a:lnTo>
                      <a:pt x="130" y="119"/>
                    </a:lnTo>
                    <a:lnTo>
                      <a:pt x="130" y="119"/>
                    </a:lnTo>
                    <a:lnTo>
                      <a:pt x="130" y="126"/>
                    </a:lnTo>
                    <a:lnTo>
                      <a:pt x="130" y="126"/>
                    </a:lnTo>
                    <a:lnTo>
                      <a:pt x="130" y="126"/>
                    </a:lnTo>
                    <a:lnTo>
                      <a:pt x="130" y="133"/>
                    </a:lnTo>
                    <a:lnTo>
                      <a:pt x="130" y="133"/>
                    </a:lnTo>
                    <a:lnTo>
                      <a:pt x="130" y="133"/>
                    </a:lnTo>
                    <a:lnTo>
                      <a:pt x="130" y="140"/>
                    </a:lnTo>
                    <a:lnTo>
                      <a:pt x="130" y="140"/>
                    </a:lnTo>
                    <a:lnTo>
                      <a:pt x="130" y="140"/>
                    </a:lnTo>
                    <a:lnTo>
                      <a:pt x="130" y="147"/>
                    </a:lnTo>
                    <a:lnTo>
                      <a:pt x="130" y="147"/>
                    </a:lnTo>
                    <a:lnTo>
                      <a:pt x="130" y="154"/>
                    </a:lnTo>
                    <a:lnTo>
                      <a:pt x="130" y="154"/>
                    </a:lnTo>
                    <a:lnTo>
                      <a:pt x="130" y="154"/>
                    </a:lnTo>
                    <a:lnTo>
                      <a:pt x="130" y="161"/>
                    </a:lnTo>
                    <a:lnTo>
                      <a:pt x="130" y="161"/>
                    </a:lnTo>
                    <a:lnTo>
                      <a:pt x="137" y="161"/>
                    </a:lnTo>
                    <a:lnTo>
                      <a:pt x="137" y="161"/>
                    </a:lnTo>
                    <a:lnTo>
                      <a:pt x="137" y="161"/>
                    </a:lnTo>
                    <a:lnTo>
                      <a:pt x="137" y="168"/>
                    </a:lnTo>
                    <a:lnTo>
                      <a:pt x="137" y="168"/>
                    </a:lnTo>
                    <a:lnTo>
                      <a:pt x="137" y="168"/>
                    </a:lnTo>
                    <a:lnTo>
                      <a:pt x="137" y="168"/>
                    </a:lnTo>
                    <a:lnTo>
                      <a:pt x="137" y="168"/>
                    </a:lnTo>
                    <a:lnTo>
                      <a:pt x="137" y="168"/>
                    </a:lnTo>
                    <a:lnTo>
                      <a:pt x="137" y="175"/>
                    </a:lnTo>
                    <a:lnTo>
                      <a:pt x="137" y="175"/>
                    </a:lnTo>
                    <a:lnTo>
                      <a:pt x="137" y="175"/>
                    </a:lnTo>
                    <a:lnTo>
                      <a:pt x="137" y="175"/>
                    </a:lnTo>
                    <a:lnTo>
                      <a:pt x="137" y="175"/>
                    </a:lnTo>
                    <a:lnTo>
                      <a:pt x="137" y="175"/>
                    </a:lnTo>
                    <a:lnTo>
                      <a:pt x="137" y="182"/>
                    </a:lnTo>
                    <a:lnTo>
                      <a:pt x="137" y="182"/>
                    </a:lnTo>
                    <a:lnTo>
                      <a:pt x="137" y="182"/>
                    </a:lnTo>
                    <a:lnTo>
                      <a:pt x="137" y="182"/>
                    </a:lnTo>
                    <a:lnTo>
                      <a:pt x="137" y="182"/>
                    </a:lnTo>
                    <a:lnTo>
                      <a:pt x="137" y="189"/>
                    </a:lnTo>
                    <a:lnTo>
                      <a:pt x="137" y="189"/>
                    </a:lnTo>
                    <a:lnTo>
                      <a:pt x="137" y="189"/>
                    </a:lnTo>
                    <a:lnTo>
                      <a:pt x="137" y="189"/>
                    </a:lnTo>
                    <a:lnTo>
                      <a:pt x="137" y="189"/>
                    </a:lnTo>
                    <a:lnTo>
                      <a:pt x="137" y="189"/>
                    </a:lnTo>
                    <a:lnTo>
                      <a:pt x="137" y="189"/>
                    </a:lnTo>
                    <a:lnTo>
                      <a:pt x="137" y="189"/>
                    </a:lnTo>
                    <a:lnTo>
                      <a:pt x="137" y="189"/>
                    </a:lnTo>
                    <a:lnTo>
                      <a:pt x="130" y="196"/>
                    </a:lnTo>
                    <a:lnTo>
                      <a:pt x="130" y="196"/>
                    </a:lnTo>
                    <a:lnTo>
                      <a:pt x="130" y="196"/>
                    </a:lnTo>
                    <a:lnTo>
                      <a:pt x="130" y="196"/>
                    </a:lnTo>
                    <a:lnTo>
                      <a:pt x="130" y="196"/>
                    </a:lnTo>
                    <a:lnTo>
                      <a:pt x="130" y="196"/>
                    </a:lnTo>
                    <a:lnTo>
                      <a:pt x="123" y="196"/>
                    </a:lnTo>
                    <a:lnTo>
                      <a:pt x="123" y="196"/>
                    </a:lnTo>
                    <a:lnTo>
                      <a:pt x="123" y="203"/>
                    </a:lnTo>
                    <a:lnTo>
                      <a:pt x="123" y="203"/>
                    </a:lnTo>
                    <a:lnTo>
                      <a:pt x="123" y="203"/>
                    </a:lnTo>
                    <a:lnTo>
                      <a:pt x="116" y="203"/>
                    </a:lnTo>
                    <a:lnTo>
                      <a:pt x="116" y="203"/>
                    </a:lnTo>
                    <a:lnTo>
                      <a:pt x="116" y="203"/>
                    </a:lnTo>
                    <a:lnTo>
                      <a:pt x="116" y="203"/>
                    </a:lnTo>
                    <a:lnTo>
                      <a:pt x="110" y="210"/>
                    </a:lnTo>
                    <a:lnTo>
                      <a:pt x="110" y="210"/>
                    </a:lnTo>
                    <a:lnTo>
                      <a:pt x="110" y="210"/>
                    </a:lnTo>
                    <a:lnTo>
                      <a:pt x="103" y="210"/>
                    </a:lnTo>
                    <a:lnTo>
                      <a:pt x="103" y="210"/>
                    </a:lnTo>
                    <a:lnTo>
                      <a:pt x="103" y="210"/>
                    </a:lnTo>
                    <a:lnTo>
                      <a:pt x="103" y="210"/>
                    </a:lnTo>
                    <a:lnTo>
                      <a:pt x="96" y="217"/>
                    </a:lnTo>
                    <a:lnTo>
                      <a:pt x="96" y="217"/>
                    </a:lnTo>
                    <a:lnTo>
                      <a:pt x="96" y="217"/>
                    </a:lnTo>
                    <a:lnTo>
                      <a:pt x="89" y="217"/>
                    </a:lnTo>
                    <a:lnTo>
                      <a:pt x="89" y="217"/>
                    </a:lnTo>
                    <a:lnTo>
                      <a:pt x="89" y="217"/>
                    </a:lnTo>
                    <a:lnTo>
                      <a:pt x="89" y="217"/>
                    </a:lnTo>
                    <a:lnTo>
                      <a:pt x="82" y="217"/>
                    </a:lnTo>
                    <a:lnTo>
                      <a:pt x="82" y="217"/>
                    </a:lnTo>
                    <a:lnTo>
                      <a:pt x="82" y="217"/>
                    </a:lnTo>
                    <a:lnTo>
                      <a:pt x="75" y="224"/>
                    </a:lnTo>
                    <a:lnTo>
                      <a:pt x="75" y="224"/>
                    </a:lnTo>
                    <a:lnTo>
                      <a:pt x="75" y="224"/>
                    </a:lnTo>
                    <a:lnTo>
                      <a:pt x="75" y="224"/>
                    </a:lnTo>
                    <a:lnTo>
                      <a:pt x="69" y="224"/>
                    </a:lnTo>
                    <a:lnTo>
                      <a:pt x="69" y="224"/>
                    </a:lnTo>
                    <a:lnTo>
                      <a:pt x="69" y="224"/>
                    </a:lnTo>
                    <a:lnTo>
                      <a:pt x="62" y="224"/>
                    </a:lnTo>
                    <a:lnTo>
                      <a:pt x="62" y="231"/>
                    </a:lnTo>
                    <a:lnTo>
                      <a:pt x="62" y="231"/>
                    </a:lnTo>
                    <a:lnTo>
                      <a:pt x="62" y="231"/>
                    </a:lnTo>
                    <a:lnTo>
                      <a:pt x="55" y="231"/>
                    </a:lnTo>
                    <a:lnTo>
                      <a:pt x="55" y="231"/>
                    </a:lnTo>
                    <a:lnTo>
                      <a:pt x="55" y="231"/>
                    </a:lnTo>
                    <a:lnTo>
                      <a:pt x="48" y="231"/>
                    </a:lnTo>
                    <a:lnTo>
                      <a:pt x="48" y="231"/>
                    </a:lnTo>
                    <a:lnTo>
                      <a:pt x="41" y="238"/>
                    </a:lnTo>
                    <a:lnTo>
                      <a:pt x="41" y="238"/>
                    </a:lnTo>
                    <a:lnTo>
                      <a:pt x="41" y="238"/>
                    </a:lnTo>
                    <a:lnTo>
                      <a:pt x="41" y="238"/>
                    </a:lnTo>
                    <a:lnTo>
                      <a:pt x="34" y="238"/>
                    </a:lnTo>
                    <a:lnTo>
                      <a:pt x="34" y="238"/>
                    </a:lnTo>
                    <a:lnTo>
                      <a:pt x="34" y="238"/>
                    </a:lnTo>
                    <a:lnTo>
                      <a:pt x="34" y="238"/>
                    </a:lnTo>
                    <a:lnTo>
                      <a:pt x="34" y="238"/>
                    </a:lnTo>
                    <a:lnTo>
                      <a:pt x="28" y="238"/>
                    </a:lnTo>
                    <a:lnTo>
                      <a:pt x="28" y="245"/>
                    </a:lnTo>
                    <a:lnTo>
                      <a:pt x="28" y="245"/>
                    </a:lnTo>
                    <a:lnTo>
                      <a:pt x="28" y="245"/>
                    </a:lnTo>
                    <a:lnTo>
                      <a:pt x="28" y="245"/>
                    </a:lnTo>
                    <a:lnTo>
                      <a:pt x="21" y="245"/>
                    </a:lnTo>
                    <a:lnTo>
                      <a:pt x="21" y="245"/>
                    </a:lnTo>
                    <a:lnTo>
                      <a:pt x="21" y="245"/>
                    </a:lnTo>
                    <a:lnTo>
                      <a:pt x="21" y="245"/>
                    </a:lnTo>
                    <a:lnTo>
                      <a:pt x="21" y="245"/>
                    </a:lnTo>
                    <a:lnTo>
                      <a:pt x="21" y="245"/>
                    </a:lnTo>
                    <a:lnTo>
                      <a:pt x="21" y="245"/>
                    </a:lnTo>
                    <a:lnTo>
                      <a:pt x="21" y="245"/>
                    </a:lnTo>
                    <a:lnTo>
                      <a:pt x="14" y="245"/>
                    </a:lnTo>
                    <a:lnTo>
                      <a:pt x="14" y="245"/>
                    </a:lnTo>
                    <a:lnTo>
                      <a:pt x="14" y="245"/>
                    </a:lnTo>
                    <a:lnTo>
                      <a:pt x="14" y="245"/>
                    </a:lnTo>
                    <a:lnTo>
                      <a:pt x="14" y="245"/>
                    </a:lnTo>
                    <a:lnTo>
                      <a:pt x="14" y="245"/>
                    </a:lnTo>
                    <a:lnTo>
                      <a:pt x="14" y="245"/>
                    </a:lnTo>
                    <a:lnTo>
                      <a:pt x="14" y="252"/>
                    </a:lnTo>
                    <a:lnTo>
                      <a:pt x="7" y="252"/>
                    </a:lnTo>
                    <a:lnTo>
                      <a:pt x="7" y="252"/>
                    </a:lnTo>
                    <a:lnTo>
                      <a:pt x="7" y="252"/>
                    </a:lnTo>
                    <a:lnTo>
                      <a:pt x="7" y="252"/>
                    </a:lnTo>
                    <a:lnTo>
                      <a:pt x="7" y="252"/>
                    </a:lnTo>
                    <a:lnTo>
                      <a:pt x="7" y="252"/>
                    </a:lnTo>
                    <a:lnTo>
                      <a:pt x="7" y="252"/>
                    </a:lnTo>
                    <a:lnTo>
                      <a:pt x="7" y="252"/>
                    </a:lnTo>
                    <a:lnTo>
                      <a:pt x="0" y="252"/>
                    </a:lnTo>
                    <a:lnTo>
                      <a:pt x="0" y="252"/>
                    </a:lnTo>
                    <a:lnTo>
                      <a:pt x="0" y="252"/>
                    </a:lnTo>
                    <a:lnTo>
                      <a:pt x="0" y="252"/>
                    </a:lnTo>
                  </a:path>
                </a:pathLst>
              </a:custGeom>
              <a:noFill/>
              <a:ln w="31750">
                <a:solidFill>
                  <a:srgbClr val="804000"/>
                </a:solidFill>
                <a:prstDash val="solid"/>
                <a:round/>
                <a:headEnd/>
                <a:tailEnd/>
              </a:ln>
            </p:spPr>
            <p:txBody>
              <a:bodyPr/>
              <a:lstStyle/>
              <a:p>
                <a:endParaRPr lang="fr-FR"/>
              </a:p>
            </p:txBody>
          </p:sp>
          <p:sp>
            <p:nvSpPr>
              <p:cNvPr id="181317" name="Freeform 69"/>
              <p:cNvSpPr>
                <a:spLocks/>
              </p:cNvSpPr>
              <p:nvPr/>
            </p:nvSpPr>
            <p:spPr bwMode="auto">
              <a:xfrm>
                <a:off x="1130" y="2901"/>
                <a:ext cx="96" cy="56"/>
              </a:xfrm>
              <a:custGeom>
                <a:avLst/>
                <a:gdLst/>
                <a:ahLst/>
                <a:cxnLst>
                  <a:cxn ang="0">
                    <a:pos x="0" y="35"/>
                  </a:cxn>
                  <a:cxn ang="0">
                    <a:pos x="0" y="35"/>
                  </a:cxn>
                  <a:cxn ang="0">
                    <a:pos x="0" y="28"/>
                  </a:cxn>
                  <a:cxn ang="0">
                    <a:pos x="0" y="28"/>
                  </a:cxn>
                  <a:cxn ang="0">
                    <a:pos x="7" y="21"/>
                  </a:cxn>
                  <a:cxn ang="0">
                    <a:pos x="7" y="21"/>
                  </a:cxn>
                  <a:cxn ang="0">
                    <a:pos x="14" y="21"/>
                  </a:cxn>
                  <a:cxn ang="0">
                    <a:pos x="21" y="14"/>
                  </a:cxn>
                  <a:cxn ang="0">
                    <a:pos x="27" y="7"/>
                  </a:cxn>
                  <a:cxn ang="0">
                    <a:pos x="41" y="0"/>
                  </a:cxn>
                  <a:cxn ang="0">
                    <a:pos x="55" y="0"/>
                  </a:cxn>
                  <a:cxn ang="0">
                    <a:pos x="61" y="0"/>
                  </a:cxn>
                  <a:cxn ang="0">
                    <a:pos x="68" y="7"/>
                  </a:cxn>
                  <a:cxn ang="0">
                    <a:pos x="75" y="7"/>
                  </a:cxn>
                  <a:cxn ang="0">
                    <a:pos x="82" y="14"/>
                  </a:cxn>
                  <a:cxn ang="0">
                    <a:pos x="89" y="28"/>
                  </a:cxn>
                  <a:cxn ang="0">
                    <a:pos x="96" y="35"/>
                  </a:cxn>
                  <a:cxn ang="0">
                    <a:pos x="96" y="42"/>
                  </a:cxn>
                  <a:cxn ang="0">
                    <a:pos x="96" y="49"/>
                  </a:cxn>
                  <a:cxn ang="0">
                    <a:pos x="96" y="49"/>
                  </a:cxn>
                  <a:cxn ang="0">
                    <a:pos x="89" y="56"/>
                  </a:cxn>
                  <a:cxn ang="0">
                    <a:pos x="89" y="56"/>
                  </a:cxn>
                  <a:cxn ang="0">
                    <a:pos x="82" y="56"/>
                  </a:cxn>
                  <a:cxn ang="0">
                    <a:pos x="75" y="56"/>
                  </a:cxn>
                  <a:cxn ang="0">
                    <a:pos x="68" y="56"/>
                  </a:cxn>
                  <a:cxn ang="0">
                    <a:pos x="55" y="56"/>
                  </a:cxn>
                  <a:cxn ang="0">
                    <a:pos x="41" y="49"/>
                  </a:cxn>
                  <a:cxn ang="0">
                    <a:pos x="27" y="49"/>
                  </a:cxn>
                  <a:cxn ang="0">
                    <a:pos x="14" y="42"/>
                  </a:cxn>
                  <a:cxn ang="0">
                    <a:pos x="14" y="42"/>
                  </a:cxn>
                  <a:cxn ang="0">
                    <a:pos x="7" y="42"/>
                  </a:cxn>
                  <a:cxn ang="0">
                    <a:pos x="7" y="42"/>
                  </a:cxn>
                  <a:cxn ang="0">
                    <a:pos x="0" y="35"/>
                  </a:cxn>
                </a:cxnLst>
                <a:rect l="0" t="0" r="r" b="b"/>
                <a:pathLst>
                  <a:path w="96" h="56">
                    <a:moveTo>
                      <a:pt x="0" y="35"/>
                    </a:moveTo>
                    <a:lnTo>
                      <a:pt x="0" y="35"/>
                    </a:lnTo>
                    <a:lnTo>
                      <a:pt x="0" y="28"/>
                    </a:lnTo>
                    <a:lnTo>
                      <a:pt x="0" y="28"/>
                    </a:lnTo>
                    <a:lnTo>
                      <a:pt x="7" y="21"/>
                    </a:lnTo>
                    <a:lnTo>
                      <a:pt x="7" y="21"/>
                    </a:lnTo>
                    <a:lnTo>
                      <a:pt x="14" y="21"/>
                    </a:lnTo>
                    <a:lnTo>
                      <a:pt x="21" y="14"/>
                    </a:lnTo>
                    <a:lnTo>
                      <a:pt x="27" y="7"/>
                    </a:lnTo>
                    <a:lnTo>
                      <a:pt x="41" y="0"/>
                    </a:lnTo>
                    <a:lnTo>
                      <a:pt x="55" y="0"/>
                    </a:lnTo>
                    <a:lnTo>
                      <a:pt x="61" y="0"/>
                    </a:lnTo>
                    <a:lnTo>
                      <a:pt x="68" y="7"/>
                    </a:lnTo>
                    <a:lnTo>
                      <a:pt x="75" y="7"/>
                    </a:lnTo>
                    <a:lnTo>
                      <a:pt x="82" y="14"/>
                    </a:lnTo>
                    <a:lnTo>
                      <a:pt x="89" y="28"/>
                    </a:lnTo>
                    <a:lnTo>
                      <a:pt x="96" y="35"/>
                    </a:lnTo>
                    <a:lnTo>
                      <a:pt x="96" y="42"/>
                    </a:lnTo>
                    <a:lnTo>
                      <a:pt x="96" y="49"/>
                    </a:lnTo>
                    <a:lnTo>
                      <a:pt x="96" y="49"/>
                    </a:lnTo>
                    <a:lnTo>
                      <a:pt x="89" y="56"/>
                    </a:lnTo>
                    <a:lnTo>
                      <a:pt x="89" y="56"/>
                    </a:lnTo>
                    <a:lnTo>
                      <a:pt x="82" y="56"/>
                    </a:lnTo>
                    <a:lnTo>
                      <a:pt x="75" y="56"/>
                    </a:lnTo>
                    <a:lnTo>
                      <a:pt x="68" y="56"/>
                    </a:lnTo>
                    <a:lnTo>
                      <a:pt x="55" y="56"/>
                    </a:lnTo>
                    <a:lnTo>
                      <a:pt x="41" y="49"/>
                    </a:lnTo>
                    <a:lnTo>
                      <a:pt x="27" y="49"/>
                    </a:lnTo>
                    <a:lnTo>
                      <a:pt x="14" y="42"/>
                    </a:lnTo>
                    <a:lnTo>
                      <a:pt x="14" y="42"/>
                    </a:lnTo>
                    <a:lnTo>
                      <a:pt x="7" y="42"/>
                    </a:lnTo>
                    <a:lnTo>
                      <a:pt x="7" y="42"/>
                    </a:lnTo>
                    <a:lnTo>
                      <a:pt x="0" y="35"/>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18" name="Freeform 70"/>
              <p:cNvSpPr>
                <a:spLocks/>
              </p:cNvSpPr>
              <p:nvPr/>
            </p:nvSpPr>
            <p:spPr bwMode="auto">
              <a:xfrm>
                <a:off x="1123" y="2789"/>
                <a:ext cx="89" cy="63"/>
              </a:xfrm>
              <a:custGeom>
                <a:avLst/>
                <a:gdLst/>
                <a:ahLst/>
                <a:cxnLst>
                  <a:cxn ang="0">
                    <a:pos x="0" y="42"/>
                  </a:cxn>
                  <a:cxn ang="0">
                    <a:pos x="0" y="35"/>
                  </a:cxn>
                  <a:cxn ang="0">
                    <a:pos x="0" y="35"/>
                  </a:cxn>
                  <a:cxn ang="0">
                    <a:pos x="0" y="28"/>
                  </a:cxn>
                  <a:cxn ang="0">
                    <a:pos x="7" y="28"/>
                  </a:cxn>
                  <a:cxn ang="0">
                    <a:pos x="7" y="21"/>
                  </a:cxn>
                  <a:cxn ang="0">
                    <a:pos x="14" y="21"/>
                  </a:cxn>
                  <a:cxn ang="0">
                    <a:pos x="21" y="14"/>
                  </a:cxn>
                  <a:cxn ang="0">
                    <a:pos x="28" y="7"/>
                  </a:cxn>
                  <a:cxn ang="0">
                    <a:pos x="41" y="0"/>
                  </a:cxn>
                  <a:cxn ang="0">
                    <a:pos x="48" y="0"/>
                  </a:cxn>
                  <a:cxn ang="0">
                    <a:pos x="55" y="0"/>
                  </a:cxn>
                  <a:cxn ang="0">
                    <a:pos x="62" y="7"/>
                  </a:cxn>
                  <a:cxn ang="0">
                    <a:pos x="68" y="7"/>
                  </a:cxn>
                  <a:cxn ang="0">
                    <a:pos x="75" y="21"/>
                  </a:cxn>
                  <a:cxn ang="0">
                    <a:pos x="82" y="28"/>
                  </a:cxn>
                  <a:cxn ang="0">
                    <a:pos x="89" y="35"/>
                  </a:cxn>
                  <a:cxn ang="0">
                    <a:pos x="89" y="49"/>
                  </a:cxn>
                  <a:cxn ang="0">
                    <a:pos x="89" y="56"/>
                  </a:cxn>
                  <a:cxn ang="0">
                    <a:pos x="89" y="56"/>
                  </a:cxn>
                  <a:cxn ang="0">
                    <a:pos x="82" y="63"/>
                  </a:cxn>
                  <a:cxn ang="0">
                    <a:pos x="82" y="63"/>
                  </a:cxn>
                  <a:cxn ang="0">
                    <a:pos x="75" y="63"/>
                  </a:cxn>
                  <a:cxn ang="0">
                    <a:pos x="75" y="63"/>
                  </a:cxn>
                  <a:cxn ang="0">
                    <a:pos x="68" y="63"/>
                  </a:cxn>
                  <a:cxn ang="0">
                    <a:pos x="55" y="63"/>
                  </a:cxn>
                  <a:cxn ang="0">
                    <a:pos x="41" y="56"/>
                  </a:cxn>
                  <a:cxn ang="0">
                    <a:pos x="28" y="56"/>
                  </a:cxn>
                  <a:cxn ang="0">
                    <a:pos x="14" y="49"/>
                  </a:cxn>
                  <a:cxn ang="0">
                    <a:pos x="14" y="49"/>
                  </a:cxn>
                  <a:cxn ang="0">
                    <a:pos x="7" y="42"/>
                  </a:cxn>
                  <a:cxn ang="0">
                    <a:pos x="7" y="42"/>
                  </a:cxn>
                  <a:cxn ang="0">
                    <a:pos x="0" y="42"/>
                  </a:cxn>
                </a:cxnLst>
                <a:rect l="0" t="0" r="r" b="b"/>
                <a:pathLst>
                  <a:path w="89" h="63">
                    <a:moveTo>
                      <a:pt x="0" y="42"/>
                    </a:moveTo>
                    <a:lnTo>
                      <a:pt x="0" y="35"/>
                    </a:lnTo>
                    <a:lnTo>
                      <a:pt x="0" y="35"/>
                    </a:lnTo>
                    <a:lnTo>
                      <a:pt x="0" y="28"/>
                    </a:lnTo>
                    <a:lnTo>
                      <a:pt x="7" y="28"/>
                    </a:lnTo>
                    <a:lnTo>
                      <a:pt x="7" y="21"/>
                    </a:lnTo>
                    <a:lnTo>
                      <a:pt x="14" y="21"/>
                    </a:lnTo>
                    <a:lnTo>
                      <a:pt x="21" y="14"/>
                    </a:lnTo>
                    <a:lnTo>
                      <a:pt x="28" y="7"/>
                    </a:lnTo>
                    <a:lnTo>
                      <a:pt x="41" y="0"/>
                    </a:lnTo>
                    <a:lnTo>
                      <a:pt x="48" y="0"/>
                    </a:lnTo>
                    <a:lnTo>
                      <a:pt x="55" y="0"/>
                    </a:lnTo>
                    <a:lnTo>
                      <a:pt x="62" y="7"/>
                    </a:lnTo>
                    <a:lnTo>
                      <a:pt x="68" y="7"/>
                    </a:lnTo>
                    <a:lnTo>
                      <a:pt x="75" y="21"/>
                    </a:lnTo>
                    <a:lnTo>
                      <a:pt x="82" y="28"/>
                    </a:lnTo>
                    <a:lnTo>
                      <a:pt x="89" y="35"/>
                    </a:lnTo>
                    <a:lnTo>
                      <a:pt x="89" y="49"/>
                    </a:lnTo>
                    <a:lnTo>
                      <a:pt x="89" y="56"/>
                    </a:lnTo>
                    <a:lnTo>
                      <a:pt x="89" y="56"/>
                    </a:lnTo>
                    <a:lnTo>
                      <a:pt x="82" y="63"/>
                    </a:lnTo>
                    <a:lnTo>
                      <a:pt x="82" y="63"/>
                    </a:lnTo>
                    <a:lnTo>
                      <a:pt x="75" y="63"/>
                    </a:lnTo>
                    <a:lnTo>
                      <a:pt x="75" y="63"/>
                    </a:lnTo>
                    <a:lnTo>
                      <a:pt x="68" y="63"/>
                    </a:lnTo>
                    <a:lnTo>
                      <a:pt x="55" y="63"/>
                    </a:lnTo>
                    <a:lnTo>
                      <a:pt x="41" y="56"/>
                    </a:lnTo>
                    <a:lnTo>
                      <a:pt x="28" y="56"/>
                    </a:lnTo>
                    <a:lnTo>
                      <a:pt x="14" y="49"/>
                    </a:lnTo>
                    <a:lnTo>
                      <a:pt x="14" y="49"/>
                    </a:lnTo>
                    <a:lnTo>
                      <a:pt x="7" y="42"/>
                    </a:lnTo>
                    <a:lnTo>
                      <a:pt x="7" y="42"/>
                    </a:lnTo>
                    <a:lnTo>
                      <a:pt x="0" y="42"/>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19" name="Freeform 71"/>
              <p:cNvSpPr>
                <a:spLocks/>
              </p:cNvSpPr>
              <p:nvPr/>
            </p:nvSpPr>
            <p:spPr bwMode="auto">
              <a:xfrm>
                <a:off x="1123" y="2978"/>
                <a:ext cx="34" cy="21"/>
              </a:xfrm>
              <a:custGeom>
                <a:avLst/>
                <a:gdLst/>
                <a:ahLst/>
                <a:cxnLst>
                  <a:cxn ang="0">
                    <a:pos x="0" y="14"/>
                  </a:cxn>
                  <a:cxn ang="0">
                    <a:pos x="0" y="14"/>
                  </a:cxn>
                  <a:cxn ang="0">
                    <a:pos x="0" y="14"/>
                  </a:cxn>
                  <a:cxn ang="0">
                    <a:pos x="0" y="14"/>
                  </a:cxn>
                  <a:cxn ang="0">
                    <a:pos x="0" y="7"/>
                  </a:cxn>
                  <a:cxn ang="0">
                    <a:pos x="0" y="7"/>
                  </a:cxn>
                  <a:cxn ang="0">
                    <a:pos x="7" y="7"/>
                  </a:cxn>
                  <a:cxn ang="0">
                    <a:pos x="7" y="7"/>
                  </a:cxn>
                  <a:cxn ang="0">
                    <a:pos x="14" y="0"/>
                  </a:cxn>
                  <a:cxn ang="0">
                    <a:pos x="14" y="0"/>
                  </a:cxn>
                  <a:cxn ang="0">
                    <a:pos x="21" y="0"/>
                  </a:cxn>
                  <a:cxn ang="0">
                    <a:pos x="21" y="0"/>
                  </a:cxn>
                  <a:cxn ang="0">
                    <a:pos x="28" y="0"/>
                  </a:cxn>
                  <a:cxn ang="0">
                    <a:pos x="28" y="7"/>
                  </a:cxn>
                  <a:cxn ang="0">
                    <a:pos x="28" y="7"/>
                  </a:cxn>
                  <a:cxn ang="0">
                    <a:pos x="34" y="7"/>
                  </a:cxn>
                  <a:cxn ang="0">
                    <a:pos x="34" y="14"/>
                  </a:cxn>
                  <a:cxn ang="0">
                    <a:pos x="34" y="14"/>
                  </a:cxn>
                  <a:cxn ang="0">
                    <a:pos x="34" y="21"/>
                  </a:cxn>
                  <a:cxn ang="0">
                    <a:pos x="34" y="21"/>
                  </a:cxn>
                  <a:cxn ang="0">
                    <a:pos x="34" y="21"/>
                  </a:cxn>
                  <a:cxn ang="0">
                    <a:pos x="34" y="21"/>
                  </a:cxn>
                  <a:cxn ang="0">
                    <a:pos x="28" y="21"/>
                  </a:cxn>
                  <a:cxn ang="0">
                    <a:pos x="28" y="21"/>
                  </a:cxn>
                  <a:cxn ang="0">
                    <a:pos x="28" y="21"/>
                  </a:cxn>
                  <a:cxn ang="0">
                    <a:pos x="21"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7" y="7"/>
                    </a:lnTo>
                    <a:lnTo>
                      <a:pt x="7" y="7"/>
                    </a:lnTo>
                    <a:lnTo>
                      <a:pt x="14" y="0"/>
                    </a:lnTo>
                    <a:lnTo>
                      <a:pt x="14" y="0"/>
                    </a:lnTo>
                    <a:lnTo>
                      <a:pt x="21" y="0"/>
                    </a:lnTo>
                    <a:lnTo>
                      <a:pt x="21" y="0"/>
                    </a:lnTo>
                    <a:lnTo>
                      <a:pt x="28" y="0"/>
                    </a:lnTo>
                    <a:lnTo>
                      <a:pt x="28" y="7"/>
                    </a:lnTo>
                    <a:lnTo>
                      <a:pt x="28" y="7"/>
                    </a:lnTo>
                    <a:lnTo>
                      <a:pt x="34" y="7"/>
                    </a:lnTo>
                    <a:lnTo>
                      <a:pt x="34" y="14"/>
                    </a:lnTo>
                    <a:lnTo>
                      <a:pt x="34" y="14"/>
                    </a:lnTo>
                    <a:lnTo>
                      <a:pt x="34" y="21"/>
                    </a:lnTo>
                    <a:lnTo>
                      <a:pt x="34" y="21"/>
                    </a:lnTo>
                    <a:lnTo>
                      <a:pt x="34" y="21"/>
                    </a:lnTo>
                    <a:lnTo>
                      <a:pt x="34" y="21"/>
                    </a:lnTo>
                    <a:lnTo>
                      <a:pt x="28" y="21"/>
                    </a:lnTo>
                    <a:lnTo>
                      <a:pt x="28" y="21"/>
                    </a:lnTo>
                    <a:lnTo>
                      <a:pt x="28" y="21"/>
                    </a:lnTo>
                    <a:lnTo>
                      <a:pt x="21" y="21"/>
                    </a:lnTo>
                    <a:lnTo>
                      <a:pt x="14" y="21"/>
                    </a:lnTo>
                    <a:lnTo>
                      <a:pt x="14"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20" name="Freeform 72"/>
              <p:cNvSpPr>
                <a:spLocks/>
              </p:cNvSpPr>
              <p:nvPr/>
            </p:nvSpPr>
            <p:spPr bwMode="auto">
              <a:xfrm>
                <a:off x="1191" y="2957"/>
                <a:ext cx="35" cy="21"/>
              </a:xfrm>
              <a:custGeom>
                <a:avLst/>
                <a:gdLst/>
                <a:ahLst/>
                <a:cxnLst>
                  <a:cxn ang="0">
                    <a:pos x="0" y="14"/>
                  </a:cxn>
                  <a:cxn ang="0">
                    <a:pos x="0" y="14"/>
                  </a:cxn>
                  <a:cxn ang="0">
                    <a:pos x="0" y="14"/>
                  </a:cxn>
                  <a:cxn ang="0">
                    <a:pos x="0" y="14"/>
                  </a:cxn>
                  <a:cxn ang="0">
                    <a:pos x="0" y="7"/>
                  </a:cxn>
                  <a:cxn ang="0">
                    <a:pos x="0" y="7"/>
                  </a:cxn>
                  <a:cxn ang="0">
                    <a:pos x="7" y="7"/>
                  </a:cxn>
                  <a:cxn ang="0">
                    <a:pos x="7" y="7"/>
                  </a:cxn>
                  <a:cxn ang="0">
                    <a:pos x="14" y="0"/>
                  </a:cxn>
                  <a:cxn ang="0">
                    <a:pos x="14" y="0"/>
                  </a:cxn>
                  <a:cxn ang="0">
                    <a:pos x="21" y="0"/>
                  </a:cxn>
                  <a:cxn ang="0">
                    <a:pos x="21" y="0"/>
                  </a:cxn>
                  <a:cxn ang="0">
                    <a:pos x="28" y="0"/>
                  </a:cxn>
                  <a:cxn ang="0">
                    <a:pos x="28" y="7"/>
                  </a:cxn>
                  <a:cxn ang="0">
                    <a:pos x="28" y="7"/>
                  </a:cxn>
                  <a:cxn ang="0">
                    <a:pos x="35" y="7"/>
                  </a:cxn>
                  <a:cxn ang="0">
                    <a:pos x="35" y="14"/>
                  </a:cxn>
                  <a:cxn ang="0">
                    <a:pos x="35" y="14"/>
                  </a:cxn>
                  <a:cxn ang="0">
                    <a:pos x="35" y="21"/>
                  </a:cxn>
                  <a:cxn ang="0">
                    <a:pos x="35" y="21"/>
                  </a:cxn>
                  <a:cxn ang="0">
                    <a:pos x="35" y="21"/>
                  </a:cxn>
                  <a:cxn ang="0">
                    <a:pos x="35" y="21"/>
                  </a:cxn>
                  <a:cxn ang="0">
                    <a:pos x="28" y="21"/>
                  </a:cxn>
                  <a:cxn ang="0">
                    <a:pos x="28" y="21"/>
                  </a:cxn>
                  <a:cxn ang="0">
                    <a:pos x="28" y="21"/>
                  </a:cxn>
                  <a:cxn ang="0">
                    <a:pos x="21" y="21"/>
                  </a:cxn>
                  <a:cxn ang="0">
                    <a:pos x="14" y="21"/>
                  </a:cxn>
                  <a:cxn ang="0">
                    <a:pos x="14" y="21"/>
                  </a:cxn>
                  <a:cxn ang="0">
                    <a:pos x="7" y="14"/>
                  </a:cxn>
                  <a:cxn ang="0">
                    <a:pos x="7" y="14"/>
                  </a:cxn>
                  <a:cxn ang="0">
                    <a:pos x="0" y="14"/>
                  </a:cxn>
                  <a:cxn ang="0">
                    <a:pos x="0" y="14"/>
                  </a:cxn>
                  <a:cxn ang="0">
                    <a:pos x="0" y="14"/>
                  </a:cxn>
                </a:cxnLst>
                <a:rect l="0" t="0" r="r" b="b"/>
                <a:pathLst>
                  <a:path w="35" h="21">
                    <a:moveTo>
                      <a:pt x="0" y="14"/>
                    </a:moveTo>
                    <a:lnTo>
                      <a:pt x="0" y="14"/>
                    </a:lnTo>
                    <a:lnTo>
                      <a:pt x="0" y="14"/>
                    </a:lnTo>
                    <a:lnTo>
                      <a:pt x="0" y="14"/>
                    </a:lnTo>
                    <a:lnTo>
                      <a:pt x="0" y="7"/>
                    </a:lnTo>
                    <a:lnTo>
                      <a:pt x="0" y="7"/>
                    </a:lnTo>
                    <a:lnTo>
                      <a:pt x="7" y="7"/>
                    </a:lnTo>
                    <a:lnTo>
                      <a:pt x="7" y="7"/>
                    </a:lnTo>
                    <a:lnTo>
                      <a:pt x="14" y="0"/>
                    </a:lnTo>
                    <a:lnTo>
                      <a:pt x="14" y="0"/>
                    </a:lnTo>
                    <a:lnTo>
                      <a:pt x="21" y="0"/>
                    </a:lnTo>
                    <a:lnTo>
                      <a:pt x="21" y="0"/>
                    </a:lnTo>
                    <a:lnTo>
                      <a:pt x="28" y="0"/>
                    </a:lnTo>
                    <a:lnTo>
                      <a:pt x="28" y="7"/>
                    </a:lnTo>
                    <a:lnTo>
                      <a:pt x="28" y="7"/>
                    </a:lnTo>
                    <a:lnTo>
                      <a:pt x="35" y="7"/>
                    </a:lnTo>
                    <a:lnTo>
                      <a:pt x="35" y="14"/>
                    </a:lnTo>
                    <a:lnTo>
                      <a:pt x="35" y="14"/>
                    </a:lnTo>
                    <a:lnTo>
                      <a:pt x="35" y="21"/>
                    </a:lnTo>
                    <a:lnTo>
                      <a:pt x="35" y="21"/>
                    </a:lnTo>
                    <a:lnTo>
                      <a:pt x="35" y="21"/>
                    </a:lnTo>
                    <a:lnTo>
                      <a:pt x="35" y="21"/>
                    </a:lnTo>
                    <a:lnTo>
                      <a:pt x="28" y="21"/>
                    </a:lnTo>
                    <a:lnTo>
                      <a:pt x="28" y="21"/>
                    </a:lnTo>
                    <a:lnTo>
                      <a:pt x="28" y="21"/>
                    </a:lnTo>
                    <a:lnTo>
                      <a:pt x="21" y="21"/>
                    </a:lnTo>
                    <a:lnTo>
                      <a:pt x="14" y="21"/>
                    </a:lnTo>
                    <a:lnTo>
                      <a:pt x="14"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21" name="Freeform 73"/>
              <p:cNvSpPr>
                <a:spLocks/>
              </p:cNvSpPr>
              <p:nvPr/>
            </p:nvSpPr>
            <p:spPr bwMode="auto">
              <a:xfrm>
                <a:off x="1123" y="2866"/>
                <a:ext cx="28" cy="21"/>
              </a:xfrm>
              <a:custGeom>
                <a:avLst/>
                <a:gdLst/>
                <a:ahLst/>
                <a:cxnLst>
                  <a:cxn ang="0">
                    <a:pos x="0" y="14"/>
                  </a:cxn>
                  <a:cxn ang="0">
                    <a:pos x="0" y="14"/>
                  </a:cxn>
                  <a:cxn ang="0">
                    <a:pos x="0" y="14"/>
                  </a:cxn>
                  <a:cxn ang="0">
                    <a:pos x="0" y="14"/>
                  </a:cxn>
                  <a:cxn ang="0">
                    <a:pos x="0" y="7"/>
                  </a:cxn>
                  <a:cxn ang="0">
                    <a:pos x="0" y="7"/>
                  </a:cxn>
                  <a:cxn ang="0">
                    <a:pos x="0" y="7"/>
                  </a:cxn>
                  <a:cxn ang="0">
                    <a:pos x="7" y="7"/>
                  </a:cxn>
                  <a:cxn ang="0">
                    <a:pos x="7" y="0"/>
                  </a:cxn>
                  <a:cxn ang="0">
                    <a:pos x="14" y="0"/>
                  </a:cxn>
                  <a:cxn ang="0">
                    <a:pos x="14" y="0"/>
                  </a:cxn>
                  <a:cxn ang="0">
                    <a:pos x="21" y="0"/>
                  </a:cxn>
                  <a:cxn ang="0">
                    <a:pos x="21" y="0"/>
                  </a:cxn>
                  <a:cxn ang="0">
                    <a:pos x="21" y="7"/>
                  </a:cxn>
                  <a:cxn ang="0">
                    <a:pos x="21" y="7"/>
                  </a:cxn>
                  <a:cxn ang="0">
                    <a:pos x="28" y="7"/>
                  </a:cxn>
                  <a:cxn ang="0">
                    <a:pos x="28" y="14"/>
                  </a:cxn>
                  <a:cxn ang="0">
                    <a:pos x="28" y="14"/>
                  </a:cxn>
                  <a:cxn ang="0">
                    <a:pos x="28" y="21"/>
                  </a:cxn>
                  <a:cxn ang="0">
                    <a:pos x="28" y="21"/>
                  </a:cxn>
                  <a:cxn ang="0">
                    <a:pos x="28" y="21"/>
                  </a:cxn>
                  <a:cxn ang="0">
                    <a:pos x="28" y="21"/>
                  </a:cxn>
                  <a:cxn ang="0">
                    <a:pos x="21" y="21"/>
                  </a:cxn>
                  <a:cxn ang="0">
                    <a:pos x="21" y="21"/>
                  </a:cxn>
                  <a:cxn ang="0">
                    <a:pos x="21" y="21"/>
                  </a:cxn>
                  <a:cxn ang="0">
                    <a:pos x="14" y="21"/>
                  </a:cxn>
                  <a:cxn ang="0">
                    <a:pos x="14" y="21"/>
                  </a:cxn>
                  <a:cxn ang="0">
                    <a:pos x="7" y="21"/>
                  </a:cxn>
                  <a:cxn ang="0">
                    <a:pos x="7" y="14"/>
                  </a:cxn>
                  <a:cxn ang="0">
                    <a:pos x="0" y="14"/>
                  </a:cxn>
                  <a:cxn ang="0">
                    <a:pos x="0" y="14"/>
                  </a:cxn>
                  <a:cxn ang="0">
                    <a:pos x="0" y="14"/>
                  </a:cxn>
                  <a:cxn ang="0">
                    <a:pos x="0" y="14"/>
                  </a:cxn>
                </a:cxnLst>
                <a:rect l="0" t="0" r="r" b="b"/>
                <a:pathLst>
                  <a:path w="28" h="21">
                    <a:moveTo>
                      <a:pt x="0" y="14"/>
                    </a:moveTo>
                    <a:lnTo>
                      <a:pt x="0" y="14"/>
                    </a:lnTo>
                    <a:lnTo>
                      <a:pt x="0" y="14"/>
                    </a:lnTo>
                    <a:lnTo>
                      <a:pt x="0" y="14"/>
                    </a:lnTo>
                    <a:lnTo>
                      <a:pt x="0" y="7"/>
                    </a:lnTo>
                    <a:lnTo>
                      <a:pt x="0" y="7"/>
                    </a:lnTo>
                    <a:lnTo>
                      <a:pt x="0" y="7"/>
                    </a:lnTo>
                    <a:lnTo>
                      <a:pt x="7" y="7"/>
                    </a:lnTo>
                    <a:lnTo>
                      <a:pt x="7" y="0"/>
                    </a:lnTo>
                    <a:lnTo>
                      <a:pt x="14" y="0"/>
                    </a:lnTo>
                    <a:lnTo>
                      <a:pt x="14" y="0"/>
                    </a:lnTo>
                    <a:lnTo>
                      <a:pt x="21" y="0"/>
                    </a:lnTo>
                    <a:lnTo>
                      <a:pt x="21" y="0"/>
                    </a:lnTo>
                    <a:lnTo>
                      <a:pt x="21" y="7"/>
                    </a:lnTo>
                    <a:lnTo>
                      <a:pt x="21" y="7"/>
                    </a:lnTo>
                    <a:lnTo>
                      <a:pt x="28" y="7"/>
                    </a:lnTo>
                    <a:lnTo>
                      <a:pt x="28" y="14"/>
                    </a:lnTo>
                    <a:lnTo>
                      <a:pt x="28" y="14"/>
                    </a:lnTo>
                    <a:lnTo>
                      <a:pt x="28" y="21"/>
                    </a:lnTo>
                    <a:lnTo>
                      <a:pt x="28" y="21"/>
                    </a:lnTo>
                    <a:lnTo>
                      <a:pt x="28" y="21"/>
                    </a:lnTo>
                    <a:lnTo>
                      <a:pt x="28" y="21"/>
                    </a:lnTo>
                    <a:lnTo>
                      <a:pt x="21" y="21"/>
                    </a:lnTo>
                    <a:lnTo>
                      <a:pt x="21" y="21"/>
                    </a:lnTo>
                    <a:lnTo>
                      <a:pt x="21" y="21"/>
                    </a:lnTo>
                    <a:lnTo>
                      <a:pt x="14" y="21"/>
                    </a:lnTo>
                    <a:lnTo>
                      <a:pt x="14" y="21"/>
                    </a:lnTo>
                    <a:lnTo>
                      <a:pt x="7" y="21"/>
                    </a:lnTo>
                    <a:lnTo>
                      <a:pt x="7" y="14"/>
                    </a:lnTo>
                    <a:lnTo>
                      <a:pt x="0"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22" name="Freeform 74"/>
              <p:cNvSpPr>
                <a:spLocks/>
              </p:cNvSpPr>
              <p:nvPr/>
            </p:nvSpPr>
            <p:spPr bwMode="auto">
              <a:xfrm>
                <a:off x="1232" y="2957"/>
                <a:ext cx="34" cy="21"/>
              </a:xfrm>
              <a:custGeom>
                <a:avLst/>
                <a:gdLst/>
                <a:ahLst/>
                <a:cxnLst>
                  <a:cxn ang="0">
                    <a:pos x="0" y="14"/>
                  </a:cxn>
                  <a:cxn ang="0">
                    <a:pos x="0" y="14"/>
                  </a:cxn>
                  <a:cxn ang="0">
                    <a:pos x="0" y="14"/>
                  </a:cxn>
                  <a:cxn ang="0">
                    <a:pos x="0" y="14"/>
                  </a:cxn>
                  <a:cxn ang="0">
                    <a:pos x="0" y="7"/>
                  </a:cxn>
                  <a:cxn ang="0">
                    <a:pos x="0" y="7"/>
                  </a:cxn>
                  <a:cxn ang="0">
                    <a:pos x="7" y="7"/>
                  </a:cxn>
                  <a:cxn ang="0">
                    <a:pos x="7" y="7"/>
                  </a:cxn>
                  <a:cxn ang="0">
                    <a:pos x="14" y="0"/>
                  </a:cxn>
                  <a:cxn ang="0">
                    <a:pos x="14" y="0"/>
                  </a:cxn>
                  <a:cxn ang="0">
                    <a:pos x="21" y="0"/>
                  </a:cxn>
                  <a:cxn ang="0">
                    <a:pos x="21" y="0"/>
                  </a:cxn>
                  <a:cxn ang="0">
                    <a:pos x="28" y="0"/>
                  </a:cxn>
                  <a:cxn ang="0">
                    <a:pos x="28" y="7"/>
                  </a:cxn>
                  <a:cxn ang="0">
                    <a:pos x="28" y="7"/>
                  </a:cxn>
                  <a:cxn ang="0">
                    <a:pos x="34" y="7"/>
                  </a:cxn>
                  <a:cxn ang="0">
                    <a:pos x="34" y="14"/>
                  </a:cxn>
                  <a:cxn ang="0">
                    <a:pos x="34" y="14"/>
                  </a:cxn>
                  <a:cxn ang="0">
                    <a:pos x="34" y="21"/>
                  </a:cxn>
                  <a:cxn ang="0">
                    <a:pos x="34" y="21"/>
                  </a:cxn>
                  <a:cxn ang="0">
                    <a:pos x="34" y="21"/>
                  </a:cxn>
                  <a:cxn ang="0">
                    <a:pos x="34" y="21"/>
                  </a:cxn>
                  <a:cxn ang="0">
                    <a:pos x="28" y="21"/>
                  </a:cxn>
                  <a:cxn ang="0">
                    <a:pos x="28" y="21"/>
                  </a:cxn>
                  <a:cxn ang="0">
                    <a:pos x="28" y="21"/>
                  </a:cxn>
                  <a:cxn ang="0">
                    <a:pos x="21"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7" y="7"/>
                    </a:lnTo>
                    <a:lnTo>
                      <a:pt x="7" y="7"/>
                    </a:lnTo>
                    <a:lnTo>
                      <a:pt x="14" y="0"/>
                    </a:lnTo>
                    <a:lnTo>
                      <a:pt x="14" y="0"/>
                    </a:lnTo>
                    <a:lnTo>
                      <a:pt x="21" y="0"/>
                    </a:lnTo>
                    <a:lnTo>
                      <a:pt x="21" y="0"/>
                    </a:lnTo>
                    <a:lnTo>
                      <a:pt x="28" y="0"/>
                    </a:lnTo>
                    <a:lnTo>
                      <a:pt x="28" y="7"/>
                    </a:lnTo>
                    <a:lnTo>
                      <a:pt x="28" y="7"/>
                    </a:lnTo>
                    <a:lnTo>
                      <a:pt x="34" y="7"/>
                    </a:lnTo>
                    <a:lnTo>
                      <a:pt x="34" y="14"/>
                    </a:lnTo>
                    <a:lnTo>
                      <a:pt x="34" y="14"/>
                    </a:lnTo>
                    <a:lnTo>
                      <a:pt x="34" y="21"/>
                    </a:lnTo>
                    <a:lnTo>
                      <a:pt x="34" y="21"/>
                    </a:lnTo>
                    <a:lnTo>
                      <a:pt x="34" y="21"/>
                    </a:lnTo>
                    <a:lnTo>
                      <a:pt x="34" y="21"/>
                    </a:lnTo>
                    <a:lnTo>
                      <a:pt x="28" y="21"/>
                    </a:lnTo>
                    <a:lnTo>
                      <a:pt x="28" y="21"/>
                    </a:lnTo>
                    <a:lnTo>
                      <a:pt x="28" y="21"/>
                    </a:lnTo>
                    <a:lnTo>
                      <a:pt x="21" y="21"/>
                    </a:lnTo>
                    <a:lnTo>
                      <a:pt x="14" y="21"/>
                    </a:lnTo>
                    <a:lnTo>
                      <a:pt x="14"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23" name="Freeform 75"/>
              <p:cNvSpPr>
                <a:spLocks/>
              </p:cNvSpPr>
              <p:nvPr/>
            </p:nvSpPr>
            <p:spPr bwMode="auto">
              <a:xfrm>
                <a:off x="1260" y="3118"/>
                <a:ext cx="47" cy="35"/>
              </a:xfrm>
              <a:custGeom>
                <a:avLst/>
                <a:gdLst/>
                <a:ahLst/>
                <a:cxnLst>
                  <a:cxn ang="0">
                    <a:pos x="47" y="21"/>
                  </a:cxn>
                  <a:cxn ang="0">
                    <a:pos x="47" y="21"/>
                  </a:cxn>
                  <a:cxn ang="0">
                    <a:pos x="47" y="21"/>
                  </a:cxn>
                  <a:cxn ang="0">
                    <a:pos x="47" y="21"/>
                  </a:cxn>
                  <a:cxn ang="0">
                    <a:pos x="47" y="14"/>
                  </a:cxn>
                  <a:cxn ang="0">
                    <a:pos x="47" y="14"/>
                  </a:cxn>
                  <a:cxn ang="0">
                    <a:pos x="41" y="14"/>
                  </a:cxn>
                  <a:cxn ang="0">
                    <a:pos x="41" y="7"/>
                  </a:cxn>
                  <a:cxn ang="0">
                    <a:pos x="34" y="7"/>
                  </a:cxn>
                  <a:cxn ang="0">
                    <a:pos x="27" y="0"/>
                  </a:cxn>
                  <a:cxn ang="0">
                    <a:pos x="20" y="0"/>
                  </a:cxn>
                  <a:cxn ang="0">
                    <a:pos x="20" y="0"/>
                  </a:cxn>
                  <a:cxn ang="0">
                    <a:pos x="13" y="0"/>
                  </a:cxn>
                  <a:cxn ang="0">
                    <a:pos x="6" y="7"/>
                  </a:cxn>
                  <a:cxn ang="0">
                    <a:pos x="6" y="14"/>
                  </a:cxn>
                  <a:cxn ang="0">
                    <a:pos x="0" y="14"/>
                  </a:cxn>
                  <a:cxn ang="0">
                    <a:pos x="0" y="21"/>
                  </a:cxn>
                  <a:cxn ang="0">
                    <a:pos x="0" y="28"/>
                  </a:cxn>
                  <a:cxn ang="0">
                    <a:pos x="0" y="28"/>
                  </a:cxn>
                  <a:cxn ang="0">
                    <a:pos x="0" y="35"/>
                  </a:cxn>
                  <a:cxn ang="0">
                    <a:pos x="0" y="35"/>
                  </a:cxn>
                  <a:cxn ang="0">
                    <a:pos x="6" y="35"/>
                  </a:cxn>
                  <a:cxn ang="0">
                    <a:pos x="6" y="35"/>
                  </a:cxn>
                  <a:cxn ang="0">
                    <a:pos x="6" y="35"/>
                  </a:cxn>
                  <a:cxn ang="0">
                    <a:pos x="13" y="35"/>
                  </a:cxn>
                  <a:cxn ang="0">
                    <a:pos x="20" y="35"/>
                  </a:cxn>
                  <a:cxn ang="0">
                    <a:pos x="27" y="35"/>
                  </a:cxn>
                  <a:cxn ang="0">
                    <a:pos x="34" y="28"/>
                  </a:cxn>
                  <a:cxn ang="0">
                    <a:pos x="41" y="28"/>
                  </a:cxn>
                  <a:cxn ang="0">
                    <a:pos x="41" y="28"/>
                  </a:cxn>
                  <a:cxn ang="0">
                    <a:pos x="47" y="28"/>
                  </a:cxn>
                  <a:cxn ang="0">
                    <a:pos x="47" y="28"/>
                  </a:cxn>
                  <a:cxn ang="0">
                    <a:pos x="47" y="21"/>
                  </a:cxn>
                </a:cxnLst>
                <a:rect l="0" t="0" r="r" b="b"/>
                <a:pathLst>
                  <a:path w="47" h="35">
                    <a:moveTo>
                      <a:pt x="47" y="21"/>
                    </a:moveTo>
                    <a:lnTo>
                      <a:pt x="47" y="21"/>
                    </a:lnTo>
                    <a:lnTo>
                      <a:pt x="47" y="21"/>
                    </a:lnTo>
                    <a:lnTo>
                      <a:pt x="47" y="21"/>
                    </a:lnTo>
                    <a:lnTo>
                      <a:pt x="47" y="14"/>
                    </a:lnTo>
                    <a:lnTo>
                      <a:pt x="47" y="14"/>
                    </a:lnTo>
                    <a:lnTo>
                      <a:pt x="41" y="14"/>
                    </a:lnTo>
                    <a:lnTo>
                      <a:pt x="41" y="7"/>
                    </a:lnTo>
                    <a:lnTo>
                      <a:pt x="34" y="7"/>
                    </a:lnTo>
                    <a:lnTo>
                      <a:pt x="27" y="0"/>
                    </a:lnTo>
                    <a:lnTo>
                      <a:pt x="20" y="0"/>
                    </a:lnTo>
                    <a:lnTo>
                      <a:pt x="20" y="0"/>
                    </a:lnTo>
                    <a:lnTo>
                      <a:pt x="13" y="0"/>
                    </a:lnTo>
                    <a:lnTo>
                      <a:pt x="6" y="7"/>
                    </a:lnTo>
                    <a:lnTo>
                      <a:pt x="6" y="14"/>
                    </a:lnTo>
                    <a:lnTo>
                      <a:pt x="0" y="14"/>
                    </a:lnTo>
                    <a:lnTo>
                      <a:pt x="0" y="21"/>
                    </a:lnTo>
                    <a:lnTo>
                      <a:pt x="0" y="28"/>
                    </a:lnTo>
                    <a:lnTo>
                      <a:pt x="0" y="28"/>
                    </a:lnTo>
                    <a:lnTo>
                      <a:pt x="0" y="35"/>
                    </a:lnTo>
                    <a:lnTo>
                      <a:pt x="0" y="35"/>
                    </a:lnTo>
                    <a:lnTo>
                      <a:pt x="6" y="35"/>
                    </a:lnTo>
                    <a:lnTo>
                      <a:pt x="6" y="35"/>
                    </a:lnTo>
                    <a:lnTo>
                      <a:pt x="6" y="35"/>
                    </a:lnTo>
                    <a:lnTo>
                      <a:pt x="13" y="35"/>
                    </a:lnTo>
                    <a:lnTo>
                      <a:pt x="20" y="35"/>
                    </a:lnTo>
                    <a:lnTo>
                      <a:pt x="27" y="35"/>
                    </a:lnTo>
                    <a:lnTo>
                      <a:pt x="34" y="28"/>
                    </a:lnTo>
                    <a:lnTo>
                      <a:pt x="41" y="28"/>
                    </a:lnTo>
                    <a:lnTo>
                      <a:pt x="41" y="28"/>
                    </a:lnTo>
                    <a:lnTo>
                      <a:pt x="47" y="28"/>
                    </a:lnTo>
                    <a:lnTo>
                      <a:pt x="47" y="28"/>
                    </a:lnTo>
                    <a:lnTo>
                      <a:pt x="47"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24" name="Freeform 76"/>
              <p:cNvSpPr>
                <a:spLocks/>
              </p:cNvSpPr>
              <p:nvPr/>
            </p:nvSpPr>
            <p:spPr bwMode="auto">
              <a:xfrm>
                <a:off x="1205" y="3118"/>
                <a:ext cx="48" cy="35"/>
              </a:xfrm>
              <a:custGeom>
                <a:avLst/>
                <a:gdLst/>
                <a:ahLst/>
                <a:cxnLst>
                  <a:cxn ang="0">
                    <a:pos x="48" y="21"/>
                  </a:cxn>
                  <a:cxn ang="0">
                    <a:pos x="48" y="21"/>
                  </a:cxn>
                  <a:cxn ang="0">
                    <a:pos x="48" y="21"/>
                  </a:cxn>
                  <a:cxn ang="0">
                    <a:pos x="48" y="21"/>
                  </a:cxn>
                  <a:cxn ang="0">
                    <a:pos x="48" y="14"/>
                  </a:cxn>
                  <a:cxn ang="0">
                    <a:pos x="41" y="14"/>
                  </a:cxn>
                  <a:cxn ang="0">
                    <a:pos x="41" y="14"/>
                  </a:cxn>
                  <a:cxn ang="0">
                    <a:pos x="41" y="7"/>
                  </a:cxn>
                  <a:cxn ang="0">
                    <a:pos x="34" y="7"/>
                  </a:cxn>
                  <a:cxn ang="0">
                    <a:pos x="27" y="0"/>
                  </a:cxn>
                  <a:cxn ang="0">
                    <a:pos x="21" y="0"/>
                  </a:cxn>
                  <a:cxn ang="0">
                    <a:pos x="21" y="0"/>
                  </a:cxn>
                  <a:cxn ang="0">
                    <a:pos x="14" y="0"/>
                  </a:cxn>
                  <a:cxn ang="0">
                    <a:pos x="7" y="7"/>
                  </a:cxn>
                  <a:cxn ang="0">
                    <a:pos x="7" y="14"/>
                  </a:cxn>
                  <a:cxn ang="0">
                    <a:pos x="0" y="14"/>
                  </a:cxn>
                  <a:cxn ang="0">
                    <a:pos x="0" y="21"/>
                  </a:cxn>
                  <a:cxn ang="0">
                    <a:pos x="0" y="28"/>
                  </a:cxn>
                  <a:cxn ang="0">
                    <a:pos x="0" y="28"/>
                  </a:cxn>
                  <a:cxn ang="0">
                    <a:pos x="0" y="35"/>
                  </a:cxn>
                  <a:cxn ang="0">
                    <a:pos x="0" y="35"/>
                  </a:cxn>
                  <a:cxn ang="0">
                    <a:pos x="7" y="35"/>
                  </a:cxn>
                  <a:cxn ang="0">
                    <a:pos x="7" y="35"/>
                  </a:cxn>
                  <a:cxn ang="0">
                    <a:pos x="7" y="35"/>
                  </a:cxn>
                  <a:cxn ang="0">
                    <a:pos x="14" y="35"/>
                  </a:cxn>
                  <a:cxn ang="0">
                    <a:pos x="21" y="35"/>
                  </a:cxn>
                  <a:cxn ang="0">
                    <a:pos x="27" y="35"/>
                  </a:cxn>
                  <a:cxn ang="0">
                    <a:pos x="34" y="28"/>
                  </a:cxn>
                  <a:cxn ang="0">
                    <a:pos x="41" y="28"/>
                  </a:cxn>
                  <a:cxn ang="0">
                    <a:pos x="41" y="28"/>
                  </a:cxn>
                  <a:cxn ang="0">
                    <a:pos x="41" y="28"/>
                  </a:cxn>
                  <a:cxn ang="0">
                    <a:pos x="48" y="28"/>
                  </a:cxn>
                  <a:cxn ang="0">
                    <a:pos x="48" y="21"/>
                  </a:cxn>
                </a:cxnLst>
                <a:rect l="0" t="0" r="r" b="b"/>
                <a:pathLst>
                  <a:path w="48" h="35">
                    <a:moveTo>
                      <a:pt x="48" y="21"/>
                    </a:moveTo>
                    <a:lnTo>
                      <a:pt x="48" y="21"/>
                    </a:lnTo>
                    <a:lnTo>
                      <a:pt x="48" y="21"/>
                    </a:lnTo>
                    <a:lnTo>
                      <a:pt x="48" y="21"/>
                    </a:lnTo>
                    <a:lnTo>
                      <a:pt x="48" y="14"/>
                    </a:lnTo>
                    <a:lnTo>
                      <a:pt x="41" y="14"/>
                    </a:lnTo>
                    <a:lnTo>
                      <a:pt x="41" y="14"/>
                    </a:lnTo>
                    <a:lnTo>
                      <a:pt x="41" y="7"/>
                    </a:lnTo>
                    <a:lnTo>
                      <a:pt x="34" y="7"/>
                    </a:lnTo>
                    <a:lnTo>
                      <a:pt x="27" y="0"/>
                    </a:lnTo>
                    <a:lnTo>
                      <a:pt x="21" y="0"/>
                    </a:lnTo>
                    <a:lnTo>
                      <a:pt x="21" y="0"/>
                    </a:lnTo>
                    <a:lnTo>
                      <a:pt x="14" y="0"/>
                    </a:lnTo>
                    <a:lnTo>
                      <a:pt x="7" y="7"/>
                    </a:lnTo>
                    <a:lnTo>
                      <a:pt x="7" y="14"/>
                    </a:lnTo>
                    <a:lnTo>
                      <a:pt x="0" y="14"/>
                    </a:lnTo>
                    <a:lnTo>
                      <a:pt x="0" y="21"/>
                    </a:lnTo>
                    <a:lnTo>
                      <a:pt x="0" y="28"/>
                    </a:lnTo>
                    <a:lnTo>
                      <a:pt x="0" y="28"/>
                    </a:lnTo>
                    <a:lnTo>
                      <a:pt x="0" y="35"/>
                    </a:lnTo>
                    <a:lnTo>
                      <a:pt x="0" y="35"/>
                    </a:lnTo>
                    <a:lnTo>
                      <a:pt x="7" y="35"/>
                    </a:lnTo>
                    <a:lnTo>
                      <a:pt x="7" y="35"/>
                    </a:lnTo>
                    <a:lnTo>
                      <a:pt x="7" y="35"/>
                    </a:lnTo>
                    <a:lnTo>
                      <a:pt x="14" y="35"/>
                    </a:lnTo>
                    <a:lnTo>
                      <a:pt x="21" y="35"/>
                    </a:lnTo>
                    <a:lnTo>
                      <a:pt x="27" y="35"/>
                    </a:lnTo>
                    <a:lnTo>
                      <a:pt x="34" y="28"/>
                    </a:lnTo>
                    <a:lnTo>
                      <a:pt x="41" y="28"/>
                    </a:lnTo>
                    <a:lnTo>
                      <a:pt x="41" y="28"/>
                    </a:lnTo>
                    <a:lnTo>
                      <a:pt x="41" y="28"/>
                    </a:lnTo>
                    <a:lnTo>
                      <a:pt x="48" y="28"/>
                    </a:lnTo>
                    <a:lnTo>
                      <a:pt x="48"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25" name="Freeform 77"/>
              <p:cNvSpPr>
                <a:spLocks/>
              </p:cNvSpPr>
              <p:nvPr/>
            </p:nvSpPr>
            <p:spPr bwMode="auto">
              <a:xfrm>
                <a:off x="1239" y="2761"/>
                <a:ext cx="48" cy="42"/>
              </a:xfrm>
              <a:custGeom>
                <a:avLst/>
                <a:gdLst/>
                <a:ahLst/>
                <a:cxnLst>
                  <a:cxn ang="0">
                    <a:pos x="48" y="28"/>
                  </a:cxn>
                  <a:cxn ang="0">
                    <a:pos x="48" y="28"/>
                  </a:cxn>
                  <a:cxn ang="0">
                    <a:pos x="48" y="21"/>
                  </a:cxn>
                  <a:cxn ang="0">
                    <a:pos x="48" y="21"/>
                  </a:cxn>
                  <a:cxn ang="0">
                    <a:pos x="48" y="21"/>
                  </a:cxn>
                  <a:cxn ang="0">
                    <a:pos x="48" y="14"/>
                  </a:cxn>
                  <a:cxn ang="0">
                    <a:pos x="41" y="14"/>
                  </a:cxn>
                  <a:cxn ang="0">
                    <a:pos x="41" y="7"/>
                  </a:cxn>
                  <a:cxn ang="0">
                    <a:pos x="34" y="7"/>
                  </a:cxn>
                  <a:cxn ang="0">
                    <a:pos x="27" y="0"/>
                  </a:cxn>
                  <a:cxn ang="0">
                    <a:pos x="21" y="0"/>
                  </a:cxn>
                  <a:cxn ang="0">
                    <a:pos x="21" y="0"/>
                  </a:cxn>
                  <a:cxn ang="0">
                    <a:pos x="14" y="0"/>
                  </a:cxn>
                  <a:cxn ang="0">
                    <a:pos x="7" y="7"/>
                  </a:cxn>
                  <a:cxn ang="0">
                    <a:pos x="7" y="14"/>
                  </a:cxn>
                  <a:cxn ang="0">
                    <a:pos x="0" y="21"/>
                  </a:cxn>
                  <a:cxn ang="0">
                    <a:pos x="0" y="28"/>
                  </a:cxn>
                  <a:cxn ang="0">
                    <a:pos x="0" y="28"/>
                  </a:cxn>
                  <a:cxn ang="0">
                    <a:pos x="0" y="35"/>
                  </a:cxn>
                  <a:cxn ang="0">
                    <a:pos x="0" y="42"/>
                  </a:cxn>
                  <a:cxn ang="0">
                    <a:pos x="0" y="42"/>
                  </a:cxn>
                  <a:cxn ang="0">
                    <a:pos x="7" y="42"/>
                  </a:cxn>
                  <a:cxn ang="0">
                    <a:pos x="7" y="42"/>
                  </a:cxn>
                  <a:cxn ang="0">
                    <a:pos x="7" y="42"/>
                  </a:cxn>
                  <a:cxn ang="0">
                    <a:pos x="14" y="42"/>
                  </a:cxn>
                  <a:cxn ang="0">
                    <a:pos x="21" y="42"/>
                  </a:cxn>
                  <a:cxn ang="0">
                    <a:pos x="27" y="42"/>
                  </a:cxn>
                  <a:cxn ang="0">
                    <a:pos x="34" y="35"/>
                  </a:cxn>
                  <a:cxn ang="0">
                    <a:pos x="41" y="35"/>
                  </a:cxn>
                  <a:cxn ang="0">
                    <a:pos x="41" y="35"/>
                  </a:cxn>
                  <a:cxn ang="0">
                    <a:pos x="48" y="28"/>
                  </a:cxn>
                  <a:cxn ang="0">
                    <a:pos x="48" y="28"/>
                  </a:cxn>
                  <a:cxn ang="0">
                    <a:pos x="48" y="28"/>
                  </a:cxn>
                </a:cxnLst>
                <a:rect l="0" t="0" r="r" b="b"/>
                <a:pathLst>
                  <a:path w="48" h="42">
                    <a:moveTo>
                      <a:pt x="48" y="28"/>
                    </a:moveTo>
                    <a:lnTo>
                      <a:pt x="48" y="28"/>
                    </a:lnTo>
                    <a:lnTo>
                      <a:pt x="48" y="21"/>
                    </a:lnTo>
                    <a:lnTo>
                      <a:pt x="48" y="21"/>
                    </a:lnTo>
                    <a:lnTo>
                      <a:pt x="48" y="21"/>
                    </a:lnTo>
                    <a:lnTo>
                      <a:pt x="48" y="14"/>
                    </a:lnTo>
                    <a:lnTo>
                      <a:pt x="41" y="14"/>
                    </a:lnTo>
                    <a:lnTo>
                      <a:pt x="41" y="7"/>
                    </a:lnTo>
                    <a:lnTo>
                      <a:pt x="34" y="7"/>
                    </a:lnTo>
                    <a:lnTo>
                      <a:pt x="27" y="0"/>
                    </a:lnTo>
                    <a:lnTo>
                      <a:pt x="21" y="0"/>
                    </a:lnTo>
                    <a:lnTo>
                      <a:pt x="21" y="0"/>
                    </a:lnTo>
                    <a:lnTo>
                      <a:pt x="14" y="0"/>
                    </a:lnTo>
                    <a:lnTo>
                      <a:pt x="7" y="7"/>
                    </a:lnTo>
                    <a:lnTo>
                      <a:pt x="7" y="14"/>
                    </a:lnTo>
                    <a:lnTo>
                      <a:pt x="0" y="21"/>
                    </a:lnTo>
                    <a:lnTo>
                      <a:pt x="0" y="28"/>
                    </a:lnTo>
                    <a:lnTo>
                      <a:pt x="0" y="28"/>
                    </a:lnTo>
                    <a:lnTo>
                      <a:pt x="0" y="35"/>
                    </a:lnTo>
                    <a:lnTo>
                      <a:pt x="0" y="42"/>
                    </a:lnTo>
                    <a:lnTo>
                      <a:pt x="0" y="42"/>
                    </a:lnTo>
                    <a:lnTo>
                      <a:pt x="7" y="42"/>
                    </a:lnTo>
                    <a:lnTo>
                      <a:pt x="7" y="42"/>
                    </a:lnTo>
                    <a:lnTo>
                      <a:pt x="7" y="42"/>
                    </a:lnTo>
                    <a:lnTo>
                      <a:pt x="14" y="42"/>
                    </a:lnTo>
                    <a:lnTo>
                      <a:pt x="21" y="42"/>
                    </a:lnTo>
                    <a:lnTo>
                      <a:pt x="27" y="42"/>
                    </a:lnTo>
                    <a:lnTo>
                      <a:pt x="34" y="35"/>
                    </a:lnTo>
                    <a:lnTo>
                      <a:pt x="41" y="35"/>
                    </a:lnTo>
                    <a:lnTo>
                      <a:pt x="41" y="35"/>
                    </a:lnTo>
                    <a:lnTo>
                      <a:pt x="48" y="28"/>
                    </a:lnTo>
                    <a:lnTo>
                      <a:pt x="48" y="28"/>
                    </a:lnTo>
                    <a:lnTo>
                      <a:pt x="48"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26" name="Freeform 78"/>
              <p:cNvSpPr>
                <a:spLocks/>
              </p:cNvSpPr>
              <p:nvPr/>
            </p:nvSpPr>
            <p:spPr bwMode="auto">
              <a:xfrm>
                <a:off x="1028" y="2859"/>
                <a:ext cx="47" cy="35"/>
              </a:xfrm>
              <a:custGeom>
                <a:avLst/>
                <a:gdLst/>
                <a:ahLst/>
                <a:cxnLst>
                  <a:cxn ang="0">
                    <a:pos x="47" y="21"/>
                  </a:cxn>
                  <a:cxn ang="0">
                    <a:pos x="47" y="21"/>
                  </a:cxn>
                  <a:cxn ang="0">
                    <a:pos x="47" y="21"/>
                  </a:cxn>
                  <a:cxn ang="0">
                    <a:pos x="47" y="14"/>
                  </a:cxn>
                  <a:cxn ang="0">
                    <a:pos x="47" y="14"/>
                  </a:cxn>
                  <a:cxn ang="0">
                    <a:pos x="47" y="14"/>
                  </a:cxn>
                  <a:cxn ang="0">
                    <a:pos x="41" y="14"/>
                  </a:cxn>
                  <a:cxn ang="0">
                    <a:pos x="41" y="7"/>
                  </a:cxn>
                  <a:cxn ang="0">
                    <a:pos x="34" y="7"/>
                  </a:cxn>
                  <a:cxn ang="0">
                    <a:pos x="27" y="0"/>
                  </a:cxn>
                  <a:cxn ang="0">
                    <a:pos x="20" y="0"/>
                  </a:cxn>
                  <a:cxn ang="0">
                    <a:pos x="20" y="0"/>
                  </a:cxn>
                  <a:cxn ang="0">
                    <a:pos x="13" y="0"/>
                  </a:cxn>
                  <a:cxn ang="0">
                    <a:pos x="7" y="7"/>
                  </a:cxn>
                  <a:cxn ang="0">
                    <a:pos x="7" y="7"/>
                  </a:cxn>
                  <a:cxn ang="0">
                    <a:pos x="0" y="14"/>
                  </a:cxn>
                  <a:cxn ang="0">
                    <a:pos x="0" y="21"/>
                  </a:cxn>
                  <a:cxn ang="0">
                    <a:pos x="0" y="28"/>
                  </a:cxn>
                  <a:cxn ang="0">
                    <a:pos x="0" y="28"/>
                  </a:cxn>
                  <a:cxn ang="0">
                    <a:pos x="0" y="35"/>
                  </a:cxn>
                  <a:cxn ang="0">
                    <a:pos x="0" y="35"/>
                  </a:cxn>
                  <a:cxn ang="0">
                    <a:pos x="7" y="35"/>
                  </a:cxn>
                  <a:cxn ang="0">
                    <a:pos x="7" y="35"/>
                  </a:cxn>
                  <a:cxn ang="0">
                    <a:pos x="7" y="35"/>
                  </a:cxn>
                  <a:cxn ang="0">
                    <a:pos x="13" y="35"/>
                  </a:cxn>
                  <a:cxn ang="0">
                    <a:pos x="20" y="35"/>
                  </a:cxn>
                  <a:cxn ang="0">
                    <a:pos x="27" y="35"/>
                  </a:cxn>
                  <a:cxn ang="0">
                    <a:pos x="34" y="28"/>
                  </a:cxn>
                  <a:cxn ang="0">
                    <a:pos x="41" y="28"/>
                  </a:cxn>
                  <a:cxn ang="0">
                    <a:pos x="41" y="28"/>
                  </a:cxn>
                  <a:cxn ang="0">
                    <a:pos x="47" y="28"/>
                  </a:cxn>
                  <a:cxn ang="0">
                    <a:pos x="47" y="21"/>
                  </a:cxn>
                  <a:cxn ang="0">
                    <a:pos x="47" y="21"/>
                  </a:cxn>
                </a:cxnLst>
                <a:rect l="0" t="0" r="r" b="b"/>
                <a:pathLst>
                  <a:path w="47" h="35">
                    <a:moveTo>
                      <a:pt x="47" y="21"/>
                    </a:moveTo>
                    <a:lnTo>
                      <a:pt x="47" y="21"/>
                    </a:lnTo>
                    <a:lnTo>
                      <a:pt x="47" y="21"/>
                    </a:lnTo>
                    <a:lnTo>
                      <a:pt x="47" y="14"/>
                    </a:lnTo>
                    <a:lnTo>
                      <a:pt x="47" y="14"/>
                    </a:lnTo>
                    <a:lnTo>
                      <a:pt x="47" y="14"/>
                    </a:lnTo>
                    <a:lnTo>
                      <a:pt x="41" y="14"/>
                    </a:lnTo>
                    <a:lnTo>
                      <a:pt x="41" y="7"/>
                    </a:lnTo>
                    <a:lnTo>
                      <a:pt x="34" y="7"/>
                    </a:lnTo>
                    <a:lnTo>
                      <a:pt x="27" y="0"/>
                    </a:lnTo>
                    <a:lnTo>
                      <a:pt x="20" y="0"/>
                    </a:lnTo>
                    <a:lnTo>
                      <a:pt x="20" y="0"/>
                    </a:lnTo>
                    <a:lnTo>
                      <a:pt x="13" y="0"/>
                    </a:lnTo>
                    <a:lnTo>
                      <a:pt x="7" y="7"/>
                    </a:lnTo>
                    <a:lnTo>
                      <a:pt x="7" y="7"/>
                    </a:lnTo>
                    <a:lnTo>
                      <a:pt x="0" y="14"/>
                    </a:lnTo>
                    <a:lnTo>
                      <a:pt x="0" y="21"/>
                    </a:lnTo>
                    <a:lnTo>
                      <a:pt x="0" y="28"/>
                    </a:lnTo>
                    <a:lnTo>
                      <a:pt x="0" y="28"/>
                    </a:lnTo>
                    <a:lnTo>
                      <a:pt x="0" y="35"/>
                    </a:lnTo>
                    <a:lnTo>
                      <a:pt x="0" y="35"/>
                    </a:lnTo>
                    <a:lnTo>
                      <a:pt x="7" y="35"/>
                    </a:lnTo>
                    <a:lnTo>
                      <a:pt x="7" y="35"/>
                    </a:lnTo>
                    <a:lnTo>
                      <a:pt x="7" y="35"/>
                    </a:lnTo>
                    <a:lnTo>
                      <a:pt x="13" y="35"/>
                    </a:lnTo>
                    <a:lnTo>
                      <a:pt x="20" y="35"/>
                    </a:lnTo>
                    <a:lnTo>
                      <a:pt x="27" y="35"/>
                    </a:lnTo>
                    <a:lnTo>
                      <a:pt x="34" y="28"/>
                    </a:lnTo>
                    <a:lnTo>
                      <a:pt x="41" y="28"/>
                    </a:lnTo>
                    <a:lnTo>
                      <a:pt x="41" y="28"/>
                    </a:lnTo>
                    <a:lnTo>
                      <a:pt x="47" y="28"/>
                    </a:lnTo>
                    <a:lnTo>
                      <a:pt x="47" y="21"/>
                    </a:lnTo>
                    <a:lnTo>
                      <a:pt x="47"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27" name="Freeform 79"/>
              <p:cNvSpPr>
                <a:spLocks/>
              </p:cNvSpPr>
              <p:nvPr/>
            </p:nvSpPr>
            <p:spPr bwMode="auto">
              <a:xfrm>
                <a:off x="1028" y="2887"/>
                <a:ext cx="47" cy="35"/>
              </a:xfrm>
              <a:custGeom>
                <a:avLst/>
                <a:gdLst/>
                <a:ahLst/>
                <a:cxnLst>
                  <a:cxn ang="0">
                    <a:pos x="47" y="21"/>
                  </a:cxn>
                  <a:cxn ang="0">
                    <a:pos x="47" y="21"/>
                  </a:cxn>
                  <a:cxn ang="0">
                    <a:pos x="47" y="21"/>
                  </a:cxn>
                  <a:cxn ang="0">
                    <a:pos x="47" y="14"/>
                  </a:cxn>
                  <a:cxn ang="0">
                    <a:pos x="47" y="14"/>
                  </a:cxn>
                  <a:cxn ang="0">
                    <a:pos x="47" y="14"/>
                  </a:cxn>
                  <a:cxn ang="0">
                    <a:pos x="41" y="14"/>
                  </a:cxn>
                  <a:cxn ang="0">
                    <a:pos x="41" y="7"/>
                  </a:cxn>
                  <a:cxn ang="0">
                    <a:pos x="34" y="7"/>
                  </a:cxn>
                  <a:cxn ang="0">
                    <a:pos x="27" y="0"/>
                  </a:cxn>
                  <a:cxn ang="0">
                    <a:pos x="20" y="0"/>
                  </a:cxn>
                  <a:cxn ang="0">
                    <a:pos x="20" y="0"/>
                  </a:cxn>
                  <a:cxn ang="0">
                    <a:pos x="13" y="0"/>
                  </a:cxn>
                  <a:cxn ang="0">
                    <a:pos x="7" y="7"/>
                  </a:cxn>
                  <a:cxn ang="0">
                    <a:pos x="7" y="7"/>
                  </a:cxn>
                  <a:cxn ang="0">
                    <a:pos x="0" y="14"/>
                  </a:cxn>
                  <a:cxn ang="0">
                    <a:pos x="0" y="21"/>
                  </a:cxn>
                  <a:cxn ang="0">
                    <a:pos x="0" y="28"/>
                  </a:cxn>
                  <a:cxn ang="0">
                    <a:pos x="0" y="28"/>
                  </a:cxn>
                  <a:cxn ang="0">
                    <a:pos x="0" y="35"/>
                  </a:cxn>
                  <a:cxn ang="0">
                    <a:pos x="0" y="35"/>
                  </a:cxn>
                  <a:cxn ang="0">
                    <a:pos x="7" y="35"/>
                  </a:cxn>
                  <a:cxn ang="0">
                    <a:pos x="7" y="35"/>
                  </a:cxn>
                  <a:cxn ang="0">
                    <a:pos x="7" y="35"/>
                  </a:cxn>
                  <a:cxn ang="0">
                    <a:pos x="13" y="35"/>
                  </a:cxn>
                  <a:cxn ang="0">
                    <a:pos x="20" y="35"/>
                  </a:cxn>
                  <a:cxn ang="0">
                    <a:pos x="27" y="35"/>
                  </a:cxn>
                  <a:cxn ang="0">
                    <a:pos x="34" y="28"/>
                  </a:cxn>
                  <a:cxn ang="0">
                    <a:pos x="41" y="28"/>
                  </a:cxn>
                  <a:cxn ang="0">
                    <a:pos x="41" y="28"/>
                  </a:cxn>
                  <a:cxn ang="0">
                    <a:pos x="47" y="28"/>
                  </a:cxn>
                  <a:cxn ang="0">
                    <a:pos x="47" y="21"/>
                  </a:cxn>
                  <a:cxn ang="0">
                    <a:pos x="47" y="21"/>
                  </a:cxn>
                </a:cxnLst>
                <a:rect l="0" t="0" r="r" b="b"/>
                <a:pathLst>
                  <a:path w="47" h="35">
                    <a:moveTo>
                      <a:pt x="47" y="21"/>
                    </a:moveTo>
                    <a:lnTo>
                      <a:pt x="47" y="21"/>
                    </a:lnTo>
                    <a:lnTo>
                      <a:pt x="47" y="21"/>
                    </a:lnTo>
                    <a:lnTo>
                      <a:pt x="47" y="14"/>
                    </a:lnTo>
                    <a:lnTo>
                      <a:pt x="47" y="14"/>
                    </a:lnTo>
                    <a:lnTo>
                      <a:pt x="47" y="14"/>
                    </a:lnTo>
                    <a:lnTo>
                      <a:pt x="41" y="14"/>
                    </a:lnTo>
                    <a:lnTo>
                      <a:pt x="41" y="7"/>
                    </a:lnTo>
                    <a:lnTo>
                      <a:pt x="34" y="7"/>
                    </a:lnTo>
                    <a:lnTo>
                      <a:pt x="27" y="0"/>
                    </a:lnTo>
                    <a:lnTo>
                      <a:pt x="20" y="0"/>
                    </a:lnTo>
                    <a:lnTo>
                      <a:pt x="20" y="0"/>
                    </a:lnTo>
                    <a:lnTo>
                      <a:pt x="13" y="0"/>
                    </a:lnTo>
                    <a:lnTo>
                      <a:pt x="7" y="7"/>
                    </a:lnTo>
                    <a:lnTo>
                      <a:pt x="7" y="7"/>
                    </a:lnTo>
                    <a:lnTo>
                      <a:pt x="0" y="14"/>
                    </a:lnTo>
                    <a:lnTo>
                      <a:pt x="0" y="21"/>
                    </a:lnTo>
                    <a:lnTo>
                      <a:pt x="0" y="28"/>
                    </a:lnTo>
                    <a:lnTo>
                      <a:pt x="0" y="28"/>
                    </a:lnTo>
                    <a:lnTo>
                      <a:pt x="0" y="35"/>
                    </a:lnTo>
                    <a:lnTo>
                      <a:pt x="0" y="35"/>
                    </a:lnTo>
                    <a:lnTo>
                      <a:pt x="7" y="35"/>
                    </a:lnTo>
                    <a:lnTo>
                      <a:pt x="7" y="35"/>
                    </a:lnTo>
                    <a:lnTo>
                      <a:pt x="7" y="35"/>
                    </a:lnTo>
                    <a:lnTo>
                      <a:pt x="13" y="35"/>
                    </a:lnTo>
                    <a:lnTo>
                      <a:pt x="20" y="35"/>
                    </a:lnTo>
                    <a:lnTo>
                      <a:pt x="27" y="35"/>
                    </a:lnTo>
                    <a:lnTo>
                      <a:pt x="34" y="28"/>
                    </a:lnTo>
                    <a:lnTo>
                      <a:pt x="41" y="28"/>
                    </a:lnTo>
                    <a:lnTo>
                      <a:pt x="41" y="28"/>
                    </a:lnTo>
                    <a:lnTo>
                      <a:pt x="47" y="28"/>
                    </a:lnTo>
                    <a:lnTo>
                      <a:pt x="47" y="21"/>
                    </a:lnTo>
                    <a:lnTo>
                      <a:pt x="47"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28" name="Freeform 80"/>
              <p:cNvSpPr>
                <a:spLocks/>
              </p:cNvSpPr>
              <p:nvPr/>
            </p:nvSpPr>
            <p:spPr bwMode="auto">
              <a:xfrm>
                <a:off x="932" y="2950"/>
                <a:ext cx="48" cy="35"/>
              </a:xfrm>
              <a:custGeom>
                <a:avLst/>
                <a:gdLst/>
                <a:ahLst/>
                <a:cxnLst>
                  <a:cxn ang="0">
                    <a:pos x="48" y="21"/>
                  </a:cxn>
                  <a:cxn ang="0">
                    <a:pos x="48" y="21"/>
                  </a:cxn>
                  <a:cxn ang="0">
                    <a:pos x="48" y="21"/>
                  </a:cxn>
                  <a:cxn ang="0">
                    <a:pos x="48" y="14"/>
                  </a:cxn>
                  <a:cxn ang="0">
                    <a:pos x="48" y="14"/>
                  </a:cxn>
                  <a:cxn ang="0">
                    <a:pos x="48" y="14"/>
                  </a:cxn>
                  <a:cxn ang="0">
                    <a:pos x="41" y="14"/>
                  </a:cxn>
                  <a:cxn ang="0">
                    <a:pos x="41" y="7"/>
                  </a:cxn>
                  <a:cxn ang="0">
                    <a:pos x="34" y="7"/>
                  </a:cxn>
                  <a:cxn ang="0">
                    <a:pos x="28" y="0"/>
                  </a:cxn>
                  <a:cxn ang="0">
                    <a:pos x="21" y="0"/>
                  </a:cxn>
                  <a:cxn ang="0">
                    <a:pos x="21" y="0"/>
                  </a:cxn>
                  <a:cxn ang="0">
                    <a:pos x="14" y="0"/>
                  </a:cxn>
                  <a:cxn ang="0">
                    <a:pos x="7" y="7"/>
                  </a:cxn>
                  <a:cxn ang="0">
                    <a:pos x="7" y="14"/>
                  </a:cxn>
                  <a:cxn ang="0">
                    <a:pos x="7" y="14"/>
                  </a:cxn>
                  <a:cxn ang="0">
                    <a:pos x="0" y="21"/>
                  </a:cxn>
                  <a:cxn ang="0">
                    <a:pos x="0" y="28"/>
                  </a:cxn>
                  <a:cxn ang="0">
                    <a:pos x="0" y="28"/>
                  </a:cxn>
                  <a:cxn ang="0">
                    <a:pos x="0" y="35"/>
                  </a:cxn>
                  <a:cxn ang="0">
                    <a:pos x="0" y="35"/>
                  </a:cxn>
                  <a:cxn ang="0">
                    <a:pos x="7" y="35"/>
                  </a:cxn>
                  <a:cxn ang="0">
                    <a:pos x="7" y="35"/>
                  </a:cxn>
                  <a:cxn ang="0">
                    <a:pos x="7" y="35"/>
                  </a:cxn>
                  <a:cxn ang="0">
                    <a:pos x="14" y="35"/>
                  </a:cxn>
                  <a:cxn ang="0">
                    <a:pos x="21" y="35"/>
                  </a:cxn>
                  <a:cxn ang="0">
                    <a:pos x="28" y="35"/>
                  </a:cxn>
                  <a:cxn ang="0">
                    <a:pos x="34" y="28"/>
                  </a:cxn>
                  <a:cxn ang="0">
                    <a:pos x="41" y="28"/>
                  </a:cxn>
                  <a:cxn ang="0">
                    <a:pos x="41" y="28"/>
                  </a:cxn>
                  <a:cxn ang="0">
                    <a:pos x="48" y="28"/>
                  </a:cxn>
                  <a:cxn ang="0">
                    <a:pos x="48" y="21"/>
                  </a:cxn>
                  <a:cxn ang="0">
                    <a:pos x="48" y="21"/>
                  </a:cxn>
                </a:cxnLst>
                <a:rect l="0" t="0" r="r" b="b"/>
                <a:pathLst>
                  <a:path w="48" h="35">
                    <a:moveTo>
                      <a:pt x="48" y="21"/>
                    </a:moveTo>
                    <a:lnTo>
                      <a:pt x="48" y="21"/>
                    </a:lnTo>
                    <a:lnTo>
                      <a:pt x="48" y="21"/>
                    </a:lnTo>
                    <a:lnTo>
                      <a:pt x="48" y="14"/>
                    </a:lnTo>
                    <a:lnTo>
                      <a:pt x="48" y="14"/>
                    </a:lnTo>
                    <a:lnTo>
                      <a:pt x="48" y="14"/>
                    </a:lnTo>
                    <a:lnTo>
                      <a:pt x="41" y="14"/>
                    </a:lnTo>
                    <a:lnTo>
                      <a:pt x="41" y="7"/>
                    </a:lnTo>
                    <a:lnTo>
                      <a:pt x="34" y="7"/>
                    </a:lnTo>
                    <a:lnTo>
                      <a:pt x="28" y="0"/>
                    </a:lnTo>
                    <a:lnTo>
                      <a:pt x="21" y="0"/>
                    </a:lnTo>
                    <a:lnTo>
                      <a:pt x="21" y="0"/>
                    </a:lnTo>
                    <a:lnTo>
                      <a:pt x="14" y="0"/>
                    </a:lnTo>
                    <a:lnTo>
                      <a:pt x="7" y="7"/>
                    </a:lnTo>
                    <a:lnTo>
                      <a:pt x="7" y="14"/>
                    </a:lnTo>
                    <a:lnTo>
                      <a:pt x="7" y="14"/>
                    </a:lnTo>
                    <a:lnTo>
                      <a:pt x="0" y="21"/>
                    </a:lnTo>
                    <a:lnTo>
                      <a:pt x="0" y="28"/>
                    </a:lnTo>
                    <a:lnTo>
                      <a:pt x="0" y="28"/>
                    </a:lnTo>
                    <a:lnTo>
                      <a:pt x="0" y="35"/>
                    </a:lnTo>
                    <a:lnTo>
                      <a:pt x="0" y="35"/>
                    </a:lnTo>
                    <a:lnTo>
                      <a:pt x="7" y="35"/>
                    </a:lnTo>
                    <a:lnTo>
                      <a:pt x="7" y="35"/>
                    </a:lnTo>
                    <a:lnTo>
                      <a:pt x="7" y="35"/>
                    </a:lnTo>
                    <a:lnTo>
                      <a:pt x="14" y="35"/>
                    </a:lnTo>
                    <a:lnTo>
                      <a:pt x="21" y="35"/>
                    </a:lnTo>
                    <a:lnTo>
                      <a:pt x="28" y="35"/>
                    </a:lnTo>
                    <a:lnTo>
                      <a:pt x="34" y="28"/>
                    </a:lnTo>
                    <a:lnTo>
                      <a:pt x="41" y="28"/>
                    </a:lnTo>
                    <a:lnTo>
                      <a:pt x="41" y="28"/>
                    </a:lnTo>
                    <a:lnTo>
                      <a:pt x="48" y="28"/>
                    </a:lnTo>
                    <a:lnTo>
                      <a:pt x="48" y="21"/>
                    </a:lnTo>
                    <a:lnTo>
                      <a:pt x="48"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29" name="Freeform 81"/>
              <p:cNvSpPr>
                <a:spLocks/>
              </p:cNvSpPr>
              <p:nvPr/>
            </p:nvSpPr>
            <p:spPr bwMode="auto">
              <a:xfrm>
                <a:off x="1000" y="3041"/>
                <a:ext cx="48" cy="35"/>
              </a:xfrm>
              <a:custGeom>
                <a:avLst/>
                <a:gdLst/>
                <a:ahLst/>
                <a:cxnLst>
                  <a:cxn ang="0">
                    <a:pos x="48" y="21"/>
                  </a:cxn>
                  <a:cxn ang="0">
                    <a:pos x="48" y="21"/>
                  </a:cxn>
                  <a:cxn ang="0">
                    <a:pos x="48" y="21"/>
                  </a:cxn>
                  <a:cxn ang="0">
                    <a:pos x="48" y="21"/>
                  </a:cxn>
                  <a:cxn ang="0">
                    <a:pos x="48" y="14"/>
                  </a:cxn>
                  <a:cxn ang="0">
                    <a:pos x="48" y="14"/>
                  </a:cxn>
                  <a:cxn ang="0">
                    <a:pos x="41" y="14"/>
                  </a:cxn>
                  <a:cxn ang="0">
                    <a:pos x="41" y="7"/>
                  </a:cxn>
                  <a:cxn ang="0">
                    <a:pos x="35" y="7"/>
                  </a:cxn>
                  <a:cxn ang="0">
                    <a:pos x="28" y="0"/>
                  </a:cxn>
                  <a:cxn ang="0">
                    <a:pos x="21" y="0"/>
                  </a:cxn>
                  <a:cxn ang="0">
                    <a:pos x="21" y="0"/>
                  </a:cxn>
                  <a:cxn ang="0">
                    <a:pos x="14" y="0"/>
                  </a:cxn>
                  <a:cxn ang="0">
                    <a:pos x="7" y="7"/>
                  </a:cxn>
                  <a:cxn ang="0">
                    <a:pos x="7" y="14"/>
                  </a:cxn>
                  <a:cxn ang="0">
                    <a:pos x="0" y="14"/>
                  </a:cxn>
                  <a:cxn ang="0">
                    <a:pos x="0" y="21"/>
                  </a:cxn>
                  <a:cxn ang="0">
                    <a:pos x="0" y="28"/>
                  </a:cxn>
                  <a:cxn ang="0">
                    <a:pos x="0" y="28"/>
                  </a:cxn>
                  <a:cxn ang="0">
                    <a:pos x="0" y="35"/>
                  </a:cxn>
                  <a:cxn ang="0">
                    <a:pos x="0" y="35"/>
                  </a:cxn>
                  <a:cxn ang="0">
                    <a:pos x="7" y="35"/>
                  </a:cxn>
                  <a:cxn ang="0">
                    <a:pos x="7" y="35"/>
                  </a:cxn>
                  <a:cxn ang="0">
                    <a:pos x="7" y="35"/>
                  </a:cxn>
                  <a:cxn ang="0">
                    <a:pos x="14" y="35"/>
                  </a:cxn>
                  <a:cxn ang="0">
                    <a:pos x="21" y="35"/>
                  </a:cxn>
                  <a:cxn ang="0">
                    <a:pos x="28" y="35"/>
                  </a:cxn>
                  <a:cxn ang="0">
                    <a:pos x="35" y="28"/>
                  </a:cxn>
                  <a:cxn ang="0">
                    <a:pos x="41" y="28"/>
                  </a:cxn>
                  <a:cxn ang="0">
                    <a:pos x="41" y="28"/>
                  </a:cxn>
                  <a:cxn ang="0">
                    <a:pos x="48" y="28"/>
                  </a:cxn>
                  <a:cxn ang="0">
                    <a:pos x="48" y="21"/>
                  </a:cxn>
                  <a:cxn ang="0">
                    <a:pos x="48" y="21"/>
                  </a:cxn>
                </a:cxnLst>
                <a:rect l="0" t="0" r="r" b="b"/>
                <a:pathLst>
                  <a:path w="48" h="35">
                    <a:moveTo>
                      <a:pt x="48" y="21"/>
                    </a:moveTo>
                    <a:lnTo>
                      <a:pt x="48" y="21"/>
                    </a:lnTo>
                    <a:lnTo>
                      <a:pt x="48" y="21"/>
                    </a:lnTo>
                    <a:lnTo>
                      <a:pt x="48" y="21"/>
                    </a:lnTo>
                    <a:lnTo>
                      <a:pt x="48" y="14"/>
                    </a:lnTo>
                    <a:lnTo>
                      <a:pt x="48" y="14"/>
                    </a:lnTo>
                    <a:lnTo>
                      <a:pt x="41" y="14"/>
                    </a:lnTo>
                    <a:lnTo>
                      <a:pt x="41" y="7"/>
                    </a:lnTo>
                    <a:lnTo>
                      <a:pt x="35" y="7"/>
                    </a:lnTo>
                    <a:lnTo>
                      <a:pt x="28" y="0"/>
                    </a:lnTo>
                    <a:lnTo>
                      <a:pt x="21" y="0"/>
                    </a:lnTo>
                    <a:lnTo>
                      <a:pt x="21" y="0"/>
                    </a:lnTo>
                    <a:lnTo>
                      <a:pt x="14" y="0"/>
                    </a:lnTo>
                    <a:lnTo>
                      <a:pt x="7" y="7"/>
                    </a:lnTo>
                    <a:lnTo>
                      <a:pt x="7" y="14"/>
                    </a:lnTo>
                    <a:lnTo>
                      <a:pt x="0" y="14"/>
                    </a:lnTo>
                    <a:lnTo>
                      <a:pt x="0" y="21"/>
                    </a:lnTo>
                    <a:lnTo>
                      <a:pt x="0" y="28"/>
                    </a:lnTo>
                    <a:lnTo>
                      <a:pt x="0" y="28"/>
                    </a:lnTo>
                    <a:lnTo>
                      <a:pt x="0" y="35"/>
                    </a:lnTo>
                    <a:lnTo>
                      <a:pt x="0" y="35"/>
                    </a:lnTo>
                    <a:lnTo>
                      <a:pt x="7" y="35"/>
                    </a:lnTo>
                    <a:lnTo>
                      <a:pt x="7" y="35"/>
                    </a:lnTo>
                    <a:lnTo>
                      <a:pt x="7" y="35"/>
                    </a:lnTo>
                    <a:lnTo>
                      <a:pt x="14" y="35"/>
                    </a:lnTo>
                    <a:lnTo>
                      <a:pt x="21" y="35"/>
                    </a:lnTo>
                    <a:lnTo>
                      <a:pt x="28" y="35"/>
                    </a:lnTo>
                    <a:lnTo>
                      <a:pt x="35" y="28"/>
                    </a:lnTo>
                    <a:lnTo>
                      <a:pt x="41" y="28"/>
                    </a:lnTo>
                    <a:lnTo>
                      <a:pt x="41" y="28"/>
                    </a:lnTo>
                    <a:lnTo>
                      <a:pt x="48" y="28"/>
                    </a:lnTo>
                    <a:lnTo>
                      <a:pt x="48" y="21"/>
                    </a:lnTo>
                    <a:lnTo>
                      <a:pt x="48"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30" name="Freeform 82"/>
              <p:cNvSpPr>
                <a:spLocks/>
              </p:cNvSpPr>
              <p:nvPr/>
            </p:nvSpPr>
            <p:spPr bwMode="auto">
              <a:xfrm>
                <a:off x="1075" y="3097"/>
                <a:ext cx="48" cy="42"/>
              </a:xfrm>
              <a:custGeom>
                <a:avLst/>
                <a:gdLst/>
                <a:ahLst/>
                <a:cxnLst>
                  <a:cxn ang="0">
                    <a:pos x="48" y="28"/>
                  </a:cxn>
                  <a:cxn ang="0">
                    <a:pos x="48" y="28"/>
                  </a:cxn>
                  <a:cxn ang="0">
                    <a:pos x="48" y="21"/>
                  </a:cxn>
                  <a:cxn ang="0">
                    <a:pos x="48" y="21"/>
                  </a:cxn>
                  <a:cxn ang="0">
                    <a:pos x="48" y="21"/>
                  </a:cxn>
                  <a:cxn ang="0">
                    <a:pos x="48" y="14"/>
                  </a:cxn>
                  <a:cxn ang="0">
                    <a:pos x="41" y="14"/>
                  </a:cxn>
                  <a:cxn ang="0">
                    <a:pos x="41" y="7"/>
                  </a:cxn>
                  <a:cxn ang="0">
                    <a:pos x="35" y="7"/>
                  </a:cxn>
                  <a:cxn ang="0">
                    <a:pos x="28" y="0"/>
                  </a:cxn>
                  <a:cxn ang="0">
                    <a:pos x="21" y="0"/>
                  </a:cxn>
                  <a:cxn ang="0">
                    <a:pos x="21" y="0"/>
                  </a:cxn>
                  <a:cxn ang="0">
                    <a:pos x="14" y="0"/>
                  </a:cxn>
                  <a:cxn ang="0">
                    <a:pos x="7" y="7"/>
                  </a:cxn>
                  <a:cxn ang="0">
                    <a:pos x="7" y="14"/>
                  </a:cxn>
                  <a:cxn ang="0">
                    <a:pos x="0" y="21"/>
                  </a:cxn>
                  <a:cxn ang="0">
                    <a:pos x="0" y="28"/>
                  </a:cxn>
                  <a:cxn ang="0">
                    <a:pos x="0" y="28"/>
                  </a:cxn>
                  <a:cxn ang="0">
                    <a:pos x="0" y="35"/>
                  </a:cxn>
                  <a:cxn ang="0">
                    <a:pos x="0" y="42"/>
                  </a:cxn>
                  <a:cxn ang="0">
                    <a:pos x="0" y="42"/>
                  </a:cxn>
                  <a:cxn ang="0">
                    <a:pos x="7" y="42"/>
                  </a:cxn>
                  <a:cxn ang="0">
                    <a:pos x="7" y="42"/>
                  </a:cxn>
                  <a:cxn ang="0">
                    <a:pos x="7" y="42"/>
                  </a:cxn>
                  <a:cxn ang="0">
                    <a:pos x="14" y="42"/>
                  </a:cxn>
                  <a:cxn ang="0">
                    <a:pos x="21" y="42"/>
                  </a:cxn>
                  <a:cxn ang="0">
                    <a:pos x="28" y="42"/>
                  </a:cxn>
                  <a:cxn ang="0">
                    <a:pos x="35" y="35"/>
                  </a:cxn>
                  <a:cxn ang="0">
                    <a:pos x="41" y="35"/>
                  </a:cxn>
                  <a:cxn ang="0">
                    <a:pos x="41" y="35"/>
                  </a:cxn>
                  <a:cxn ang="0">
                    <a:pos x="48" y="28"/>
                  </a:cxn>
                  <a:cxn ang="0">
                    <a:pos x="48" y="28"/>
                  </a:cxn>
                  <a:cxn ang="0">
                    <a:pos x="48" y="28"/>
                  </a:cxn>
                </a:cxnLst>
                <a:rect l="0" t="0" r="r" b="b"/>
                <a:pathLst>
                  <a:path w="48" h="42">
                    <a:moveTo>
                      <a:pt x="48" y="28"/>
                    </a:moveTo>
                    <a:lnTo>
                      <a:pt x="48" y="28"/>
                    </a:lnTo>
                    <a:lnTo>
                      <a:pt x="48" y="21"/>
                    </a:lnTo>
                    <a:lnTo>
                      <a:pt x="48" y="21"/>
                    </a:lnTo>
                    <a:lnTo>
                      <a:pt x="48" y="21"/>
                    </a:lnTo>
                    <a:lnTo>
                      <a:pt x="48" y="14"/>
                    </a:lnTo>
                    <a:lnTo>
                      <a:pt x="41" y="14"/>
                    </a:lnTo>
                    <a:lnTo>
                      <a:pt x="41" y="7"/>
                    </a:lnTo>
                    <a:lnTo>
                      <a:pt x="35" y="7"/>
                    </a:lnTo>
                    <a:lnTo>
                      <a:pt x="28" y="0"/>
                    </a:lnTo>
                    <a:lnTo>
                      <a:pt x="21" y="0"/>
                    </a:lnTo>
                    <a:lnTo>
                      <a:pt x="21" y="0"/>
                    </a:lnTo>
                    <a:lnTo>
                      <a:pt x="14" y="0"/>
                    </a:lnTo>
                    <a:lnTo>
                      <a:pt x="7" y="7"/>
                    </a:lnTo>
                    <a:lnTo>
                      <a:pt x="7" y="14"/>
                    </a:lnTo>
                    <a:lnTo>
                      <a:pt x="0" y="21"/>
                    </a:lnTo>
                    <a:lnTo>
                      <a:pt x="0" y="28"/>
                    </a:lnTo>
                    <a:lnTo>
                      <a:pt x="0" y="28"/>
                    </a:lnTo>
                    <a:lnTo>
                      <a:pt x="0" y="35"/>
                    </a:lnTo>
                    <a:lnTo>
                      <a:pt x="0" y="42"/>
                    </a:lnTo>
                    <a:lnTo>
                      <a:pt x="0" y="42"/>
                    </a:lnTo>
                    <a:lnTo>
                      <a:pt x="7" y="42"/>
                    </a:lnTo>
                    <a:lnTo>
                      <a:pt x="7" y="42"/>
                    </a:lnTo>
                    <a:lnTo>
                      <a:pt x="7" y="42"/>
                    </a:lnTo>
                    <a:lnTo>
                      <a:pt x="14" y="42"/>
                    </a:lnTo>
                    <a:lnTo>
                      <a:pt x="21" y="42"/>
                    </a:lnTo>
                    <a:lnTo>
                      <a:pt x="28" y="42"/>
                    </a:lnTo>
                    <a:lnTo>
                      <a:pt x="35" y="35"/>
                    </a:lnTo>
                    <a:lnTo>
                      <a:pt x="41" y="35"/>
                    </a:lnTo>
                    <a:lnTo>
                      <a:pt x="41" y="35"/>
                    </a:lnTo>
                    <a:lnTo>
                      <a:pt x="48" y="28"/>
                    </a:lnTo>
                    <a:lnTo>
                      <a:pt x="48" y="28"/>
                    </a:lnTo>
                    <a:lnTo>
                      <a:pt x="48"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31" name="Freeform 83"/>
              <p:cNvSpPr>
                <a:spLocks/>
              </p:cNvSpPr>
              <p:nvPr/>
            </p:nvSpPr>
            <p:spPr bwMode="auto">
              <a:xfrm>
                <a:off x="973" y="2985"/>
                <a:ext cx="225" cy="427"/>
              </a:xfrm>
              <a:custGeom>
                <a:avLst/>
                <a:gdLst/>
                <a:ahLst/>
                <a:cxnLst>
                  <a:cxn ang="0">
                    <a:pos x="171" y="14"/>
                  </a:cxn>
                  <a:cxn ang="0">
                    <a:pos x="171" y="42"/>
                  </a:cxn>
                  <a:cxn ang="0">
                    <a:pos x="178" y="63"/>
                  </a:cxn>
                  <a:cxn ang="0">
                    <a:pos x="178" y="77"/>
                  </a:cxn>
                  <a:cxn ang="0">
                    <a:pos x="184" y="91"/>
                  </a:cxn>
                  <a:cxn ang="0">
                    <a:pos x="184" y="105"/>
                  </a:cxn>
                  <a:cxn ang="0">
                    <a:pos x="191" y="112"/>
                  </a:cxn>
                  <a:cxn ang="0">
                    <a:pos x="191" y="133"/>
                  </a:cxn>
                  <a:cxn ang="0">
                    <a:pos x="198" y="147"/>
                  </a:cxn>
                  <a:cxn ang="0">
                    <a:pos x="198" y="161"/>
                  </a:cxn>
                  <a:cxn ang="0">
                    <a:pos x="198" y="168"/>
                  </a:cxn>
                  <a:cxn ang="0">
                    <a:pos x="198" y="182"/>
                  </a:cxn>
                  <a:cxn ang="0">
                    <a:pos x="205" y="189"/>
                  </a:cxn>
                  <a:cxn ang="0">
                    <a:pos x="205" y="203"/>
                  </a:cxn>
                  <a:cxn ang="0">
                    <a:pos x="205" y="217"/>
                  </a:cxn>
                  <a:cxn ang="0">
                    <a:pos x="212" y="224"/>
                  </a:cxn>
                  <a:cxn ang="0">
                    <a:pos x="212" y="238"/>
                  </a:cxn>
                  <a:cxn ang="0">
                    <a:pos x="212" y="252"/>
                  </a:cxn>
                  <a:cxn ang="0">
                    <a:pos x="212" y="266"/>
                  </a:cxn>
                  <a:cxn ang="0">
                    <a:pos x="218" y="273"/>
                  </a:cxn>
                  <a:cxn ang="0">
                    <a:pos x="218" y="280"/>
                  </a:cxn>
                  <a:cxn ang="0">
                    <a:pos x="218" y="287"/>
                  </a:cxn>
                  <a:cxn ang="0">
                    <a:pos x="218" y="294"/>
                  </a:cxn>
                  <a:cxn ang="0">
                    <a:pos x="225" y="294"/>
                  </a:cxn>
                  <a:cxn ang="0">
                    <a:pos x="225" y="301"/>
                  </a:cxn>
                  <a:cxn ang="0">
                    <a:pos x="225" y="308"/>
                  </a:cxn>
                  <a:cxn ang="0">
                    <a:pos x="225" y="315"/>
                  </a:cxn>
                  <a:cxn ang="0">
                    <a:pos x="218" y="315"/>
                  </a:cxn>
                  <a:cxn ang="0">
                    <a:pos x="218" y="322"/>
                  </a:cxn>
                  <a:cxn ang="0">
                    <a:pos x="212" y="329"/>
                  </a:cxn>
                  <a:cxn ang="0">
                    <a:pos x="205" y="336"/>
                  </a:cxn>
                  <a:cxn ang="0">
                    <a:pos x="205" y="336"/>
                  </a:cxn>
                  <a:cxn ang="0">
                    <a:pos x="198" y="343"/>
                  </a:cxn>
                  <a:cxn ang="0">
                    <a:pos x="184" y="350"/>
                  </a:cxn>
                  <a:cxn ang="0">
                    <a:pos x="178" y="350"/>
                  </a:cxn>
                  <a:cxn ang="0">
                    <a:pos x="164" y="357"/>
                  </a:cxn>
                  <a:cxn ang="0">
                    <a:pos x="157" y="364"/>
                  </a:cxn>
                  <a:cxn ang="0">
                    <a:pos x="150" y="364"/>
                  </a:cxn>
                  <a:cxn ang="0">
                    <a:pos x="137" y="371"/>
                  </a:cxn>
                  <a:cxn ang="0">
                    <a:pos x="130" y="371"/>
                  </a:cxn>
                  <a:cxn ang="0">
                    <a:pos x="123" y="378"/>
                  </a:cxn>
                  <a:cxn ang="0">
                    <a:pos x="109" y="378"/>
                  </a:cxn>
                  <a:cxn ang="0">
                    <a:pos x="102" y="385"/>
                  </a:cxn>
                  <a:cxn ang="0">
                    <a:pos x="89" y="392"/>
                  </a:cxn>
                  <a:cxn ang="0">
                    <a:pos x="82" y="392"/>
                  </a:cxn>
                  <a:cxn ang="0">
                    <a:pos x="68" y="399"/>
                  </a:cxn>
                  <a:cxn ang="0">
                    <a:pos x="62" y="406"/>
                  </a:cxn>
                  <a:cxn ang="0">
                    <a:pos x="55" y="406"/>
                  </a:cxn>
                  <a:cxn ang="0">
                    <a:pos x="48" y="406"/>
                  </a:cxn>
                  <a:cxn ang="0">
                    <a:pos x="41" y="413"/>
                  </a:cxn>
                  <a:cxn ang="0">
                    <a:pos x="34" y="413"/>
                  </a:cxn>
                  <a:cxn ang="0">
                    <a:pos x="27" y="413"/>
                  </a:cxn>
                  <a:cxn ang="0">
                    <a:pos x="27" y="420"/>
                  </a:cxn>
                  <a:cxn ang="0">
                    <a:pos x="21" y="420"/>
                  </a:cxn>
                  <a:cxn ang="0">
                    <a:pos x="21" y="420"/>
                  </a:cxn>
                  <a:cxn ang="0">
                    <a:pos x="14" y="420"/>
                  </a:cxn>
                  <a:cxn ang="0">
                    <a:pos x="7" y="427"/>
                  </a:cxn>
                  <a:cxn ang="0">
                    <a:pos x="7" y="427"/>
                  </a:cxn>
                  <a:cxn ang="0">
                    <a:pos x="0" y="427"/>
                  </a:cxn>
                </a:cxnLst>
                <a:rect l="0" t="0" r="r" b="b"/>
                <a:pathLst>
                  <a:path w="225" h="427">
                    <a:moveTo>
                      <a:pt x="164" y="0"/>
                    </a:moveTo>
                    <a:lnTo>
                      <a:pt x="171" y="14"/>
                    </a:lnTo>
                    <a:lnTo>
                      <a:pt x="171" y="14"/>
                    </a:lnTo>
                    <a:lnTo>
                      <a:pt x="171" y="21"/>
                    </a:lnTo>
                    <a:lnTo>
                      <a:pt x="171" y="28"/>
                    </a:lnTo>
                    <a:lnTo>
                      <a:pt x="171" y="42"/>
                    </a:lnTo>
                    <a:lnTo>
                      <a:pt x="178" y="49"/>
                    </a:lnTo>
                    <a:lnTo>
                      <a:pt x="178" y="49"/>
                    </a:lnTo>
                    <a:lnTo>
                      <a:pt x="178" y="63"/>
                    </a:lnTo>
                    <a:lnTo>
                      <a:pt x="178" y="63"/>
                    </a:lnTo>
                    <a:lnTo>
                      <a:pt x="178" y="70"/>
                    </a:lnTo>
                    <a:lnTo>
                      <a:pt x="178" y="77"/>
                    </a:lnTo>
                    <a:lnTo>
                      <a:pt x="184" y="77"/>
                    </a:lnTo>
                    <a:lnTo>
                      <a:pt x="184" y="84"/>
                    </a:lnTo>
                    <a:lnTo>
                      <a:pt x="184" y="91"/>
                    </a:lnTo>
                    <a:lnTo>
                      <a:pt x="184" y="91"/>
                    </a:lnTo>
                    <a:lnTo>
                      <a:pt x="184" y="98"/>
                    </a:lnTo>
                    <a:lnTo>
                      <a:pt x="184" y="105"/>
                    </a:lnTo>
                    <a:lnTo>
                      <a:pt x="184" y="105"/>
                    </a:lnTo>
                    <a:lnTo>
                      <a:pt x="184" y="112"/>
                    </a:lnTo>
                    <a:lnTo>
                      <a:pt x="191" y="112"/>
                    </a:lnTo>
                    <a:lnTo>
                      <a:pt x="191" y="119"/>
                    </a:lnTo>
                    <a:lnTo>
                      <a:pt x="191" y="126"/>
                    </a:lnTo>
                    <a:lnTo>
                      <a:pt x="191" y="133"/>
                    </a:lnTo>
                    <a:lnTo>
                      <a:pt x="191" y="140"/>
                    </a:lnTo>
                    <a:lnTo>
                      <a:pt x="191" y="147"/>
                    </a:lnTo>
                    <a:lnTo>
                      <a:pt x="198" y="147"/>
                    </a:lnTo>
                    <a:lnTo>
                      <a:pt x="198" y="154"/>
                    </a:lnTo>
                    <a:lnTo>
                      <a:pt x="198" y="154"/>
                    </a:lnTo>
                    <a:lnTo>
                      <a:pt x="198" y="161"/>
                    </a:lnTo>
                    <a:lnTo>
                      <a:pt x="198" y="161"/>
                    </a:lnTo>
                    <a:lnTo>
                      <a:pt x="198" y="168"/>
                    </a:lnTo>
                    <a:lnTo>
                      <a:pt x="198" y="168"/>
                    </a:lnTo>
                    <a:lnTo>
                      <a:pt x="198" y="175"/>
                    </a:lnTo>
                    <a:lnTo>
                      <a:pt x="198" y="175"/>
                    </a:lnTo>
                    <a:lnTo>
                      <a:pt x="198" y="182"/>
                    </a:lnTo>
                    <a:lnTo>
                      <a:pt x="198" y="182"/>
                    </a:lnTo>
                    <a:lnTo>
                      <a:pt x="205" y="189"/>
                    </a:lnTo>
                    <a:lnTo>
                      <a:pt x="205" y="189"/>
                    </a:lnTo>
                    <a:lnTo>
                      <a:pt x="205" y="196"/>
                    </a:lnTo>
                    <a:lnTo>
                      <a:pt x="205" y="196"/>
                    </a:lnTo>
                    <a:lnTo>
                      <a:pt x="205" y="203"/>
                    </a:lnTo>
                    <a:lnTo>
                      <a:pt x="205" y="203"/>
                    </a:lnTo>
                    <a:lnTo>
                      <a:pt x="205" y="210"/>
                    </a:lnTo>
                    <a:lnTo>
                      <a:pt x="205" y="217"/>
                    </a:lnTo>
                    <a:lnTo>
                      <a:pt x="205" y="217"/>
                    </a:lnTo>
                    <a:lnTo>
                      <a:pt x="205" y="224"/>
                    </a:lnTo>
                    <a:lnTo>
                      <a:pt x="212" y="224"/>
                    </a:lnTo>
                    <a:lnTo>
                      <a:pt x="212" y="231"/>
                    </a:lnTo>
                    <a:lnTo>
                      <a:pt x="212" y="231"/>
                    </a:lnTo>
                    <a:lnTo>
                      <a:pt x="212" y="238"/>
                    </a:lnTo>
                    <a:lnTo>
                      <a:pt x="212" y="238"/>
                    </a:lnTo>
                    <a:lnTo>
                      <a:pt x="212" y="245"/>
                    </a:lnTo>
                    <a:lnTo>
                      <a:pt x="212" y="252"/>
                    </a:lnTo>
                    <a:lnTo>
                      <a:pt x="212" y="259"/>
                    </a:lnTo>
                    <a:lnTo>
                      <a:pt x="212" y="259"/>
                    </a:lnTo>
                    <a:lnTo>
                      <a:pt x="212" y="266"/>
                    </a:lnTo>
                    <a:lnTo>
                      <a:pt x="212" y="266"/>
                    </a:lnTo>
                    <a:lnTo>
                      <a:pt x="212" y="266"/>
                    </a:lnTo>
                    <a:lnTo>
                      <a:pt x="218" y="273"/>
                    </a:lnTo>
                    <a:lnTo>
                      <a:pt x="218" y="273"/>
                    </a:lnTo>
                    <a:lnTo>
                      <a:pt x="218" y="273"/>
                    </a:lnTo>
                    <a:lnTo>
                      <a:pt x="218" y="280"/>
                    </a:lnTo>
                    <a:lnTo>
                      <a:pt x="218" y="280"/>
                    </a:lnTo>
                    <a:lnTo>
                      <a:pt x="218" y="280"/>
                    </a:lnTo>
                    <a:lnTo>
                      <a:pt x="218" y="287"/>
                    </a:lnTo>
                    <a:lnTo>
                      <a:pt x="218" y="287"/>
                    </a:lnTo>
                    <a:lnTo>
                      <a:pt x="218" y="287"/>
                    </a:lnTo>
                    <a:lnTo>
                      <a:pt x="218" y="294"/>
                    </a:lnTo>
                    <a:lnTo>
                      <a:pt x="225" y="294"/>
                    </a:lnTo>
                    <a:lnTo>
                      <a:pt x="225" y="294"/>
                    </a:lnTo>
                    <a:lnTo>
                      <a:pt x="225" y="294"/>
                    </a:lnTo>
                    <a:lnTo>
                      <a:pt x="225" y="301"/>
                    </a:lnTo>
                    <a:lnTo>
                      <a:pt x="225" y="301"/>
                    </a:lnTo>
                    <a:lnTo>
                      <a:pt x="225" y="301"/>
                    </a:lnTo>
                    <a:lnTo>
                      <a:pt x="225" y="301"/>
                    </a:lnTo>
                    <a:lnTo>
                      <a:pt x="225" y="308"/>
                    </a:lnTo>
                    <a:lnTo>
                      <a:pt x="225" y="308"/>
                    </a:lnTo>
                    <a:lnTo>
                      <a:pt x="225" y="315"/>
                    </a:lnTo>
                    <a:lnTo>
                      <a:pt x="225" y="315"/>
                    </a:lnTo>
                    <a:lnTo>
                      <a:pt x="225" y="315"/>
                    </a:lnTo>
                    <a:lnTo>
                      <a:pt x="225" y="315"/>
                    </a:lnTo>
                    <a:lnTo>
                      <a:pt x="225" y="315"/>
                    </a:lnTo>
                    <a:lnTo>
                      <a:pt x="218" y="315"/>
                    </a:lnTo>
                    <a:lnTo>
                      <a:pt x="218" y="322"/>
                    </a:lnTo>
                    <a:lnTo>
                      <a:pt x="218" y="322"/>
                    </a:lnTo>
                    <a:lnTo>
                      <a:pt x="218" y="322"/>
                    </a:lnTo>
                    <a:lnTo>
                      <a:pt x="218" y="322"/>
                    </a:lnTo>
                    <a:lnTo>
                      <a:pt x="212" y="329"/>
                    </a:lnTo>
                    <a:lnTo>
                      <a:pt x="212" y="329"/>
                    </a:lnTo>
                    <a:lnTo>
                      <a:pt x="212" y="329"/>
                    </a:lnTo>
                    <a:lnTo>
                      <a:pt x="212" y="329"/>
                    </a:lnTo>
                    <a:lnTo>
                      <a:pt x="205" y="336"/>
                    </a:lnTo>
                    <a:lnTo>
                      <a:pt x="205" y="336"/>
                    </a:lnTo>
                    <a:lnTo>
                      <a:pt x="205" y="336"/>
                    </a:lnTo>
                    <a:lnTo>
                      <a:pt x="205" y="336"/>
                    </a:lnTo>
                    <a:lnTo>
                      <a:pt x="198" y="336"/>
                    </a:lnTo>
                    <a:lnTo>
                      <a:pt x="198" y="336"/>
                    </a:lnTo>
                    <a:lnTo>
                      <a:pt x="198" y="343"/>
                    </a:lnTo>
                    <a:lnTo>
                      <a:pt x="191" y="343"/>
                    </a:lnTo>
                    <a:lnTo>
                      <a:pt x="191" y="343"/>
                    </a:lnTo>
                    <a:lnTo>
                      <a:pt x="184" y="350"/>
                    </a:lnTo>
                    <a:lnTo>
                      <a:pt x="184" y="350"/>
                    </a:lnTo>
                    <a:lnTo>
                      <a:pt x="178" y="350"/>
                    </a:lnTo>
                    <a:lnTo>
                      <a:pt x="178" y="350"/>
                    </a:lnTo>
                    <a:lnTo>
                      <a:pt x="171" y="350"/>
                    </a:lnTo>
                    <a:lnTo>
                      <a:pt x="171" y="357"/>
                    </a:lnTo>
                    <a:lnTo>
                      <a:pt x="164" y="357"/>
                    </a:lnTo>
                    <a:lnTo>
                      <a:pt x="164" y="357"/>
                    </a:lnTo>
                    <a:lnTo>
                      <a:pt x="157" y="357"/>
                    </a:lnTo>
                    <a:lnTo>
                      <a:pt x="157" y="364"/>
                    </a:lnTo>
                    <a:lnTo>
                      <a:pt x="157" y="364"/>
                    </a:lnTo>
                    <a:lnTo>
                      <a:pt x="150" y="364"/>
                    </a:lnTo>
                    <a:lnTo>
                      <a:pt x="150" y="364"/>
                    </a:lnTo>
                    <a:lnTo>
                      <a:pt x="143" y="364"/>
                    </a:lnTo>
                    <a:lnTo>
                      <a:pt x="143" y="371"/>
                    </a:lnTo>
                    <a:lnTo>
                      <a:pt x="137" y="371"/>
                    </a:lnTo>
                    <a:lnTo>
                      <a:pt x="137" y="371"/>
                    </a:lnTo>
                    <a:lnTo>
                      <a:pt x="130" y="371"/>
                    </a:lnTo>
                    <a:lnTo>
                      <a:pt x="130" y="371"/>
                    </a:lnTo>
                    <a:lnTo>
                      <a:pt x="130" y="378"/>
                    </a:lnTo>
                    <a:lnTo>
                      <a:pt x="123" y="378"/>
                    </a:lnTo>
                    <a:lnTo>
                      <a:pt x="123" y="378"/>
                    </a:lnTo>
                    <a:lnTo>
                      <a:pt x="116" y="378"/>
                    </a:lnTo>
                    <a:lnTo>
                      <a:pt x="116" y="378"/>
                    </a:lnTo>
                    <a:lnTo>
                      <a:pt x="109" y="378"/>
                    </a:lnTo>
                    <a:lnTo>
                      <a:pt x="109" y="385"/>
                    </a:lnTo>
                    <a:lnTo>
                      <a:pt x="102" y="385"/>
                    </a:lnTo>
                    <a:lnTo>
                      <a:pt x="102" y="385"/>
                    </a:lnTo>
                    <a:lnTo>
                      <a:pt x="96" y="385"/>
                    </a:lnTo>
                    <a:lnTo>
                      <a:pt x="96" y="385"/>
                    </a:lnTo>
                    <a:lnTo>
                      <a:pt x="89" y="392"/>
                    </a:lnTo>
                    <a:lnTo>
                      <a:pt x="89" y="392"/>
                    </a:lnTo>
                    <a:lnTo>
                      <a:pt x="82" y="392"/>
                    </a:lnTo>
                    <a:lnTo>
                      <a:pt x="82" y="392"/>
                    </a:lnTo>
                    <a:lnTo>
                      <a:pt x="75" y="392"/>
                    </a:lnTo>
                    <a:lnTo>
                      <a:pt x="68" y="399"/>
                    </a:lnTo>
                    <a:lnTo>
                      <a:pt x="68" y="399"/>
                    </a:lnTo>
                    <a:lnTo>
                      <a:pt x="62" y="399"/>
                    </a:lnTo>
                    <a:lnTo>
                      <a:pt x="62" y="399"/>
                    </a:lnTo>
                    <a:lnTo>
                      <a:pt x="62" y="406"/>
                    </a:lnTo>
                    <a:lnTo>
                      <a:pt x="55" y="406"/>
                    </a:lnTo>
                    <a:lnTo>
                      <a:pt x="55" y="406"/>
                    </a:lnTo>
                    <a:lnTo>
                      <a:pt x="55" y="406"/>
                    </a:lnTo>
                    <a:lnTo>
                      <a:pt x="48" y="406"/>
                    </a:lnTo>
                    <a:lnTo>
                      <a:pt x="48" y="406"/>
                    </a:lnTo>
                    <a:lnTo>
                      <a:pt x="48" y="406"/>
                    </a:lnTo>
                    <a:lnTo>
                      <a:pt x="41" y="406"/>
                    </a:lnTo>
                    <a:lnTo>
                      <a:pt x="41" y="413"/>
                    </a:lnTo>
                    <a:lnTo>
                      <a:pt x="41" y="413"/>
                    </a:lnTo>
                    <a:lnTo>
                      <a:pt x="41" y="413"/>
                    </a:lnTo>
                    <a:lnTo>
                      <a:pt x="34" y="413"/>
                    </a:lnTo>
                    <a:lnTo>
                      <a:pt x="34" y="413"/>
                    </a:lnTo>
                    <a:lnTo>
                      <a:pt x="34" y="413"/>
                    </a:lnTo>
                    <a:lnTo>
                      <a:pt x="34" y="413"/>
                    </a:lnTo>
                    <a:lnTo>
                      <a:pt x="27" y="413"/>
                    </a:lnTo>
                    <a:lnTo>
                      <a:pt x="27" y="413"/>
                    </a:lnTo>
                    <a:lnTo>
                      <a:pt x="27" y="420"/>
                    </a:lnTo>
                    <a:lnTo>
                      <a:pt x="27" y="420"/>
                    </a:lnTo>
                    <a:lnTo>
                      <a:pt x="27" y="420"/>
                    </a:lnTo>
                    <a:lnTo>
                      <a:pt x="27" y="420"/>
                    </a:lnTo>
                    <a:lnTo>
                      <a:pt x="21" y="420"/>
                    </a:lnTo>
                    <a:lnTo>
                      <a:pt x="21" y="420"/>
                    </a:lnTo>
                    <a:lnTo>
                      <a:pt x="21" y="420"/>
                    </a:lnTo>
                    <a:lnTo>
                      <a:pt x="21" y="420"/>
                    </a:lnTo>
                    <a:lnTo>
                      <a:pt x="14" y="420"/>
                    </a:lnTo>
                    <a:lnTo>
                      <a:pt x="14" y="420"/>
                    </a:lnTo>
                    <a:lnTo>
                      <a:pt x="14" y="420"/>
                    </a:lnTo>
                    <a:lnTo>
                      <a:pt x="14" y="420"/>
                    </a:lnTo>
                    <a:lnTo>
                      <a:pt x="14" y="427"/>
                    </a:lnTo>
                    <a:lnTo>
                      <a:pt x="7" y="427"/>
                    </a:lnTo>
                    <a:lnTo>
                      <a:pt x="7" y="427"/>
                    </a:lnTo>
                    <a:lnTo>
                      <a:pt x="7" y="427"/>
                    </a:lnTo>
                    <a:lnTo>
                      <a:pt x="7" y="427"/>
                    </a:lnTo>
                    <a:lnTo>
                      <a:pt x="0" y="427"/>
                    </a:lnTo>
                    <a:lnTo>
                      <a:pt x="0" y="427"/>
                    </a:lnTo>
                    <a:lnTo>
                      <a:pt x="0" y="427"/>
                    </a:lnTo>
                    <a:lnTo>
                      <a:pt x="0" y="427"/>
                    </a:lnTo>
                  </a:path>
                </a:pathLst>
              </a:custGeom>
              <a:noFill/>
              <a:ln w="31750">
                <a:solidFill>
                  <a:srgbClr val="804000"/>
                </a:solidFill>
                <a:prstDash val="solid"/>
                <a:round/>
                <a:headEnd/>
                <a:tailEnd/>
              </a:ln>
            </p:spPr>
            <p:txBody>
              <a:bodyPr/>
              <a:lstStyle/>
              <a:p>
                <a:endParaRPr lang="fr-FR"/>
              </a:p>
            </p:txBody>
          </p:sp>
          <p:sp>
            <p:nvSpPr>
              <p:cNvPr id="181332" name="Freeform 84"/>
              <p:cNvSpPr>
                <a:spLocks/>
              </p:cNvSpPr>
              <p:nvPr/>
            </p:nvSpPr>
            <p:spPr bwMode="auto">
              <a:xfrm>
                <a:off x="939" y="3328"/>
                <a:ext cx="61" cy="35"/>
              </a:xfrm>
              <a:custGeom>
                <a:avLst/>
                <a:gdLst/>
                <a:ahLst/>
                <a:cxnLst>
                  <a:cxn ang="0">
                    <a:pos x="0" y="21"/>
                  </a:cxn>
                  <a:cxn ang="0">
                    <a:pos x="0" y="21"/>
                  </a:cxn>
                  <a:cxn ang="0">
                    <a:pos x="0" y="21"/>
                  </a:cxn>
                  <a:cxn ang="0">
                    <a:pos x="0" y="14"/>
                  </a:cxn>
                  <a:cxn ang="0">
                    <a:pos x="0" y="14"/>
                  </a:cxn>
                  <a:cxn ang="0">
                    <a:pos x="7" y="14"/>
                  </a:cxn>
                  <a:cxn ang="0">
                    <a:pos x="7" y="14"/>
                  </a:cxn>
                  <a:cxn ang="0">
                    <a:pos x="14" y="7"/>
                  </a:cxn>
                  <a:cxn ang="0">
                    <a:pos x="21" y="7"/>
                  </a:cxn>
                  <a:cxn ang="0">
                    <a:pos x="27" y="0"/>
                  </a:cxn>
                  <a:cxn ang="0">
                    <a:pos x="34" y="0"/>
                  </a:cxn>
                  <a:cxn ang="0">
                    <a:pos x="41" y="0"/>
                  </a:cxn>
                  <a:cxn ang="0">
                    <a:pos x="41" y="0"/>
                  </a:cxn>
                  <a:cxn ang="0">
                    <a:pos x="48" y="7"/>
                  </a:cxn>
                  <a:cxn ang="0">
                    <a:pos x="55" y="7"/>
                  </a:cxn>
                  <a:cxn ang="0">
                    <a:pos x="55" y="14"/>
                  </a:cxn>
                  <a:cxn ang="0">
                    <a:pos x="61" y="21"/>
                  </a:cxn>
                  <a:cxn ang="0">
                    <a:pos x="61" y="28"/>
                  </a:cxn>
                  <a:cxn ang="0">
                    <a:pos x="61" y="28"/>
                  </a:cxn>
                  <a:cxn ang="0">
                    <a:pos x="61" y="35"/>
                  </a:cxn>
                  <a:cxn ang="0">
                    <a:pos x="55" y="35"/>
                  </a:cxn>
                  <a:cxn ang="0">
                    <a:pos x="55" y="35"/>
                  </a:cxn>
                  <a:cxn ang="0">
                    <a:pos x="55" y="35"/>
                  </a:cxn>
                  <a:cxn ang="0">
                    <a:pos x="48" y="35"/>
                  </a:cxn>
                  <a:cxn ang="0">
                    <a:pos x="48" y="35"/>
                  </a:cxn>
                  <a:cxn ang="0">
                    <a:pos x="34" y="35"/>
                  </a:cxn>
                  <a:cxn ang="0">
                    <a:pos x="27" y="35"/>
                  </a:cxn>
                  <a:cxn ang="0">
                    <a:pos x="21" y="28"/>
                  </a:cxn>
                  <a:cxn ang="0">
                    <a:pos x="14" y="28"/>
                  </a:cxn>
                  <a:cxn ang="0">
                    <a:pos x="7" y="28"/>
                  </a:cxn>
                  <a:cxn ang="0">
                    <a:pos x="7" y="28"/>
                  </a:cxn>
                  <a:cxn ang="0">
                    <a:pos x="0" y="21"/>
                  </a:cxn>
                  <a:cxn ang="0">
                    <a:pos x="0" y="21"/>
                  </a:cxn>
                </a:cxnLst>
                <a:rect l="0" t="0" r="r" b="b"/>
                <a:pathLst>
                  <a:path w="61" h="35">
                    <a:moveTo>
                      <a:pt x="0" y="21"/>
                    </a:moveTo>
                    <a:lnTo>
                      <a:pt x="0" y="21"/>
                    </a:lnTo>
                    <a:lnTo>
                      <a:pt x="0" y="21"/>
                    </a:lnTo>
                    <a:lnTo>
                      <a:pt x="0" y="14"/>
                    </a:lnTo>
                    <a:lnTo>
                      <a:pt x="0" y="14"/>
                    </a:lnTo>
                    <a:lnTo>
                      <a:pt x="7" y="14"/>
                    </a:lnTo>
                    <a:lnTo>
                      <a:pt x="7" y="14"/>
                    </a:lnTo>
                    <a:lnTo>
                      <a:pt x="14" y="7"/>
                    </a:lnTo>
                    <a:lnTo>
                      <a:pt x="21" y="7"/>
                    </a:lnTo>
                    <a:lnTo>
                      <a:pt x="27" y="0"/>
                    </a:lnTo>
                    <a:lnTo>
                      <a:pt x="34" y="0"/>
                    </a:lnTo>
                    <a:lnTo>
                      <a:pt x="41" y="0"/>
                    </a:lnTo>
                    <a:lnTo>
                      <a:pt x="41" y="0"/>
                    </a:lnTo>
                    <a:lnTo>
                      <a:pt x="48" y="7"/>
                    </a:lnTo>
                    <a:lnTo>
                      <a:pt x="55" y="7"/>
                    </a:lnTo>
                    <a:lnTo>
                      <a:pt x="55" y="14"/>
                    </a:lnTo>
                    <a:lnTo>
                      <a:pt x="61" y="21"/>
                    </a:lnTo>
                    <a:lnTo>
                      <a:pt x="61" y="28"/>
                    </a:lnTo>
                    <a:lnTo>
                      <a:pt x="61" y="28"/>
                    </a:lnTo>
                    <a:lnTo>
                      <a:pt x="61" y="35"/>
                    </a:lnTo>
                    <a:lnTo>
                      <a:pt x="55" y="35"/>
                    </a:lnTo>
                    <a:lnTo>
                      <a:pt x="55" y="35"/>
                    </a:lnTo>
                    <a:lnTo>
                      <a:pt x="55" y="35"/>
                    </a:lnTo>
                    <a:lnTo>
                      <a:pt x="48" y="35"/>
                    </a:lnTo>
                    <a:lnTo>
                      <a:pt x="48" y="35"/>
                    </a:lnTo>
                    <a:lnTo>
                      <a:pt x="34" y="35"/>
                    </a:lnTo>
                    <a:lnTo>
                      <a:pt x="27" y="35"/>
                    </a:lnTo>
                    <a:lnTo>
                      <a:pt x="21" y="28"/>
                    </a:lnTo>
                    <a:lnTo>
                      <a:pt x="14" y="28"/>
                    </a:lnTo>
                    <a:lnTo>
                      <a:pt x="7" y="28"/>
                    </a:lnTo>
                    <a:lnTo>
                      <a:pt x="7" y="28"/>
                    </a:lnTo>
                    <a:lnTo>
                      <a:pt x="0" y="21"/>
                    </a:lnTo>
                    <a:lnTo>
                      <a:pt x="0"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33" name="Freeform 85"/>
              <p:cNvSpPr>
                <a:spLocks/>
              </p:cNvSpPr>
              <p:nvPr/>
            </p:nvSpPr>
            <p:spPr bwMode="auto">
              <a:xfrm>
                <a:off x="1178" y="3237"/>
                <a:ext cx="61" cy="28"/>
              </a:xfrm>
              <a:custGeom>
                <a:avLst/>
                <a:gdLst/>
                <a:ahLst/>
                <a:cxnLst>
                  <a:cxn ang="0">
                    <a:pos x="0" y="7"/>
                  </a:cxn>
                  <a:cxn ang="0">
                    <a:pos x="0" y="14"/>
                  </a:cxn>
                  <a:cxn ang="0">
                    <a:pos x="0" y="14"/>
                  </a:cxn>
                  <a:cxn ang="0">
                    <a:pos x="0" y="14"/>
                  </a:cxn>
                  <a:cxn ang="0">
                    <a:pos x="0" y="14"/>
                  </a:cxn>
                  <a:cxn ang="0">
                    <a:pos x="7" y="21"/>
                  </a:cxn>
                  <a:cxn ang="0">
                    <a:pos x="7" y="21"/>
                  </a:cxn>
                  <a:cxn ang="0">
                    <a:pos x="13" y="21"/>
                  </a:cxn>
                  <a:cxn ang="0">
                    <a:pos x="20" y="28"/>
                  </a:cxn>
                  <a:cxn ang="0">
                    <a:pos x="27" y="28"/>
                  </a:cxn>
                  <a:cxn ang="0">
                    <a:pos x="34" y="28"/>
                  </a:cxn>
                  <a:cxn ang="0">
                    <a:pos x="41" y="28"/>
                  </a:cxn>
                  <a:cxn ang="0">
                    <a:pos x="41" y="28"/>
                  </a:cxn>
                  <a:cxn ang="0">
                    <a:pos x="48" y="21"/>
                  </a:cxn>
                  <a:cxn ang="0">
                    <a:pos x="54" y="21"/>
                  </a:cxn>
                  <a:cxn ang="0">
                    <a:pos x="54" y="14"/>
                  </a:cxn>
                  <a:cxn ang="0">
                    <a:pos x="61" y="14"/>
                  </a:cxn>
                  <a:cxn ang="0">
                    <a:pos x="61" y="7"/>
                  </a:cxn>
                  <a:cxn ang="0">
                    <a:pos x="61" y="7"/>
                  </a:cxn>
                  <a:cxn ang="0">
                    <a:pos x="61" y="0"/>
                  </a:cxn>
                  <a:cxn ang="0">
                    <a:pos x="61" y="0"/>
                  </a:cxn>
                  <a:cxn ang="0">
                    <a:pos x="54" y="0"/>
                  </a:cxn>
                  <a:cxn ang="0">
                    <a:pos x="54" y="0"/>
                  </a:cxn>
                  <a:cxn ang="0">
                    <a:pos x="48" y="0"/>
                  </a:cxn>
                  <a:cxn ang="0">
                    <a:pos x="48" y="0"/>
                  </a:cxn>
                  <a:cxn ang="0">
                    <a:pos x="34" y="0"/>
                  </a:cxn>
                  <a:cxn ang="0">
                    <a:pos x="27" y="0"/>
                  </a:cxn>
                  <a:cxn ang="0">
                    <a:pos x="20" y="0"/>
                  </a:cxn>
                  <a:cxn ang="0">
                    <a:pos x="13" y="7"/>
                  </a:cxn>
                  <a:cxn ang="0">
                    <a:pos x="7" y="7"/>
                  </a:cxn>
                  <a:cxn ang="0">
                    <a:pos x="7" y="7"/>
                  </a:cxn>
                  <a:cxn ang="0">
                    <a:pos x="0" y="7"/>
                  </a:cxn>
                  <a:cxn ang="0">
                    <a:pos x="0" y="7"/>
                  </a:cxn>
                </a:cxnLst>
                <a:rect l="0" t="0" r="r" b="b"/>
                <a:pathLst>
                  <a:path w="61" h="28">
                    <a:moveTo>
                      <a:pt x="0" y="7"/>
                    </a:moveTo>
                    <a:lnTo>
                      <a:pt x="0" y="14"/>
                    </a:lnTo>
                    <a:lnTo>
                      <a:pt x="0" y="14"/>
                    </a:lnTo>
                    <a:lnTo>
                      <a:pt x="0" y="14"/>
                    </a:lnTo>
                    <a:lnTo>
                      <a:pt x="0" y="14"/>
                    </a:lnTo>
                    <a:lnTo>
                      <a:pt x="7" y="21"/>
                    </a:lnTo>
                    <a:lnTo>
                      <a:pt x="7" y="21"/>
                    </a:lnTo>
                    <a:lnTo>
                      <a:pt x="13" y="21"/>
                    </a:lnTo>
                    <a:lnTo>
                      <a:pt x="20" y="28"/>
                    </a:lnTo>
                    <a:lnTo>
                      <a:pt x="27" y="28"/>
                    </a:lnTo>
                    <a:lnTo>
                      <a:pt x="34" y="28"/>
                    </a:lnTo>
                    <a:lnTo>
                      <a:pt x="41" y="28"/>
                    </a:lnTo>
                    <a:lnTo>
                      <a:pt x="41" y="28"/>
                    </a:lnTo>
                    <a:lnTo>
                      <a:pt x="48" y="21"/>
                    </a:lnTo>
                    <a:lnTo>
                      <a:pt x="54" y="21"/>
                    </a:lnTo>
                    <a:lnTo>
                      <a:pt x="54" y="14"/>
                    </a:lnTo>
                    <a:lnTo>
                      <a:pt x="61" y="14"/>
                    </a:lnTo>
                    <a:lnTo>
                      <a:pt x="61" y="7"/>
                    </a:lnTo>
                    <a:lnTo>
                      <a:pt x="61" y="7"/>
                    </a:lnTo>
                    <a:lnTo>
                      <a:pt x="61" y="0"/>
                    </a:lnTo>
                    <a:lnTo>
                      <a:pt x="61" y="0"/>
                    </a:lnTo>
                    <a:lnTo>
                      <a:pt x="54" y="0"/>
                    </a:lnTo>
                    <a:lnTo>
                      <a:pt x="54" y="0"/>
                    </a:lnTo>
                    <a:lnTo>
                      <a:pt x="48" y="0"/>
                    </a:lnTo>
                    <a:lnTo>
                      <a:pt x="48" y="0"/>
                    </a:lnTo>
                    <a:lnTo>
                      <a:pt x="34" y="0"/>
                    </a:lnTo>
                    <a:lnTo>
                      <a:pt x="27" y="0"/>
                    </a:lnTo>
                    <a:lnTo>
                      <a:pt x="20" y="0"/>
                    </a:lnTo>
                    <a:lnTo>
                      <a:pt x="13" y="7"/>
                    </a:lnTo>
                    <a:lnTo>
                      <a:pt x="7" y="7"/>
                    </a:lnTo>
                    <a:lnTo>
                      <a:pt x="7" y="7"/>
                    </a:lnTo>
                    <a:lnTo>
                      <a:pt x="0" y="7"/>
                    </a:lnTo>
                    <a:lnTo>
                      <a:pt x="0" y="7"/>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34" name="Freeform 86"/>
              <p:cNvSpPr>
                <a:spLocks/>
              </p:cNvSpPr>
              <p:nvPr/>
            </p:nvSpPr>
            <p:spPr bwMode="auto">
              <a:xfrm>
                <a:off x="1328" y="3202"/>
                <a:ext cx="54" cy="63"/>
              </a:xfrm>
              <a:custGeom>
                <a:avLst/>
                <a:gdLst/>
                <a:ahLst/>
                <a:cxnLst>
                  <a:cxn ang="0">
                    <a:pos x="0" y="21"/>
                  </a:cxn>
                  <a:cxn ang="0">
                    <a:pos x="0" y="28"/>
                  </a:cxn>
                  <a:cxn ang="0">
                    <a:pos x="0" y="28"/>
                  </a:cxn>
                  <a:cxn ang="0">
                    <a:pos x="0" y="35"/>
                  </a:cxn>
                  <a:cxn ang="0">
                    <a:pos x="0" y="35"/>
                  </a:cxn>
                  <a:cxn ang="0">
                    <a:pos x="7" y="42"/>
                  </a:cxn>
                  <a:cxn ang="0">
                    <a:pos x="7" y="42"/>
                  </a:cxn>
                  <a:cxn ang="0">
                    <a:pos x="13" y="49"/>
                  </a:cxn>
                  <a:cxn ang="0">
                    <a:pos x="20" y="56"/>
                  </a:cxn>
                  <a:cxn ang="0">
                    <a:pos x="27" y="63"/>
                  </a:cxn>
                  <a:cxn ang="0">
                    <a:pos x="27" y="63"/>
                  </a:cxn>
                  <a:cxn ang="0">
                    <a:pos x="34" y="63"/>
                  </a:cxn>
                  <a:cxn ang="0">
                    <a:pos x="41" y="56"/>
                  </a:cxn>
                  <a:cxn ang="0">
                    <a:pos x="41" y="56"/>
                  </a:cxn>
                  <a:cxn ang="0">
                    <a:pos x="48" y="42"/>
                  </a:cxn>
                  <a:cxn ang="0">
                    <a:pos x="54" y="35"/>
                  </a:cxn>
                  <a:cxn ang="0">
                    <a:pos x="54" y="28"/>
                  </a:cxn>
                  <a:cxn ang="0">
                    <a:pos x="54" y="14"/>
                  </a:cxn>
                  <a:cxn ang="0">
                    <a:pos x="54" y="7"/>
                  </a:cxn>
                  <a:cxn ang="0">
                    <a:pos x="54" y="7"/>
                  </a:cxn>
                  <a:cxn ang="0">
                    <a:pos x="54" y="0"/>
                  </a:cxn>
                  <a:cxn ang="0">
                    <a:pos x="48" y="0"/>
                  </a:cxn>
                  <a:cxn ang="0">
                    <a:pos x="48" y="0"/>
                  </a:cxn>
                  <a:cxn ang="0">
                    <a:pos x="41" y="0"/>
                  </a:cxn>
                  <a:cxn ang="0">
                    <a:pos x="41" y="0"/>
                  </a:cxn>
                  <a:cxn ang="0">
                    <a:pos x="34" y="0"/>
                  </a:cxn>
                  <a:cxn ang="0">
                    <a:pos x="27" y="7"/>
                  </a:cxn>
                  <a:cxn ang="0">
                    <a:pos x="13" y="7"/>
                  </a:cxn>
                  <a:cxn ang="0">
                    <a:pos x="7" y="14"/>
                  </a:cxn>
                  <a:cxn ang="0">
                    <a:pos x="7" y="14"/>
                  </a:cxn>
                  <a:cxn ang="0">
                    <a:pos x="7" y="21"/>
                  </a:cxn>
                  <a:cxn ang="0">
                    <a:pos x="0" y="21"/>
                  </a:cxn>
                  <a:cxn ang="0">
                    <a:pos x="0" y="21"/>
                  </a:cxn>
                </a:cxnLst>
                <a:rect l="0" t="0" r="r" b="b"/>
                <a:pathLst>
                  <a:path w="54" h="63">
                    <a:moveTo>
                      <a:pt x="0" y="21"/>
                    </a:moveTo>
                    <a:lnTo>
                      <a:pt x="0" y="28"/>
                    </a:lnTo>
                    <a:lnTo>
                      <a:pt x="0" y="28"/>
                    </a:lnTo>
                    <a:lnTo>
                      <a:pt x="0" y="35"/>
                    </a:lnTo>
                    <a:lnTo>
                      <a:pt x="0" y="35"/>
                    </a:lnTo>
                    <a:lnTo>
                      <a:pt x="7" y="42"/>
                    </a:lnTo>
                    <a:lnTo>
                      <a:pt x="7" y="42"/>
                    </a:lnTo>
                    <a:lnTo>
                      <a:pt x="13" y="49"/>
                    </a:lnTo>
                    <a:lnTo>
                      <a:pt x="20" y="56"/>
                    </a:lnTo>
                    <a:lnTo>
                      <a:pt x="27" y="63"/>
                    </a:lnTo>
                    <a:lnTo>
                      <a:pt x="27" y="63"/>
                    </a:lnTo>
                    <a:lnTo>
                      <a:pt x="34" y="63"/>
                    </a:lnTo>
                    <a:lnTo>
                      <a:pt x="41" y="56"/>
                    </a:lnTo>
                    <a:lnTo>
                      <a:pt x="41" y="56"/>
                    </a:lnTo>
                    <a:lnTo>
                      <a:pt x="48" y="42"/>
                    </a:lnTo>
                    <a:lnTo>
                      <a:pt x="54" y="35"/>
                    </a:lnTo>
                    <a:lnTo>
                      <a:pt x="54" y="28"/>
                    </a:lnTo>
                    <a:lnTo>
                      <a:pt x="54" y="14"/>
                    </a:lnTo>
                    <a:lnTo>
                      <a:pt x="54" y="7"/>
                    </a:lnTo>
                    <a:lnTo>
                      <a:pt x="54" y="7"/>
                    </a:lnTo>
                    <a:lnTo>
                      <a:pt x="54" y="0"/>
                    </a:lnTo>
                    <a:lnTo>
                      <a:pt x="48" y="0"/>
                    </a:lnTo>
                    <a:lnTo>
                      <a:pt x="48" y="0"/>
                    </a:lnTo>
                    <a:lnTo>
                      <a:pt x="41" y="0"/>
                    </a:lnTo>
                    <a:lnTo>
                      <a:pt x="41" y="0"/>
                    </a:lnTo>
                    <a:lnTo>
                      <a:pt x="34" y="0"/>
                    </a:lnTo>
                    <a:lnTo>
                      <a:pt x="27" y="7"/>
                    </a:lnTo>
                    <a:lnTo>
                      <a:pt x="13" y="7"/>
                    </a:lnTo>
                    <a:lnTo>
                      <a:pt x="7" y="14"/>
                    </a:lnTo>
                    <a:lnTo>
                      <a:pt x="7" y="14"/>
                    </a:lnTo>
                    <a:lnTo>
                      <a:pt x="7" y="21"/>
                    </a:lnTo>
                    <a:lnTo>
                      <a:pt x="0" y="21"/>
                    </a:lnTo>
                    <a:lnTo>
                      <a:pt x="0"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35" name="Freeform 87"/>
              <p:cNvSpPr>
                <a:spLocks/>
              </p:cNvSpPr>
              <p:nvPr/>
            </p:nvSpPr>
            <p:spPr bwMode="auto">
              <a:xfrm>
                <a:off x="1062" y="3293"/>
                <a:ext cx="61" cy="42"/>
              </a:xfrm>
              <a:custGeom>
                <a:avLst/>
                <a:gdLst/>
                <a:ahLst/>
                <a:cxnLst>
                  <a:cxn ang="0">
                    <a:pos x="0" y="28"/>
                  </a:cxn>
                  <a:cxn ang="0">
                    <a:pos x="0" y="28"/>
                  </a:cxn>
                  <a:cxn ang="0">
                    <a:pos x="0" y="21"/>
                  </a:cxn>
                  <a:cxn ang="0">
                    <a:pos x="0" y="21"/>
                  </a:cxn>
                  <a:cxn ang="0">
                    <a:pos x="0" y="21"/>
                  </a:cxn>
                  <a:cxn ang="0">
                    <a:pos x="7" y="14"/>
                  </a:cxn>
                  <a:cxn ang="0">
                    <a:pos x="7" y="14"/>
                  </a:cxn>
                  <a:cxn ang="0">
                    <a:pos x="13" y="7"/>
                  </a:cxn>
                  <a:cxn ang="0">
                    <a:pos x="20" y="7"/>
                  </a:cxn>
                  <a:cxn ang="0">
                    <a:pos x="27" y="0"/>
                  </a:cxn>
                  <a:cxn ang="0">
                    <a:pos x="34" y="0"/>
                  </a:cxn>
                  <a:cxn ang="0">
                    <a:pos x="41" y="0"/>
                  </a:cxn>
                  <a:cxn ang="0">
                    <a:pos x="41" y="0"/>
                  </a:cxn>
                  <a:cxn ang="0">
                    <a:pos x="48" y="7"/>
                  </a:cxn>
                  <a:cxn ang="0">
                    <a:pos x="54" y="14"/>
                  </a:cxn>
                  <a:cxn ang="0">
                    <a:pos x="54" y="21"/>
                  </a:cxn>
                  <a:cxn ang="0">
                    <a:pos x="61" y="28"/>
                  </a:cxn>
                  <a:cxn ang="0">
                    <a:pos x="61" y="28"/>
                  </a:cxn>
                  <a:cxn ang="0">
                    <a:pos x="61" y="35"/>
                  </a:cxn>
                  <a:cxn ang="0">
                    <a:pos x="61" y="42"/>
                  </a:cxn>
                  <a:cxn ang="0">
                    <a:pos x="54" y="42"/>
                  </a:cxn>
                  <a:cxn ang="0">
                    <a:pos x="54" y="42"/>
                  </a:cxn>
                  <a:cxn ang="0">
                    <a:pos x="54" y="42"/>
                  </a:cxn>
                  <a:cxn ang="0">
                    <a:pos x="48" y="42"/>
                  </a:cxn>
                  <a:cxn ang="0">
                    <a:pos x="48" y="42"/>
                  </a:cxn>
                  <a:cxn ang="0">
                    <a:pos x="34" y="42"/>
                  </a:cxn>
                  <a:cxn ang="0">
                    <a:pos x="27" y="42"/>
                  </a:cxn>
                  <a:cxn ang="0">
                    <a:pos x="20" y="35"/>
                  </a:cxn>
                  <a:cxn ang="0">
                    <a:pos x="13" y="35"/>
                  </a:cxn>
                  <a:cxn ang="0">
                    <a:pos x="7" y="35"/>
                  </a:cxn>
                  <a:cxn ang="0">
                    <a:pos x="7" y="28"/>
                  </a:cxn>
                  <a:cxn ang="0">
                    <a:pos x="0" y="28"/>
                  </a:cxn>
                  <a:cxn ang="0">
                    <a:pos x="0" y="28"/>
                  </a:cxn>
                </a:cxnLst>
                <a:rect l="0" t="0" r="r" b="b"/>
                <a:pathLst>
                  <a:path w="61" h="42">
                    <a:moveTo>
                      <a:pt x="0" y="28"/>
                    </a:moveTo>
                    <a:lnTo>
                      <a:pt x="0" y="28"/>
                    </a:lnTo>
                    <a:lnTo>
                      <a:pt x="0" y="21"/>
                    </a:lnTo>
                    <a:lnTo>
                      <a:pt x="0" y="21"/>
                    </a:lnTo>
                    <a:lnTo>
                      <a:pt x="0" y="21"/>
                    </a:lnTo>
                    <a:lnTo>
                      <a:pt x="7" y="14"/>
                    </a:lnTo>
                    <a:lnTo>
                      <a:pt x="7" y="14"/>
                    </a:lnTo>
                    <a:lnTo>
                      <a:pt x="13" y="7"/>
                    </a:lnTo>
                    <a:lnTo>
                      <a:pt x="20" y="7"/>
                    </a:lnTo>
                    <a:lnTo>
                      <a:pt x="27" y="0"/>
                    </a:lnTo>
                    <a:lnTo>
                      <a:pt x="34" y="0"/>
                    </a:lnTo>
                    <a:lnTo>
                      <a:pt x="41" y="0"/>
                    </a:lnTo>
                    <a:lnTo>
                      <a:pt x="41" y="0"/>
                    </a:lnTo>
                    <a:lnTo>
                      <a:pt x="48" y="7"/>
                    </a:lnTo>
                    <a:lnTo>
                      <a:pt x="54" y="14"/>
                    </a:lnTo>
                    <a:lnTo>
                      <a:pt x="54" y="21"/>
                    </a:lnTo>
                    <a:lnTo>
                      <a:pt x="61" y="28"/>
                    </a:lnTo>
                    <a:lnTo>
                      <a:pt x="61" y="28"/>
                    </a:lnTo>
                    <a:lnTo>
                      <a:pt x="61" y="35"/>
                    </a:lnTo>
                    <a:lnTo>
                      <a:pt x="61" y="42"/>
                    </a:lnTo>
                    <a:lnTo>
                      <a:pt x="54" y="42"/>
                    </a:lnTo>
                    <a:lnTo>
                      <a:pt x="54" y="42"/>
                    </a:lnTo>
                    <a:lnTo>
                      <a:pt x="54" y="42"/>
                    </a:lnTo>
                    <a:lnTo>
                      <a:pt x="48" y="42"/>
                    </a:lnTo>
                    <a:lnTo>
                      <a:pt x="48" y="42"/>
                    </a:lnTo>
                    <a:lnTo>
                      <a:pt x="34" y="42"/>
                    </a:lnTo>
                    <a:lnTo>
                      <a:pt x="27" y="42"/>
                    </a:lnTo>
                    <a:lnTo>
                      <a:pt x="20" y="35"/>
                    </a:lnTo>
                    <a:lnTo>
                      <a:pt x="13" y="35"/>
                    </a:lnTo>
                    <a:lnTo>
                      <a:pt x="7" y="35"/>
                    </a:lnTo>
                    <a:lnTo>
                      <a:pt x="7" y="28"/>
                    </a:lnTo>
                    <a:lnTo>
                      <a:pt x="0" y="28"/>
                    </a:lnTo>
                    <a:lnTo>
                      <a:pt x="0"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36" name="Freeform 88"/>
              <p:cNvSpPr>
                <a:spLocks/>
              </p:cNvSpPr>
              <p:nvPr/>
            </p:nvSpPr>
            <p:spPr bwMode="auto">
              <a:xfrm>
                <a:off x="939" y="3146"/>
                <a:ext cx="61" cy="35"/>
              </a:xfrm>
              <a:custGeom>
                <a:avLst/>
                <a:gdLst/>
                <a:ahLst/>
                <a:cxnLst>
                  <a:cxn ang="0">
                    <a:pos x="0" y="21"/>
                  </a:cxn>
                  <a:cxn ang="0">
                    <a:pos x="0" y="21"/>
                  </a:cxn>
                  <a:cxn ang="0">
                    <a:pos x="0" y="21"/>
                  </a:cxn>
                  <a:cxn ang="0">
                    <a:pos x="0" y="14"/>
                  </a:cxn>
                  <a:cxn ang="0">
                    <a:pos x="0" y="14"/>
                  </a:cxn>
                  <a:cxn ang="0">
                    <a:pos x="7" y="14"/>
                  </a:cxn>
                  <a:cxn ang="0">
                    <a:pos x="7" y="14"/>
                  </a:cxn>
                  <a:cxn ang="0">
                    <a:pos x="14" y="7"/>
                  </a:cxn>
                  <a:cxn ang="0">
                    <a:pos x="21" y="7"/>
                  </a:cxn>
                  <a:cxn ang="0">
                    <a:pos x="27" y="0"/>
                  </a:cxn>
                  <a:cxn ang="0">
                    <a:pos x="34" y="0"/>
                  </a:cxn>
                  <a:cxn ang="0">
                    <a:pos x="41" y="0"/>
                  </a:cxn>
                  <a:cxn ang="0">
                    <a:pos x="41" y="0"/>
                  </a:cxn>
                  <a:cxn ang="0">
                    <a:pos x="48" y="7"/>
                  </a:cxn>
                  <a:cxn ang="0">
                    <a:pos x="55" y="14"/>
                  </a:cxn>
                  <a:cxn ang="0">
                    <a:pos x="55" y="14"/>
                  </a:cxn>
                  <a:cxn ang="0">
                    <a:pos x="61" y="21"/>
                  </a:cxn>
                  <a:cxn ang="0">
                    <a:pos x="61" y="28"/>
                  </a:cxn>
                  <a:cxn ang="0">
                    <a:pos x="61" y="28"/>
                  </a:cxn>
                  <a:cxn ang="0">
                    <a:pos x="61" y="35"/>
                  </a:cxn>
                  <a:cxn ang="0">
                    <a:pos x="55" y="35"/>
                  </a:cxn>
                  <a:cxn ang="0">
                    <a:pos x="55" y="35"/>
                  </a:cxn>
                  <a:cxn ang="0">
                    <a:pos x="55" y="35"/>
                  </a:cxn>
                  <a:cxn ang="0">
                    <a:pos x="48" y="35"/>
                  </a:cxn>
                  <a:cxn ang="0">
                    <a:pos x="48" y="35"/>
                  </a:cxn>
                  <a:cxn ang="0">
                    <a:pos x="34" y="35"/>
                  </a:cxn>
                  <a:cxn ang="0">
                    <a:pos x="27" y="35"/>
                  </a:cxn>
                  <a:cxn ang="0">
                    <a:pos x="21" y="28"/>
                  </a:cxn>
                  <a:cxn ang="0">
                    <a:pos x="14" y="28"/>
                  </a:cxn>
                  <a:cxn ang="0">
                    <a:pos x="7" y="28"/>
                  </a:cxn>
                  <a:cxn ang="0">
                    <a:pos x="7" y="28"/>
                  </a:cxn>
                  <a:cxn ang="0">
                    <a:pos x="0" y="21"/>
                  </a:cxn>
                  <a:cxn ang="0">
                    <a:pos x="0" y="21"/>
                  </a:cxn>
                </a:cxnLst>
                <a:rect l="0" t="0" r="r" b="b"/>
                <a:pathLst>
                  <a:path w="61" h="35">
                    <a:moveTo>
                      <a:pt x="0" y="21"/>
                    </a:moveTo>
                    <a:lnTo>
                      <a:pt x="0" y="21"/>
                    </a:lnTo>
                    <a:lnTo>
                      <a:pt x="0" y="21"/>
                    </a:lnTo>
                    <a:lnTo>
                      <a:pt x="0" y="14"/>
                    </a:lnTo>
                    <a:lnTo>
                      <a:pt x="0" y="14"/>
                    </a:lnTo>
                    <a:lnTo>
                      <a:pt x="7" y="14"/>
                    </a:lnTo>
                    <a:lnTo>
                      <a:pt x="7" y="14"/>
                    </a:lnTo>
                    <a:lnTo>
                      <a:pt x="14" y="7"/>
                    </a:lnTo>
                    <a:lnTo>
                      <a:pt x="21" y="7"/>
                    </a:lnTo>
                    <a:lnTo>
                      <a:pt x="27" y="0"/>
                    </a:lnTo>
                    <a:lnTo>
                      <a:pt x="34" y="0"/>
                    </a:lnTo>
                    <a:lnTo>
                      <a:pt x="41" y="0"/>
                    </a:lnTo>
                    <a:lnTo>
                      <a:pt x="41" y="0"/>
                    </a:lnTo>
                    <a:lnTo>
                      <a:pt x="48" y="7"/>
                    </a:lnTo>
                    <a:lnTo>
                      <a:pt x="55" y="14"/>
                    </a:lnTo>
                    <a:lnTo>
                      <a:pt x="55" y="14"/>
                    </a:lnTo>
                    <a:lnTo>
                      <a:pt x="61" y="21"/>
                    </a:lnTo>
                    <a:lnTo>
                      <a:pt x="61" y="28"/>
                    </a:lnTo>
                    <a:lnTo>
                      <a:pt x="61" y="28"/>
                    </a:lnTo>
                    <a:lnTo>
                      <a:pt x="61" y="35"/>
                    </a:lnTo>
                    <a:lnTo>
                      <a:pt x="55" y="35"/>
                    </a:lnTo>
                    <a:lnTo>
                      <a:pt x="55" y="35"/>
                    </a:lnTo>
                    <a:lnTo>
                      <a:pt x="55" y="35"/>
                    </a:lnTo>
                    <a:lnTo>
                      <a:pt x="48" y="35"/>
                    </a:lnTo>
                    <a:lnTo>
                      <a:pt x="48" y="35"/>
                    </a:lnTo>
                    <a:lnTo>
                      <a:pt x="34" y="35"/>
                    </a:lnTo>
                    <a:lnTo>
                      <a:pt x="27" y="35"/>
                    </a:lnTo>
                    <a:lnTo>
                      <a:pt x="21" y="28"/>
                    </a:lnTo>
                    <a:lnTo>
                      <a:pt x="14" y="28"/>
                    </a:lnTo>
                    <a:lnTo>
                      <a:pt x="7" y="28"/>
                    </a:lnTo>
                    <a:lnTo>
                      <a:pt x="7" y="28"/>
                    </a:lnTo>
                    <a:lnTo>
                      <a:pt x="0" y="21"/>
                    </a:lnTo>
                    <a:lnTo>
                      <a:pt x="0"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37" name="Freeform 89"/>
              <p:cNvSpPr>
                <a:spLocks/>
              </p:cNvSpPr>
              <p:nvPr/>
            </p:nvSpPr>
            <p:spPr bwMode="auto">
              <a:xfrm>
                <a:off x="1130" y="3293"/>
                <a:ext cx="61" cy="42"/>
              </a:xfrm>
              <a:custGeom>
                <a:avLst/>
                <a:gdLst/>
                <a:ahLst/>
                <a:cxnLst>
                  <a:cxn ang="0">
                    <a:pos x="0" y="28"/>
                  </a:cxn>
                  <a:cxn ang="0">
                    <a:pos x="0" y="28"/>
                  </a:cxn>
                  <a:cxn ang="0">
                    <a:pos x="0" y="21"/>
                  </a:cxn>
                  <a:cxn ang="0">
                    <a:pos x="0" y="21"/>
                  </a:cxn>
                  <a:cxn ang="0">
                    <a:pos x="0" y="21"/>
                  </a:cxn>
                  <a:cxn ang="0">
                    <a:pos x="7" y="14"/>
                  </a:cxn>
                  <a:cxn ang="0">
                    <a:pos x="7" y="14"/>
                  </a:cxn>
                  <a:cxn ang="0">
                    <a:pos x="14" y="7"/>
                  </a:cxn>
                  <a:cxn ang="0">
                    <a:pos x="21" y="7"/>
                  </a:cxn>
                  <a:cxn ang="0">
                    <a:pos x="27" y="0"/>
                  </a:cxn>
                  <a:cxn ang="0">
                    <a:pos x="34" y="0"/>
                  </a:cxn>
                  <a:cxn ang="0">
                    <a:pos x="41" y="0"/>
                  </a:cxn>
                  <a:cxn ang="0">
                    <a:pos x="41" y="0"/>
                  </a:cxn>
                  <a:cxn ang="0">
                    <a:pos x="48" y="7"/>
                  </a:cxn>
                  <a:cxn ang="0">
                    <a:pos x="55" y="14"/>
                  </a:cxn>
                  <a:cxn ang="0">
                    <a:pos x="55" y="21"/>
                  </a:cxn>
                  <a:cxn ang="0">
                    <a:pos x="61" y="28"/>
                  </a:cxn>
                  <a:cxn ang="0">
                    <a:pos x="61" y="28"/>
                  </a:cxn>
                  <a:cxn ang="0">
                    <a:pos x="61" y="35"/>
                  </a:cxn>
                  <a:cxn ang="0">
                    <a:pos x="61" y="42"/>
                  </a:cxn>
                  <a:cxn ang="0">
                    <a:pos x="61" y="42"/>
                  </a:cxn>
                  <a:cxn ang="0">
                    <a:pos x="55" y="42"/>
                  </a:cxn>
                  <a:cxn ang="0">
                    <a:pos x="55" y="42"/>
                  </a:cxn>
                  <a:cxn ang="0">
                    <a:pos x="48" y="42"/>
                  </a:cxn>
                  <a:cxn ang="0">
                    <a:pos x="48" y="42"/>
                  </a:cxn>
                  <a:cxn ang="0">
                    <a:pos x="34" y="42"/>
                  </a:cxn>
                  <a:cxn ang="0">
                    <a:pos x="27" y="42"/>
                  </a:cxn>
                  <a:cxn ang="0">
                    <a:pos x="21" y="35"/>
                  </a:cxn>
                  <a:cxn ang="0">
                    <a:pos x="14" y="35"/>
                  </a:cxn>
                  <a:cxn ang="0">
                    <a:pos x="7" y="35"/>
                  </a:cxn>
                  <a:cxn ang="0">
                    <a:pos x="7" y="28"/>
                  </a:cxn>
                  <a:cxn ang="0">
                    <a:pos x="0" y="28"/>
                  </a:cxn>
                  <a:cxn ang="0">
                    <a:pos x="0" y="28"/>
                  </a:cxn>
                </a:cxnLst>
                <a:rect l="0" t="0" r="r" b="b"/>
                <a:pathLst>
                  <a:path w="61" h="42">
                    <a:moveTo>
                      <a:pt x="0" y="28"/>
                    </a:moveTo>
                    <a:lnTo>
                      <a:pt x="0" y="28"/>
                    </a:lnTo>
                    <a:lnTo>
                      <a:pt x="0" y="21"/>
                    </a:lnTo>
                    <a:lnTo>
                      <a:pt x="0" y="21"/>
                    </a:lnTo>
                    <a:lnTo>
                      <a:pt x="0" y="21"/>
                    </a:lnTo>
                    <a:lnTo>
                      <a:pt x="7" y="14"/>
                    </a:lnTo>
                    <a:lnTo>
                      <a:pt x="7" y="14"/>
                    </a:lnTo>
                    <a:lnTo>
                      <a:pt x="14" y="7"/>
                    </a:lnTo>
                    <a:lnTo>
                      <a:pt x="21" y="7"/>
                    </a:lnTo>
                    <a:lnTo>
                      <a:pt x="27" y="0"/>
                    </a:lnTo>
                    <a:lnTo>
                      <a:pt x="34" y="0"/>
                    </a:lnTo>
                    <a:lnTo>
                      <a:pt x="41" y="0"/>
                    </a:lnTo>
                    <a:lnTo>
                      <a:pt x="41" y="0"/>
                    </a:lnTo>
                    <a:lnTo>
                      <a:pt x="48" y="7"/>
                    </a:lnTo>
                    <a:lnTo>
                      <a:pt x="55" y="14"/>
                    </a:lnTo>
                    <a:lnTo>
                      <a:pt x="55" y="21"/>
                    </a:lnTo>
                    <a:lnTo>
                      <a:pt x="61" y="28"/>
                    </a:lnTo>
                    <a:lnTo>
                      <a:pt x="61" y="28"/>
                    </a:lnTo>
                    <a:lnTo>
                      <a:pt x="61" y="35"/>
                    </a:lnTo>
                    <a:lnTo>
                      <a:pt x="61" y="42"/>
                    </a:lnTo>
                    <a:lnTo>
                      <a:pt x="61" y="42"/>
                    </a:lnTo>
                    <a:lnTo>
                      <a:pt x="55" y="42"/>
                    </a:lnTo>
                    <a:lnTo>
                      <a:pt x="55" y="42"/>
                    </a:lnTo>
                    <a:lnTo>
                      <a:pt x="48" y="42"/>
                    </a:lnTo>
                    <a:lnTo>
                      <a:pt x="48" y="42"/>
                    </a:lnTo>
                    <a:lnTo>
                      <a:pt x="34" y="42"/>
                    </a:lnTo>
                    <a:lnTo>
                      <a:pt x="27" y="42"/>
                    </a:lnTo>
                    <a:lnTo>
                      <a:pt x="21" y="35"/>
                    </a:lnTo>
                    <a:lnTo>
                      <a:pt x="14" y="35"/>
                    </a:lnTo>
                    <a:lnTo>
                      <a:pt x="7" y="35"/>
                    </a:lnTo>
                    <a:lnTo>
                      <a:pt x="7" y="28"/>
                    </a:lnTo>
                    <a:lnTo>
                      <a:pt x="0" y="28"/>
                    </a:lnTo>
                    <a:lnTo>
                      <a:pt x="0"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38" name="Freeform 90"/>
              <p:cNvSpPr>
                <a:spLocks/>
              </p:cNvSpPr>
              <p:nvPr/>
            </p:nvSpPr>
            <p:spPr bwMode="auto">
              <a:xfrm>
                <a:off x="1055" y="3027"/>
                <a:ext cx="136" cy="259"/>
              </a:xfrm>
              <a:custGeom>
                <a:avLst/>
                <a:gdLst/>
                <a:ahLst/>
                <a:cxnLst>
                  <a:cxn ang="0">
                    <a:pos x="102" y="7"/>
                  </a:cxn>
                  <a:cxn ang="0">
                    <a:pos x="109" y="28"/>
                  </a:cxn>
                  <a:cxn ang="0">
                    <a:pos x="109" y="35"/>
                  </a:cxn>
                  <a:cxn ang="0">
                    <a:pos x="109" y="49"/>
                  </a:cxn>
                  <a:cxn ang="0">
                    <a:pos x="116" y="56"/>
                  </a:cxn>
                  <a:cxn ang="0">
                    <a:pos x="116" y="63"/>
                  </a:cxn>
                  <a:cxn ang="0">
                    <a:pos x="116" y="70"/>
                  </a:cxn>
                  <a:cxn ang="0">
                    <a:pos x="116" y="77"/>
                  </a:cxn>
                  <a:cxn ang="0">
                    <a:pos x="123" y="91"/>
                  </a:cxn>
                  <a:cxn ang="0">
                    <a:pos x="123" y="98"/>
                  </a:cxn>
                  <a:cxn ang="0">
                    <a:pos x="123" y="105"/>
                  </a:cxn>
                  <a:cxn ang="0">
                    <a:pos x="123" y="112"/>
                  </a:cxn>
                  <a:cxn ang="0">
                    <a:pos x="123" y="119"/>
                  </a:cxn>
                  <a:cxn ang="0">
                    <a:pos x="130" y="119"/>
                  </a:cxn>
                  <a:cxn ang="0">
                    <a:pos x="130" y="133"/>
                  </a:cxn>
                  <a:cxn ang="0">
                    <a:pos x="130" y="133"/>
                  </a:cxn>
                  <a:cxn ang="0">
                    <a:pos x="130" y="147"/>
                  </a:cxn>
                  <a:cxn ang="0">
                    <a:pos x="130" y="154"/>
                  </a:cxn>
                  <a:cxn ang="0">
                    <a:pos x="130" y="161"/>
                  </a:cxn>
                  <a:cxn ang="0">
                    <a:pos x="136" y="161"/>
                  </a:cxn>
                  <a:cxn ang="0">
                    <a:pos x="136" y="168"/>
                  </a:cxn>
                  <a:cxn ang="0">
                    <a:pos x="136" y="175"/>
                  </a:cxn>
                  <a:cxn ang="0">
                    <a:pos x="136" y="175"/>
                  </a:cxn>
                  <a:cxn ang="0">
                    <a:pos x="136" y="182"/>
                  </a:cxn>
                  <a:cxn ang="0">
                    <a:pos x="136" y="182"/>
                  </a:cxn>
                  <a:cxn ang="0">
                    <a:pos x="136" y="189"/>
                  </a:cxn>
                  <a:cxn ang="0">
                    <a:pos x="136" y="189"/>
                  </a:cxn>
                  <a:cxn ang="0">
                    <a:pos x="136" y="196"/>
                  </a:cxn>
                  <a:cxn ang="0">
                    <a:pos x="136" y="196"/>
                  </a:cxn>
                  <a:cxn ang="0">
                    <a:pos x="130" y="196"/>
                  </a:cxn>
                  <a:cxn ang="0">
                    <a:pos x="130" y="203"/>
                  </a:cxn>
                  <a:cxn ang="0">
                    <a:pos x="123" y="203"/>
                  </a:cxn>
                  <a:cxn ang="0">
                    <a:pos x="123" y="210"/>
                  </a:cxn>
                  <a:cxn ang="0">
                    <a:pos x="116" y="210"/>
                  </a:cxn>
                  <a:cxn ang="0">
                    <a:pos x="109" y="210"/>
                  </a:cxn>
                  <a:cxn ang="0">
                    <a:pos x="102" y="217"/>
                  </a:cxn>
                  <a:cxn ang="0">
                    <a:pos x="96" y="217"/>
                  </a:cxn>
                  <a:cxn ang="0">
                    <a:pos x="89" y="224"/>
                  </a:cxn>
                  <a:cxn ang="0">
                    <a:pos x="89" y="224"/>
                  </a:cxn>
                  <a:cxn ang="0">
                    <a:pos x="82" y="224"/>
                  </a:cxn>
                  <a:cxn ang="0">
                    <a:pos x="75" y="231"/>
                  </a:cxn>
                  <a:cxn ang="0">
                    <a:pos x="68" y="231"/>
                  </a:cxn>
                  <a:cxn ang="0">
                    <a:pos x="61" y="231"/>
                  </a:cxn>
                  <a:cxn ang="0">
                    <a:pos x="55" y="238"/>
                  </a:cxn>
                  <a:cxn ang="0">
                    <a:pos x="48" y="238"/>
                  </a:cxn>
                  <a:cxn ang="0">
                    <a:pos x="41" y="245"/>
                  </a:cxn>
                  <a:cxn ang="0">
                    <a:pos x="34" y="245"/>
                  </a:cxn>
                  <a:cxn ang="0">
                    <a:pos x="34" y="245"/>
                  </a:cxn>
                  <a:cxn ang="0">
                    <a:pos x="27" y="245"/>
                  </a:cxn>
                  <a:cxn ang="0">
                    <a:pos x="27" y="252"/>
                  </a:cxn>
                  <a:cxn ang="0">
                    <a:pos x="20" y="252"/>
                  </a:cxn>
                  <a:cxn ang="0">
                    <a:pos x="20" y="252"/>
                  </a:cxn>
                  <a:cxn ang="0">
                    <a:pos x="14" y="252"/>
                  </a:cxn>
                  <a:cxn ang="0">
                    <a:pos x="14" y="252"/>
                  </a:cxn>
                  <a:cxn ang="0">
                    <a:pos x="14" y="252"/>
                  </a:cxn>
                  <a:cxn ang="0">
                    <a:pos x="7" y="259"/>
                  </a:cxn>
                  <a:cxn ang="0">
                    <a:pos x="7" y="259"/>
                  </a:cxn>
                  <a:cxn ang="0">
                    <a:pos x="0" y="259"/>
                  </a:cxn>
                  <a:cxn ang="0">
                    <a:pos x="0" y="259"/>
                  </a:cxn>
                </a:cxnLst>
                <a:rect l="0" t="0" r="r" b="b"/>
                <a:pathLst>
                  <a:path w="136" h="259">
                    <a:moveTo>
                      <a:pt x="102" y="0"/>
                    </a:moveTo>
                    <a:lnTo>
                      <a:pt x="102" y="7"/>
                    </a:lnTo>
                    <a:lnTo>
                      <a:pt x="102" y="7"/>
                    </a:lnTo>
                    <a:lnTo>
                      <a:pt x="102" y="14"/>
                    </a:lnTo>
                    <a:lnTo>
                      <a:pt x="102" y="21"/>
                    </a:lnTo>
                    <a:lnTo>
                      <a:pt x="109" y="28"/>
                    </a:lnTo>
                    <a:lnTo>
                      <a:pt x="109" y="28"/>
                    </a:lnTo>
                    <a:lnTo>
                      <a:pt x="109" y="28"/>
                    </a:lnTo>
                    <a:lnTo>
                      <a:pt x="109" y="35"/>
                    </a:lnTo>
                    <a:lnTo>
                      <a:pt x="109" y="42"/>
                    </a:lnTo>
                    <a:lnTo>
                      <a:pt x="109" y="42"/>
                    </a:lnTo>
                    <a:lnTo>
                      <a:pt x="109" y="49"/>
                    </a:lnTo>
                    <a:lnTo>
                      <a:pt x="109" y="49"/>
                    </a:lnTo>
                    <a:lnTo>
                      <a:pt x="109" y="49"/>
                    </a:lnTo>
                    <a:lnTo>
                      <a:pt x="116" y="56"/>
                    </a:lnTo>
                    <a:lnTo>
                      <a:pt x="116" y="56"/>
                    </a:lnTo>
                    <a:lnTo>
                      <a:pt x="116" y="56"/>
                    </a:lnTo>
                    <a:lnTo>
                      <a:pt x="116" y="63"/>
                    </a:lnTo>
                    <a:lnTo>
                      <a:pt x="116" y="63"/>
                    </a:lnTo>
                    <a:lnTo>
                      <a:pt x="116" y="70"/>
                    </a:lnTo>
                    <a:lnTo>
                      <a:pt x="116" y="70"/>
                    </a:lnTo>
                    <a:lnTo>
                      <a:pt x="116" y="70"/>
                    </a:lnTo>
                    <a:lnTo>
                      <a:pt x="116" y="77"/>
                    </a:lnTo>
                    <a:lnTo>
                      <a:pt x="116" y="77"/>
                    </a:lnTo>
                    <a:lnTo>
                      <a:pt x="123" y="84"/>
                    </a:lnTo>
                    <a:lnTo>
                      <a:pt x="123" y="84"/>
                    </a:lnTo>
                    <a:lnTo>
                      <a:pt x="123" y="91"/>
                    </a:lnTo>
                    <a:lnTo>
                      <a:pt x="123" y="91"/>
                    </a:lnTo>
                    <a:lnTo>
                      <a:pt x="123" y="91"/>
                    </a:lnTo>
                    <a:lnTo>
                      <a:pt x="123" y="98"/>
                    </a:lnTo>
                    <a:lnTo>
                      <a:pt x="123" y="98"/>
                    </a:lnTo>
                    <a:lnTo>
                      <a:pt x="123" y="98"/>
                    </a:lnTo>
                    <a:lnTo>
                      <a:pt x="123" y="105"/>
                    </a:lnTo>
                    <a:lnTo>
                      <a:pt x="123" y="105"/>
                    </a:lnTo>
                    <a:lnTo>
                      <a:pt x="123" y="105"/>
                    </a:lnTo>
                    <a:lnTo>
                      <a:pt x="123" y="112"/>
                    </a:lnTo>
                    <a:lnTo>
                      <a:pt x="123" y="112"/>
                    </a:lnTo>
                    <a:lnTo>
                      <a:pt x="123" y="112"/>
                    </a:lnTo>
                    <a:lnTo>
                      <a:pt x="123" y="119"/>
                    </a:lnTo>
                    <a:lnTo>
                      <a:pt x="123" y="119"/>
                    </a:lnTo>
                    <a:lnTo>
                      <a:pt x="123" y="119"/>
                    </a:lnTo>
                    <a:lnTo>
                      <a:pt x="130" y="119"/>
                    </a:lnTo>
                    <a:lnTo>
                      <a:pt x="130" y="126"/>
                    </a:lnTo>
                    <a:lnTo>
                      <a:pt x="130" y="126"/>
                    </a:lnTo>
                    <a:lnTo>
                      <a:pt x="130" y="133"/>
                    </a:lnTo>
                    <a:lnTo>
                      <a:pt x="130" y="133"/>
                    </a:lnTo>
                    <a:lnTo>
                      <a:pt x="130" y="133"/>
                    </a:lnTo>
                    <a:lnTo>
                      <a:pt x="130" y="133"/>
                    </a:lnTo>
                    <a:lnTo>
                      <a:pt x="130" y="140"/>
                    </a:lnTo>
                    <a:lnTo>
                      <a:pt x="130" y="140"/>
                    </a:lnTo>
                    <a:lnTo>
                      <a:pt x="130" y="147"/>
                    </a:lnTo>
                    <a:lnTo>
                      <a:pt x="130" y="147"/>
                    </a:lnTo>
                    <a:lnTo>
                      <a:pt x="130" y="147"/>
                    </a:lnTo>
                    <a:lnTo>
                      <a:pt x="130" y="154"/>
                    </a:lnTo>
                    <a:lnTo>
                      <a:pt x="130" y="154"/>
                    </a:lnTo>
                    <a:lnTo>
                      <a:pt x="130" y="161"/>
                    </a:lnTo>
                    <a:lnTo>
                      <a:pt x="130" y="161"/>
                    </a:lnTo>
                    <a:lnTo>
                      <a:pt x="130" y="161"/>
                    </a:lnTo>
                    <a:lnTo>
                      <a:pt x="130" y="161"/>
                    </a:lnTo>
                    <a:lnTo>
                      <a:pt x="136" y="161"/>
                    </a:lnTo>
                    <a:lnTo>
                      <a:pt x="136" y="168"/>
                    </a:lnTo>
                    <a:lnTo>
                      <a:pt x="136" y="168"/>
                    </a:lnTo>
                    <a:lnTo>
                      <a:pt x="136" y="168"/>
                    </a:lnTo>
                    <a:lnTo>
                      <a:pt x="136" y="168"/>
                    </a:lnTo>
                    <a:lnTo>
                      <a:pt x="136" y="168"/>
                    </a:lnTo>
                    <a:lnTo>
                      <a:pt x="136" y="175"/>
                    </a:lnTo>
                    <a:lnTo>
                      <a:pt x="136" y="175"/>
                    </a:lnTo>
                    <a:lnTo>
                      <a:pt x="136" y="175"/>
                    </a:lnTo>
                    <a:lnTo>
                      <a:pt x="136" y="175"/>
                    </a:lnTo>
                    <a:lnTo>
                      <a:pt x="136" y="175"/>
                    </a:lnTo>
                    <a:lnTo>
                      <a:pt x="136" y="175"/>
                    </a:lnTo>
                    <a:lnTo>
                      <a:pt x="136" y="182"/>
                    </a:lnTo>
                    <a:lnTo>
                      <a:pt x="136" y="182"/>
                    </a:lnTo>
                    <a:lnTo>
                      <a:pt x="136" y="182"/>
                    </a:lnTo>
                    <a:lnTo>
                      <a:pt x="136" y="182"/>
                    </a:lnTo>
                    <a:lnTo>
                      <a:pt x="136" y="182"/>
                    </a:lnTo>
                    <a:lnTo>
                      <a:pt x="136" y="189"/>
                    </a:lnTo>
                    <a:lnTo>
                      <a:pt x="136" y="189"/>
                    </a:lnTo>
                    <a:lnTo>
                      <a:pt x="136" y="189"/>
                    </a:lnTo>
                    <a:lnTo>
                      <a:pt x="136" y="189"/>
                    </a:lnTo>
                    <a:lnTo>
                      <a:pt x="136" y="189"/>
                    </a:lnTo>
                    <a:lnTo>
                      <a:pt x="136" y="189"/>
                    </a:lnTo>
                    <a:lnTo>
                      <a:pt x="136" y="196"/>
                    </a:lnTo>
                    <a:lnTo>
                      <a:pt x="136" y="196"/>
                    </a:lnTo>
                    <a:lnTo>
                      <a:pt x="136" y="196"/>
                    </a:lnTo>
                    <a:lnTo>
                      <a:pt x="136" y="196"/>
                    </a:lnTo>
                    <a:lnTo>
                      <a:pt x="136" y="196"/>
                    </a:lnTo>
                    <a:lnTo>
                      <a:pt x="136" y="196"/>
                    </a:lnTo>
                    <a:lnTo>
                      <a:pt x="130" y="196"/>
                    </a:lnTo>
                    <a:lnTo>
                      <a:pt x="130" y="196"/>
                    </a:lnTo>
                    <a:lnTo>
                      <a:pt x="130" y="203"/>
                    </a:lnTo>
                    <a:lnTo>
                      <a:pt x="130" y="203"/>
                    </a:lnTo>
                    <a:lnTo>
                      <a:pt x="130" y="203"/>
                    </a:lnTo>
                    <a:lnTo>
                      <a:pt x="130" y="203"/>
                    </a:lnTo>
                    <a:lnTo>
                      <a:pt x="123" y="203"/>
                    </a:lnTo>
                    <a:lnTo>
                      <a:pt x="123" y="203"/>
                    </a:lnTo>
                    <a:lnTo>
                      <a:pt x="123" y="203"/>
                    </a:lnTo>
                    <a:lnTo>
                      <a:pt x="123" y="203"/>
                    </a:lnTo>
                    <a:lnTo>
                      <a:pt x="123" y="210"/>
                    </a:lnTo>
                    <a:lnTo>
                      <a:pt x="116" y="210"/>
                    </a:lnTo>
                    <a:lnTo>
                      <a:pt x="116" y="210"/>
                    </a:lnTo>
                    <a:lnTo>
                      <a:pt x="116" y="210"/>
                    </a:lnTo>
                    <a:lnTo>
                      <a:pt x="109" y="210"/>
                    </a:lnTo>
                    <a:lnTo>
                      <a:pt x="109" y="210"/>
                    </a:lnTo>
                    <a:lnTo>
                      <a:pt x="109" y="210"/>
                    </a:lnTo>
                    <a:lnTo>
                      <a:pt x="109" y="217"/>
                    </a:lnTo>
                    <a:lnTo>
                      <a:pt x="102" y="217"/>
                    </a:lnTo>
                    <a:lnTo>
                      <a:pt x="102" y="217"/>
                    </a:lnTo>
                    <a:lnTo>
                      <a:pt x="102" y="217"/>
                    </a:lnTo>
                    <a:lnTo>
                      <a:pt x="96" y="217"/>
                    </a:lnTo>
                    <a:lnTo>
                      <a:pt x="96" y="217"/>
                    </a:lnTo>
                    <a:lnTo>
                      <a:pt x="96" y="217"/>
                    </a:lnTo>
                    <a:lnTo>
                      <a:pt x="96" y="217"/>
                    </a:lnTo>
                    <a:lnTo>
                      <a:pt x="89" y="224"/>
                    </a:lnTo>
                    <a:lnTo>
                      <a:pt x="89" y="224"/>
                    </a:lnTo>
                    <a:lnTo>
                      <a:pt x="89" y="224"/>
                    </a:lnTo>
                    <a:lnTo>
                      <a:pt x="89" y="224"/>
                    </a:lnTo>
                    <a:lnTo>
                      <a:pt x="82" y="224"/>
                    </a:lnTo>
                    <a:lnTo>
                      <a:pt x="82" y="224"/>
                    </a:lnTo>
                    <a:lnTo>
                      <a:pt x="82" y="224"/>
                    </a:lnTo>
                    <a:lnTo>
                      <a:pt x="75" y="224"/>
                    </a:lnTo>
                    <a:lnTo>
                      <a:pt x="75" y="231"/>
                    </a:lnTo>
                    <a:lnTo>
                      <a:pt x="75" y="231"/>
                    </a:lnTo>
                    <a:lnTo>
                      <a:pt x="75" y="231"/>
                    </a:lnTo>
                    <a:lnTo>
                      <a:pt x="68" y="231"/>
                    </a:lnTo>
                    <a:lnTo>
                      <a:pt x="68" y="231"/>
                    </a:lnTo>
                    <a:lnTo>
                      <a:pt x="68" y="231"/>
                    </a:lnTo>
                    <a:lnTo>
                      <a:pt x="61" y="231"/>
                    </a:lnTo>
                    <a:lnTo>
                      <a:pt x="61" y="231"/>
                    </a:lnTo>
                    <a:lnTo>
                      <a:pt x="61" y="231"/>
                    </a:lnTo>
                    <a:lnTo>
                      <a:pt x="61" y="238"/>
                    </a:lnTo>
                    <a:lnTo>
                      <a:pt x="55" y="238"/>
                    </a:lnTo>
                    <a:lnTo>
                      <a:pt x="55" y="238"/>
                    </a:lnTo>
                    <a:lnTo>
                      <a:pt x="55" y="238"/>
                    </a:lnTo>
                    <a:lnTo>
                      <a:pt x="48" y="238"/>
                    </a:lnTo>
                    <a:lnTo>
                      <a:pt x="48" y="238"/>
                    </a:lnTo>
                    <a:lnTo>
                      <a:pt x="41" y="238"/>
                    </a:lnTo>
                    <a:lnTo>
                      <a:pt x="41" y="245"/>
                    </a:lnTo>
                    <a:lnTo>
                      <a:pt x="41" y="245"/>
                    </a:lnTo>
                    <a:lnTo>
                      <a:pt x="41" y="245"/>
                    </a:lnTo>
                    <a:lnTo>
                      <a:pt x="34" y="245"/>
                    </a:lnTo>
                    <a:lnTo>
                      <a:pt x="34" y="245"/>
                    </a:lnTo>
                    <a:lnTo>
                      <a:pt x="34" y="245"/>
                    </a:lnTo>
                    <a:lnTo>
                      <a:pt x="34" y="245"/>
                    </a:lnTo>
                    <a:lnTo>
                      <a:pt x="34" y="245"/>
                    </a:lnTo>
                    <a:lnTo>
                      <a:pt x="27" y="245"/>
                    </a:lnTo>
                    <a:lnTo>
                      <a:pt x="27" y="245"/>
                    </a:lnTo>
                    <a:lnTo>
                      <a:pt x="27" y="245"/>
                    </a:lnTo>
                    <a:lnTo>
                      <a:pt x="27" y="252"/>
                    </a:lnTo>
                    <a:lnTo>
                      <a:pt x="27" y="252"/>
                    </a:lnTo>
                    <a:lnTo>
                      <a:pt x="20" y="252"/>
                    </a:lnTo>
                    <a:lnTo>
                      <a:pt x="20" y="252"/>
                    </a:lnTo>
                    <a:lnTo>
                      <a:pt x="20" y="252"/>
                    </a:lnTo>
                    <a:lnTo>
                      <a:pt x="20" y="252"/>
                    </a:lnTo>
                    <a:lnTo>
                      <a:pt x="20" y="252"/>
                    </a:lnTo>
                    <a:lnTo>
                      <a:pt x="20" y="252"/>
                    </a:lnTo>
                    <a:lnTo>
                      <a:pt x="20" y="252"/>
                    </a:lnTo>
                    <a:lnTo>
                      <a:pt x="14" y="252"/>
                    </a:lnTo>
                    <a:lnTo>
                      <a:pt x="14" y="252"/>
                    </a:lnTo>
                    <a:lnTo>
                      <a:pt x="14" y="252"/>
                    </a:lnTo>
                    <a:lnTo>
                      <a:pt x="14" y="252"/>
                    </a:lnTo>
                    <a:lnTo>
                      <a:pt x="14" y="252"/>
                    </a:lnTo>
                    <a:lnTo>
                      <a:pt x="14" y="252"/>
                    </a:lnTo>
                    <a:lnTo>
                      <a:pt x="14" y="252"/>
                    </a:lnTo>
                    <a:lnTo>
                      <a:pt x="14" y="252"/>
                    </a:lnTo>
                    <a:lnTo>
                      <a:pt x="7" y="259"/>
                    </a:lnTo>
                    <a:lnTo>
                      <a:pt x="7" y="259"/>
                    </a:lnTo>
                    <a:lnTo>
                      <a:pt x="7" y="259"/>
                    </a:lnTo>
                    <a:lnTo>
                      <a:pt x="7" y="259"/>
                    </a:lnTo>
                    <a:lnTo>
                      <a:pt x="7" y="259"/>
                    </a:lnTo>
                    <a:lnTo>
                      <a:pt x="7" y="259"/>
                    </a:lnTo>
                    <a:lnTo>
                      <a:pt x="7" y="259"/>
                    </a:lnTo>
                    <a:lnTo>
                      <a:pt x="7" y="259"/>
                    </a:lnTo>
                    <a:lnTo>
                      <a:pt x="0" y="259"/>
                    </a:lnTo>
                    <a:lnTo>
                      <a:pt x="0" y="259"/>
                    </a:lnTo>
                    <a:lnTo>
                      <a:pt x="0" y="259"/>
                    </a:lnTo>
                    <a:lnTo>
                      <a:pt x="0" y="259"/>
                    </a:lnTo>
                    <a:lnTo>
                      <a:pt x="0" y="259"/>
                    </a:lnTo>
                  </a:path>
                </a:pathLst>
              </a:custGeom>
              <a:noFill/>
              <a:ln w="31750">
                <a:solidFill>
                  <a:srgbClr val="804000"/>
                </a:solidFill>
                <a:prstDash val="solid"/>
                <a:round/>
                <a:headEnd/>
                <a:tailEnd/>
              </a:ln>
            </p:spPr>
            <p:txBody>
              <a:bodyPr/>
              <a:lstStyle/>
              <a:p>
                <a:endParaRPr lang="fr-FR"/>
              </a:p>
            </p:txBody>
          </p:sp>
          <p:sp>
            <p:nvSpPr>
              <p:cNvPr id="181339" name="Freeform 91"/>
              <p:cNvSpPr>
                <a:spLocks/>
              </p:cNvSpPr>
              <p:nvPr/>
            </p:nvSpPr>
            <p:spPr bwMode="auto">
              <a:xfrm>
                <a:off x="1144" y="3160"/>
                <a:ext cx="95" cy="56"/>
              </a:xfrm>
              <a:custGeom>
                <a:avLst/>
                <a:gdLst/>
                <a:ahLst/>
                <a:cxnLst>
                  <a:cxn ang="0">
                    <a:pos x="0" y="35"/>
                  </a:cxn>
                  <a:cxn ang="0">
                    <a:pos x="0" y="35"/>
                  </a:cxn>
                  <a:cxn ang="0">
                    <a:pos x="0" y="28"/>
                  </a:cxn>
                  <a:cxn ang="0">
                    <a:pos x="0" y="28"/>
                  </a:cxn>
                  <a:cxn ang="0">
                    <a:pos x="7" y="21"/>
                  </a:cxn>
                  <a:cxn ang="0">
                    <a:pos x="7" y="21"/>
                  </a:cxn>
                  <a:cxn ang="0">
                    <a:pos x="13" y="21"/>
                  </a:cxn>
                  <a:cxn ang="0">
                    <a:pos x="20" y="14"/>
                  </a:cxn>
                  <a:cxn ang="0">
                    <a:pos x="27" y="7"/>
                  </a:cxn>
                  <a:cxn ang="0">
                    <a:pos x="41" y="0"/>
                  </a:cxn>
                  <a:cxn ang="0">
                    <a:pos x="54" y="0"/>
                  </a:cxn>
                  <a:cxn ang="0">
                    <a:pos x="61" y="0"/>
                  </a:cxn>
                  <a:cxn ang="0">
                    <a:pos x="68" y="7"/>
                  </a:cxn>
                  <a:cxn ang="0">
                    <a:pos x="75" y="7"/>
                  </a:cxn>
                  <a:cxn ang="0">
                    <a:pos x="82" y="14"/>
                  </a:cxn>
                  <a:cxn ang="0">
                    <a:pos x="88" y="28"/>
                  </a:cxn>
                  <a:cxn ang="0">
                    <a:pos x="95" y="35"/>
                  </a:cxn>
                  <a:cxn ang="0">
                    <a:pos x="95" y="42"/>
                  </a:cxn>
                  <a:cxn ang="0">
                    <a:pos x="95" y="49"/>
                  </a:cxn>
                  <a:cxn ang="0">
                    <a:pos x="95" y="49"/>
                  </a:cxn>
                  <a:cxn ang="0">
                    <a:pos x="88" y="56"/>
                  </a:cxn>
                  <a:cxn ang="0">
                    <a:pos x="88" y="56"/>
                  </a:cxn>
                  <a:cxn ang="0">
                    <a:pos x="82" y="56"/>
                  </a:cxn>
                  <a:cxn ang="0">
                    <a:pos x="75" y="56"/>
                  </a:cxn>
                  <a:cxn ang="0">
                    <a:pos x="68" y="56"/>
                  </a:cxn>
                  <a:cxn ang="0">
                    <a:pos x="54" y="56"/>
                  </a:cxn>
                  <a:cxn ang="0">
                    <a:pos x="41" y="56"/>
                  </a:cxn>
                  <a:cxn ang="0">
                    <a:pos x="27" y="49"/>
                  </a:cxn>
                  <a:cxn ang="0">
                    <a:pos x="13" y="42"/>
                  </a:cxn>
                  <a:cxn ang="0">
                    <a:pos x="13" y="42"/>
                  </a:cxn>
                  <a:cxn ang="0">
                    <a:pos x="7" y="42"/>
                  </a:cxn>
                  <a:cxn ang="0">
                    <a:pos x="7" y="42"/>
                  </a:cxn>
                  <a:cxn ang="0">
                    <a:pos x="0" y="35"/>
                  </a:cxn>
                </a:cxnLst>
                <a:rect l="0" t="0" r="r" b="b"/>
                <a:pathLst>
                  <a:path w="95" h="56">
                    <a:moveTo>
                      <a:pt x="0" y="35"/>
                    </a:moveTo>
                    <a:lnTo>
                      <a:pt x="0" y="35"/>
                    </a:lnTo>
                    <a:lnTo>
                      <a:pt x="0" y="28"/>
                    </a:lnTo>
                    <a:lnTo>
                      <a:pt x="0" y="28"/>
                    </a:lnTo>
                    <a:lnTo>
                      <a:pt x="7" y="21"/>
                    </a:lnTo>
                    <a:lnTo>
                      <a:pt x="7" y="21"/>
                    </a:lnTo>
                    <a:lnTo>
                      <a:pt x="13" y="21"/>
                    </a:lnTo>
                    <a:lnTo>
                      <a:pt x="20" y="14"/>
                    </a:lnTo>
                    <a:lnTo>
                      <a:pt x="27" y="7"/>
                    </a:lnTo>
                    <a:lnTo>
                      <a:pt x="41" y="0"/>
                    </a:lnTo>
                    <a:lnTo>
                      <a:pt x="54" y="0"/>
                    </a:lnTo>
                    <a:lnTo>
                      <a:pt x="61" y="0"/>
                    </a:lnTo>
                    <a:lnTo>
                      <a:pt x="68" y="7"/>
                    </a:lnTo>
                    <a:lnTo>
                      <a:pt x="75" y="7"/>
                    </a:lnTo>
                    <a:lnTo>
                      <a:pt x="82" y="14"/>
                    </a:lnTo>
                    <a:lnTo>
                      <a:pt x="88" y="28"/>
                    </a:lnTo>
                    <a:lnTo>
                      <a:pt x="95" y="35"/>
                    </a:lnTo>
                    <a:lnTo>
                      <a:pt x="95" y="42"/>
                    </a:lnTo>
                    <a:lnTo>
                      <a:pt x="95" y="49"/>
                    </a:lnTo>
                    <a:lnTo>
                      <a:pt x="95" y="49"/>
                    </a:lnTo>
                    <a:lnTo>
                      <a:pt x="88" y="56"/>
                    </a:lnTo>
                    <a:lnTo>
                      <a:pt x="88" y="56"/>
                    </a:lnTo>
                    <a:lnTo>
                      <a:pt x="82" y="56"/>
                    </a:lnTo>
                    <a:lnTo>
                      <a:pt x="75" y="56"/>
                    </a:lnTo>
                    <a:lnTo>
                      <a:pt x="68" y="56"/>
                    </a:lnTo>
                    <a:lnTo>
                      <a:pt x="54" y="56"/>
                    </a:lnTo>
                    <a:lnTo>
                      <a:pt x="41" y="56"/>
                    </a:lnTo>
                    <a:lnTo>
                      <a:pt x="27" y="49"/>
                    </a:lnTo>
                    <a:lnTo>
                      <a:pt x="13" y="42"/>
                    </a:lnTo>
                    <a:lnTo>
                      <a:pt x="13" y="42"/>
                    </a:lnTo>
                    <a:lnTo>
                      <a:pt x="7" y="42"/>
                    </a:lnTo>
                    <a:lnTo>
                      <a:pt x="7" y="42"/>
                    </a:lnTo>
                    <a:lnTo>
                      <a:pt x="0" y="35"/>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40" name="Freeform 92"/>
              <p:cNvSpPr>
                <a:spLocks/>
              </p:cNvSpPr>
              <p:nvPr/>
            </p:nvSpPr>
            <p:spPr bwMode="auto">
              <a:xfrm>
                <a:off x="1137" y="3048"/>
                <a:ext cx="89" cy="63"/>
              </a:xfrm>
              <a:custGeom>
                <a:avLst/>
                <a:gdLst/>
                <a:ahLst/>
                <a:cxnLst>
                  <a:cxn ang="0">
                    <a:pos x="0" y="42"/>
                  </a:cxn>
                  <a:cxn ang="0">
                    <a:pos x="0" y="35"/>
                  </a:cxn>
                  <a:cxn ang="0">
                    <a:pos x="0" y="35"/>
                  </a:cxn>
                  <a:cxn ang="0">
                    <a:pos x="0" y="28"/>
                  </a:cxn>
                  <a:cxn ang="0">
                    <a:pos x="7" y="28"/>
                  </a:cxn>
                  <a:cxn ang="0">
                    <a:pos x="7" y="21"/>
                  </a:cxn>
                  <a:cxn ang="0">
                    <a:pos x="14" y="21"/>
                  </a:cxn>
                  <a:cxn ang="0">
                    <a:pos x="20" y="14"/>
                  </a:cxn>
                  <a:cxn ang="0">
                    <a:pos x="27" y="7"/>
                  </a:cxn>
                  <a:cxn ang="0">
                    <a:pos x="41" y="0"/>
                  </a:cxn>
                  <a:cxn ang="0">
                    <a:pos x="48" y="0"/>
                  </a:cxn>
                  <a:cxn ang="0">
                    <a:pos x="54" y="0"/>
                  </a:cxn>
                  <a:cxn ang="0">
                    <a:pos x="61" y="7"/>
                  </a:cxn>
                  <a:cxn ang="0">
                    <a:pos x="68" y="14"/>
                  </a:cxn>
                  <a:cxn ang="0">
                    <a:pos x="75" y="21"/>
                  </a:cxn>
                  <a:cxn ang="0">
                    <a:pos x="82" y="28"/>
                  </a:cxn>
                  <a:cxn ang="0">
                    <a:pos x="89" y="42"/>
                  </a:cxn>
                  <a:cxn ang="0">
                    <a:pos x="89" y="49"/>
                  </a:cxn>
                  <a:cxn ang="0">
                    <a:pos x="89" y="56"/>
                  </a:cxn>
                  <a:cxn ang="0">
                    <a:pos x="89" y="56"/>
                  </a:cxn>
                  <a:cxn ang="0">
                    <a:pos x="82" y="63"/>
                  </a:cxn>
                  <a:cxn ang="0">
                    <a:pos x="82" y="63"/>
                  </a:cxn>
                  <a:cxn ang="0">
                    <a:pos x="75" y="63"/>
                  </a:cxn>
                  <a:cxn ang="0">
                    <a:pos x="75" y="63"/>
                  </a:cxn>
                  <a:cxn ang="0">
                    <a:pos x="68" y="63"/>
                  </a:cxn>
                  <a:cxn ang="0">
                    <a:pos x="54" y="63"/>
                  </a:cxn>
                  <a:cxn ang="0">
                    <a:pos x="41" y="56"/>
                  </a:cxn>
                  <a:cxn ang="0">
                    <a:pos x="27" y="56"/>
                  </a:cxn>
                  <a:cxn ang="0">
                    <a:pos x="14" y="49"/>
                  </a:cxn>
                  <a:cxn ang="0">
                    <a:pos x="14" y="49"/>
                  </a:cxn>
                  <a:cxn ang="0">
                    <a:pos x="7" y="49"/>
                  </a:cxn>
                  <a:cxn ang="0">
                    <a:pos x="7" y="42"/>
                  </a:cxn>
                  <a:cxn ang="0">
                    <a:pos x="0" y="42"/>
                  </a:cxn>
                </a:cxnLst>
                <a:rect l="0" t="0" r="r" b="b"/>
                <a:pathLst>
                  <a:path w="89" h="63">
                    <a:moveTo>
                      <a:pt x="0" y="42"/>
                    </a:moveTo>
                    <a:lnTo>
                      <a:pt x="0" y="35"/>
                    </a:lnTo>
                    <a:lnTo>
                      <a:pt x="0" y="35"/>
                    </a:lnTo>
                    <a:lnTo>
                      <a:pt x="0" y="28"/>
                    </a:lnTo>
                    <a:lnTo>
                      <a:pt x="7" y="28"/>
                    </a:lnTo>
                    <a:lnTo>
                      <a:pt x="7" y="21"/>
                    </a:lnTo>
                    <a:lnTo>
                      <a:pt x="14" y="21"/>
                    </a:lnTo>
                    <a:lnTo>
                      <a:pt x="20" y="14"/>
                    </a:lnTo>
                    <a:lnTo>
                      <a:pt x="27" y="7"/>
                    </a:lnTo>
                    <a:lnTo>
                      <a:pt x="41" y="0"/>
                    </a:lnTo>
                    <a:lnTo>
                      <a:pt x="48" y="0"/>
                    </a:lnTo>
                    <a:lnTo>
                      <a:pt x="54" y="0"/>
                    </a:lnTo>
                    <a:lnTo>
                      <a:pt x="61" y="7"/>
                    </a:lnTo>
                    <a:lnTo>
                      <a:pt x="68" y="14"/>
                    </a:lnTo>
                    <a:lnTo>
                      <a:pt x="75" y="21"/>
                    </a:lnTo>
                    <a:lnTo>
                      <a:pt x="82" y="28"/>
                    </a:lnTo>
                    <a:lnTo>
                      <a:pt x="89" y="42"/>
                    </a:lnTo>
                    <a:lnTo>
                      <a:pt x="89" y="49"/>
                    </a:lnTo>
                    <a:lnTo>
                      <a:pt x="89" y="56"/>
                    </a:lnTo>
                    <a:lnTo>
                      <a:pt x="89" y="56"/>
                    </a:lnTo>
                    <a:lnTo>
                      <a:pt x="82" y="63"/>
                    </a:lnTo>
                    <a:lnTo>
                      <a:pt x="82" y="63"/>
                    </a:lnTo>
                    <a:lnTo>
                      <a:pt x="75" y="63"/>
                    </a:lnTo>
                    <a:lnTo>
                      <a:pt x="75" y="63"/>
                    </a:lnTo>
                    <a:lnTo>
                      <a:pt x="68" y="63"/>
                    </a:lnTo>
                    <a:lnTo>
                      <a:pt x="54" y="63"/>
                    </a:lnTo>
                    <a:lnTo>
                      <a:pt x="41" y="56"/>
                    </a:lnTo>
                    <a:lnTo>
                      <a:pt x="27" y="56"/>
                    </a:lnTo>
                    <a:lnTo>
                      <a:pt x="14" y="49"/>
                    </a:lnTo>
                    <a:lnTo>
                      <a:pt x="14" y="49"/>
                    </a:lnTo>
                    <a:lnTo>
                      <a:pt x="7" y="49"/>
                    </a:lnTo>
                    <a:lnTo>
                      <a:pt x="7" y="42"/>
                    </a:lnTo>
                    <a:lnTo>
                      <a:pt x="0" y="42"/>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41" name="Freeform 93"/>
              <p:cNvSpPr>
                <a:spLocks/>
              </p:cNvSpPr>
              <p:nvPr/>
            </p:nvSpPr>
            <p:spPr bwMode="auto">
              <a:xfrm>
                <a:off x="1137" y="3237"/>
                <a:ext cx="27" cy="21"/>
              </a:xfrm>
              <a:custGeom>
                <a:avLst/>
                <a:gdLst/>
                <a:ahLst/>
                <a:cxnLst>
                  <a:cxn ang="0">
                    <a:pos x="0" y="14"/>
                  </a:cxn>
                  <a:cxn ang="0">
                    <a:pos x="0" y="14"/>
                  </a:cxn>
                  <a:cxn ang="0">
                    <a:pos x="0" y="14"/>
                  </a:cxn>
                  <a:cxn ang="0">
                    <a:pos x="0" y="14"/>
                  </a:cxn>
                  <a:cxn ang="0">
                    <a:pos x="0" y="7"/>
                  </a:cxn>
                  <a:cxn ang="0">
                    <a:pos x="0" y="7"/>
                  </a:cxn>
                  <a:cxn ang="0">
                    <a:pos x="0" y="7"/>
                  </a:cxn>
                  <a:cxn ang="0">
                    <a:pos x="7" y="7"/>
                  </a:cxn>
                  <a:cxn ang="0">
                    <a:pos x="7" y="0"/>
                  </a:cxn>
                  <a:cxn ang="0">
                    <a:pos x="14" y="0"/>
                  </a:cxn>
                  <a:cxn ang="0">
                    <a:pos x="14" y="0"/>
                  </a:cxn>
                  <a:cxn ang="0">
                    <a:pos x="20" y="0"/>
                  </a:cxn>
                  <a:cxn ang="0">
                    <a:pos x="20" y="0"/>
                  </a:cxn>
                  <a:cxn ang="0">
                    <a:pos x="20" y="7"/>
                  </a:cxn>
                  <a:cxn ang="0">
                    <a:pos x="27" y="7"/>
                  </a:cxn>
                  <a:cxn ang="0">
                    <a:pos x="27" y="7"/>
                  </a:cxn>
                  <a:cxn ang="0">
                    <a:pos x="27" y="14"/>
                  </a:cxn>
                  <a:cxn ang="0">
                    <a:pos x="27" y="14"/>
                  </a:cxn>
                  <a:cxn ang="0">
                    <a:pos x="27" y="21"/>
                  </a:cxn>
                  <a:cxn ang="0">
                    <a:pos x="27" y="21"/>
                  </a:cxn>
                  <a:cxn ang="0">
                    <a:pos x="27" y="21"/>
                  </a:cxn>
                  <a:cxn ang="0">
                    <a:pos x="27" y="21"/>
                  </a:cxn>
                  <a:cxn ang="0">
                    <a:pos x="20" y="21"/>
                  </a:cxn>
                  <a:cxn ang="0">
                    <a:pos x="20" y="21"/>
                  </a:cxn>
                  <a:cxn ang="0">
                    <a:pos x="20" y="21"/>
                  </a:cxn>
                  <a:cxn ang="0">
                    <a:pos x="14" y="21"/>
                  </a:cxn>
                  <a:cxn ang="0">
                    <a:pos x="14" y="21"/>
                  </a:cxn>
                  <a:cxn ang="0">
                    <a:pos x="7" y="21"/>
                  </a:cxn>
                  <a:cxn ang="0">
                    <a:pos x="7" y="14"/>
                  </a:cxn>
                  <a:cxn ang="0">
                    <a:pos x="0" y="14"/>
                  </a:cxn>
                  <a:cxn ang="0">
                    <a:pos x="0" y="14"/>
                  </a:cxn>
                  <a:cxn ang="0">
                    <a:pos x="0" y="14"/>
                  </a:cxn>
                  <a:cxn ang="0">
                    <a:pos x="0" y="14"/>
                  </a:cxn>
                </a:cxnLst>
                <a:rect l="0" t="0" r="r" b="b"/>
                <a:pathLst>
                  <a:path w="27" h="21">
                    <a:moveTo>
                      <a:pt x="0" y="14"/>
                    </a:moveTo>
                    <a:lnTo>
                      <a:pt x="0" y="14"/>
                    </a:lnTo>
                    <a:lnTo>
                      <a:pt x="0" y="14"/>
                    </a:lnTo>
                    <a:lnTo>
                      <a:pt x="0" y="14"/>
                    </a:lnTo>
                    <a:lnTo>
                      <a:pt x="0" y="7"/>
                    </a:lnTo>
                    <a:lnTo>
                      <a:pt x="0" y="7"/>
                    </a:lnTo>
                    <a:lnTo>
                      <a:pt x="0" y="7"/>
                    </a:lnTo>
                    <a:lnTo>
                      <a:pt x="7" y="7"/>
                    </a:lnTo>
                    <a:lnTo>
                      <a:pt x="7" y="0"/>
                    </a:lnTo>
                    <a:lnTo>
                      <a:pt x="14" y="0"/>
                    </a:lnTo>
                    <a:lnTo>
                      <a:pt x="14" y="0"/>
                    </a:lnTo>
                    <a:lnTo>
                      <a:pt x="20" y="0"/>
                    </a:lnTo>
                    <a:lnTo>
                      <a:pt x="20" y="0"/>
                    </a:lnTo>
                    <a:lnTo>
                      <a:pt x="20" y="7"/>
                    </a:lnTo>
                    <a:lnTo>
                      <a:pt x="27" y="7"/>
                    </a:lnTo>
                    <a:lnTo>
                      <a:pt x="27" y="7"/>
                    </a:lnTo>
                    <a:lnTo>
                      <a:pt x="27" y="14"/>
                    </a:lnTo>
                    <a:lnTo>
                      <a:pt x="27" y="14"/>
                    </a:lnTo>
                    <a:lnTo>
                      <a:pt x="27" y="21"/>
                    </a:lnTo>
                    <a:lnTo>
                      <a:pt x="27" y="21"/>
                    </a:lnTo>
                    <a:lnTo>
                      <a:pt x="27" y="21"/>
                    </a:lnTo>
                    <a:lnTo>
                      <a:pt x="27" y="21"/>
                    </a:lnTo>
                    <a:lnTo>
                      <a:pt x="20" y="21"/>
                    </a:lnTo>
                    <a:lnTo>
                      <a:pt x="20" y="21"/>
                    </a:lnTo>
                    <a:lnTo>
                      <a:pt x="20" y="21"/>
                    </a:lnTo>
                    <a:lnTo>
                      <a:pt x="14" y="21"/>
                    </a:lnTo>
                    <a:lnTo>
                      <a:pt x="14" y="21"/>
                    </a:lnTo>
                    <a:lnTo>
                      <a:pt x="7" y="21"/>
                    </a:lnTo>
                    <a:lnTo>
                      <a:pt x="7" y="14"/>
                    </a:lnTo>
                    <a:lnTo>
                      <a:pt x="0"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42" name="Freeform 94"/>
              <p:cNvSpPr>
                <a:spLocks/>
              </p:cNvSpPr>
              <p:nvPr/>
            </p:nvSpPr>
            <p:spPr bwMode="auto">
              <a:xfrm>
                <a:off x="1205" y="3216"/>
                <a:ext cx="34" cy="21"/>
              </a:xfrm>
              <a:custGeom>
                <a:avLst/>
                <a:gdLst/>
                <a:ahLst/>
                <a:cxnLst>
                  <a:cxn ang="0">
                    <a:pos x="0" y="14"/>
                  </a:cxn>
                  <a:cxn ang="0">
                    <a:pos x="0" y="14"/>
                  </a:cxn>
                  <a:cxn ang="0">
                    <a:pos x="0" y="14"/>
                  </a:cxn>
                  <a:cxn ang="0">
                    <a:pos x="0" y="14"/>
                  </a:cxn>
                  <a:cxn ang="0">
                    <a:pos x="0" y="7"/>
                  </a:cxn>
                  <a:cxn ang="0">
                    <a:pos x="0" y="7"/>
                  </a:cxn>
                  <a:cxn ang="0">
                    <a:pos x="7" y="7"/>
                  </a:cxn>
                  <a:cxn ang="0">
                    <a:pos x="7" y="7"/>
                  </a:cxn>
                  <a:cxn ang="0">
                    <a:pos x="14" y="0"/>
                  </a:cxn>
                  <a:cxn ang="0">
                    <a:pos x="14" y="0"/>
                  </a:cxn>
                  <a:cxn ang="0">
                    <a:pos x="21" y="0"/>
                  </a:cxn>
                  <a:cxn ang="0">
                    <a:pos x="21"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1"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7" y="7"/>
                    </a:lnTo>
                    <a:lnTo>
                      <a:pt x="7" y="7"/>
                    </a:lnTo>
                    <a:lnTo>
                      <a:pt x="14" y="0"/>
                    </a:lnTo>
                    <a:lnTo>
                      <a:pt x="14" y="0"/>
                    </a:lnTo>
                    <a:lnTo>
                      <a:pt x="21" y="0"/>
                    </a:lnTo>
                    <a:lnTo>
                      <a:pt x="21"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1" y="21"/>
                    </a:lnTo>
                    <a:lnTo>
                      <a:pt x="14" y="21"/>
                    </a:lnTo>
                    <a:lnTo>
                      <a:pt x="14"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43" name="Freeform 95"/>
              <p:cNvSpPr>
                <a:spLocks/>
              </p:cNvSpPr>
              <p:nvPr/>
            </p:nvSpPr>
            <p:spPr bwMode="auto">
              <a:xfrm>
                <a:off x="1130" y="3125"/>
                <a:ext cx="34" cy="21"/>
              </a:xfrm>
              <a:custGeom>
                <a:avLst/>
                <a:gdLst/>
                <a:ahLst/>
                <a:cxnLst>
                  <a:cxn ang="0">
                    <a:pos x="0" y="14"/>
                  </a:cxn>
                  <a:cxn ang="0">
                    <a:pos x="0" y="14"/>
                  </a:cxn>
                  <a:cxn ang="0">
                    <a:pos x="0" y="14"/>
                  </a:cxn>
                  <a:cxn ang="0">
                    <a:pos x="0" y="7"/>
                  </a:cxn>
                  <a:cxn ang="0">
                    <a:pos x="0" y="7"/>
                  </a:cxn>
                  <a:cxn ang="0">
                    <a:pos x="0" y="7"/>
                  </a:cxn>
                  <a:cxn ang="0">
                    <a:pos x="7" y="7"/>
                  </a:cxn>
                  <a:cxn ang="0">
                    <a:pos x="7" y="7"/>
                  </a:cxn>
                  <a:cxn ang="0">
                    <a:pos x="14" y="0"/>
                  </a:cxn>
                  <a:cxn ang="0">
                    <a:pos x="14" y="0"/>
                  </a:cxn>
                  <a:cxn ang="0">
                    <a:pos x="21" y="0"/>
                  </a:cxn>
                  <a:cxn ang="0">
                    <a:pos x="21"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1"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7"/>
                    </a:lnTo>
                    <a:lnTo>
                      <a:pt x="0" y="7"/>
                    </a:lnTo>
                    <a:lnTo>
                      <a:pt x="0" y="7"/>
                    </a:lnTo>
                    <a:lnTo>
                      <a:pt x="7" y="7"/>
                    </a:lnTo>
                    <a:lnTo>
                      <a:pt x="7" y="7"/>
                    </a:lnTo>
                    <a:lnTo>
                      <a:pt x="14" y="0"/>
                    </a:lnTo>
                    <a:lnTo>
                      <a:pt x="14" y="0"/>
                    </a:lnTo>
                    <a:lnTo>
                      <a:pt x="21" y="0"/>
                    </a:lnTo>
                    <a:lnTo>
                      <a:pt x="21"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1" y="21"/>
                    </a:lnTo>
                    <a:lnTo>
                      <a:pt x="14" y="21"/>
                    </a:lnTo>
                    <a:lnTo>
                      <a:pt x="14"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44" name="Freeform 96"/>
              <p:cNvSpPr>
                <a:spLocks/>
              </p:cNvSpPr>
              <p:nvPr/>
            </p:nvSpPr>
            <p:spPr bwMode="auto">
              <a:xfrm>
                <a:off x="1246" y="3216"/>
                <a:ext cx="34" cy="21"/>
              </a:xfrm>
              <a:custGeom>
                <a:avLst/>
                <a:gdLst/>
                <a:ahLst/>
                <a:cxnLst>
                  <a:cxn ang="0">
                    <a:pos x="0" y="14"/>
                  </a:cxn>
                  <a:cxn ang="0">
                    <a:pos x="0" y="14"/>
                  </a:cxn>
                  <a:cxn ang="0">
                    <a:pos x="0" y="14"/>
                  </a:cxn>
                  <a:cxn ang="0">
                    <a:pos x="0" y="14"/>
                  </a:cxn>
                  <a:cxn ang="0">
                    <a:pos x="0" y="7"/>
                  </a:cxn>
                  <a:cxn ang="0">
                    <a:pos x="0" y="7"/>
                  </a:cxn>
                  <a:cxn ang="0">
                    <a:pos x="7" y="7"/>
                  </a:cxn>
                  <a:cxn ang="0">
                    <a:pos x="7" y="7"/>
                  </a:cxn>
                  <a:cxn ang="0">
                    <a:pos x="14" y="0"/>
                  </a:cxn>
                  <a:cxn ang="0">
                    <a:pos x="14" y="0"/>
                  </a:cxn>
                  <a:cxn ang="0">
                    <a:pos x="20" y="0"/>
                  </a:cxn>
                  <a:cxn ang="0">
                    <a:pos x="20"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7" y="7"/>
                    </a:lnTo>
                    <a:lnTo>
                      <a:pt x="7" y="7"/>
                    </a:lnTo>
                    <a:lnTo>
                      <a:pt x="14" y="0"/>
                    </a:lnTo>
                    <a:lnTo>
                      <a:pt x="14" y="0"/>
                    </a:lnTo>
                    <a:lnTo>
                      <a:pt x="20" y="0"/>
                    </a:lnTo>
                    <a:lnTo>
                      <a:pt x="20"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4" y="21"/>
                    </a:lnTo>
                    <a:lnTo>
                      <a:pt x="14"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45" name="Freeform 97"/>
              <p:cNvSpPr>
                <a:spLocks/>
              </p:cNvSpPr>
              <p:nvPr/>
            </p:nvSpPr>
            <p:spPr bwMode="auto">
              <a:xfrm>
                <a:off x="1246" y="3356"/>
                <a:ext cx="130" cy="98"/>
              </a:xfrm>
              <a:custGeom>
                <a:avLst/>
                <a:gdLst/>
                <a:ahLst/>
                <a:cxnLst>
                  <a:cxn ang="0">
                    <a:pos x="130" y="63"/>
                  </a:cxn>
                  <a:cxn ang="0">
                    <a:pos x="130" y="56"/>
                  </a:cxn>
                  <a:cxn ang="0">
                    <a:pos x="130" y="56"/>
                  </a:cxn>
                  <a:cxn ang="0">
                    <a:pos x="130" y="49"/>
                  </a:cxn>
                  <a:cxn ang="0">
                    <a:pos x="123" y="42"/>
                  </a:cxn>
                  <a:cxn ang="0">
                    <a:pos x="123" y="35"/>
                  </a:cxn>
                  <a:cxn ang="0">
                    <a:pos x="116" y="28"/>
                  </a:cxn>
                  <a:cxn ang="0">
                    <a:pos x="102" y="21"/>
                  </a:cxn>
                  <a:cxn ang="0">
                    <a:pos x="89" y="14"/>
                  </a:cxn>
                  <a:cxn ang="0">
                    <a:pos x="75" y="7"/>
                  </a:cxn>
                  <a:cxn ang="0">
                    <a:pos x="61" y="0"/>
                  </a:cxn>
                  <a:cxn ang="0">
                    <a:pos x="48" y="0"/>
                  </a:cxn>
                  <a:cxn ang="0">
                    <a:pos x="34" y="7"/>
                  </a:cxn>
                  <a:cxn ang="0">
                    <a:pos x="27" y="14"/>
                  </a:cxn>
                  <a:cxn ang="0">
                    <a:pos x="14" y="28"/>
                  </a:cxn>
                  <a:cxn ang="0">
                    <a:pos x="7" y="42"/>
                  </a:cxn>
                  <a:cxn ang="0">
                    <a:pos x="0" y="63"/>
                  </a:cxn>
                  <a:cxn ang="0">
                    <a:pos x="0" y="70"/>
                  </a:cxn>
                  <a:cxn ang="0">
                    <a:pos x="0" y="84"/>
                  </a:cxn>
                  <a:cxn ang="0">
                    <a:pos x="7" y="91"/>
                  </a:cxn>
                  <a:cxn ang="0">
                    <a:pos x="7" y="91"/>
                  </a:cxn>
                  <a:cxn ang="0">
                    <a:pos x="14" y="98"/>
                  </a:cxn>
                  <a:cxn ang="0">
                    <a:pos x="20" y="98"/>
                  </a:cxn>
                  <a:cxn ang="0">
                    <a:pos x="27" y="98"/>
                  </a:cxn>
                  <a:cxn ang="0">
                    <a:pos x="34" y="98"/>
                  </a:cxn>
                  <a:cxn ang="0">
                    <a:pos x="55" y="98"/>
                  </a:cxn>
                  <a:cxn ang="0">
                    <a:pos x="75" y="91"/>
                  </a:cxn>
                  <a:cxn ang="0">
                    <a:pos x="89" y="84"/>
                  </a:cxn>
                  <a:cxn ang="0">
                    <a:pos x="109" y="77"/>
                  </a:cxn>
                  <a:cxn ang="0">
                    <a:pos x="116" y="77"/>
                  </a:cxn>
                  <a:cxn ang="0">
                    <a:pos x="123" y="70"/>
                  </a:cxn>
                  <a:cxn ang="0">
                    <a:pos x="123" y="70"/>
                  </a:cxn>
                  <a:cxn ang="0">
                    <a:pos x="130" y="63"/>
                  </a:cxn>
                </a:cxnLst>
                <a:rect l="0" t="0" r="r" b="b"/>
                <a:pathLst>
                  <a:path w="130" h="98">
                    <a:moveTo>
                      <a:pt x="130" y="63"/>
                    </a:moveTo>
                    <a:lnTo>
                      <a:pt x="130" y="56"/>
                    </a:lnTo>
                    <a:lnTo>
                      <a:pt x="130" y="56"/>
                    </a:lnTo>
                    <a:lnTo>
                      <a:pt x="130" y="49"/>
                    </a:lnTo>
                    <a:lnTo>
                      <a:pt x="123" y="42"/>
                    </a:lnTo>
                    <a:lnTo>
                      <a:pt x="123" y="35"/>
                    </a:lnTo>
                    <a:lnTo>
                      <a:pt x="116" y="28"/>
                    </a:lnTo>
                    <a:lnTo>
                      <a:pt x="102" y="21"/>
                    </a:lnTo>
                    <a:lnTo>
                      <a:pt x="89" y="14"/>
                    </a:lnTo>
                    <a:lnTo>
                      <a:pt x="75" y="7"/>
                    </a:lnTo>
                    <a:lnTo>
                      <a:pt x="61" y="0"/>
                    </a:lnTo>
                    <a:lnTo>
                      <a:pt x="48" y="0"/>
                    </a:lnTo>
                    <a:lnTo>
                      <a:pt x="34" y="7"/>
                    </a:lnTo>
                    <a:lnTo>
                      <a:pt x="27" y="14"/>
                    </a:lnTo>
                    <a:lnTo>
                      <a:pt x="14" y="28"/>
                    </a:lnTo>
                    <a:lnTo>
                      <a:pt x="7" y="42"/>
                    </a:lnTo>
                    <a:lnTo>
                      <a:pt x="0" y="63"/>
                    </a:lnTo>
                    <a:lnTo>
                      <a:pt x="0" y="70"/>
                    </a:lnTo>
                    <a:lnTo>
                      <a:pt x="0" y="84"/>
                    </a:lnTo>
                    <a:lnTo>
                      <a:pt x="7" y="91"/>
                    </a:lnTo>
                    <a:lnTo>
                      <a:pt x="7" y="91"/>
                    </a:lnTo>
                    <a:lnTo>
                      <a:pt x="14" y="98"/>
                    </a:lnTo>
                    <a:lnTo>
                      <a:pt x="20" y="98"/>
                    </a:lnTo>
                    <a:lnTo>
                      <a:pt x="27" y="98"/>
                    </a:lnTo>
                    <a:lnTo>
                      <a:pt x="34" y="98"/>
                    </a:lnTo>
                    <a:lnTo>
                      <a:pt x="55" y="98"/>
                    </a:lnTo>
                    <a:lnTo>
                      <a:pt x="75" y="91"/>
                    </a:lnTo>
                    <a:lnTo>
                      <a:pt x="89" y="84"/>
                    </a:lnTo>
                    <a:lnTo>
                      <a:pt x="109" y="77"/>
                    </a:lnTo>
                    <a:lnTo>
                      <a:pt x="116" y="77"/>
                    </a:lnTo>
                    <a:lnTo>
                      <a:pt x="123" y="70"/>
                    </a:lnTo>
                    <a:lnTo>
                      <a:pt x="123" y="70"/>
                    </a:lnTo>
                    <a:lnTo>
                      <a:pt x="130" y="63"/>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46" name="Freeform 98"/>
              <p:cNvSpPr>
                <a:spLocks/>
              </p:cNvSpPr>
              <p:nvPr/>
            </p:nvSpPr>
            <p:spPr bwMode="auto">
              <a:xfrm>
                <a:off x="1273" y="3370"/>
                <a:ext cx="48" cy="42"/>
              </a:xfrm>
              <a:custGeom>
                <a:avLst/>
                <a:gdLst/>
                <a:ahLst/>
                <a:cxnLst>
                  <a:cxn ang="0">
                    <a:pos x="48" y="28"/>
                  </a:cxn>
                  <a:cxn ang="0">
                    <a:pos x="48" y="28"/>
                  </a:cxn>
                  <a:cxn ang="0">
                    <a:pos x="48" y="21"/>
                  </a:cxn>
                  <a:cxn ang="0">
                    <a:pos x="48" y="21"/>
                  </a:cxn>
                  <a:cxn ang="0">
                    <a:pos x="48" y="21"/>
                  </a:cxn>
                  <a:cxn ang="0">
                    <a:pos x="48" y="14"/>
                  </a:cxn>
                  <a:cxn ang="0">
                    <a:pos x="41" y="14"/>
                  </a:cxn>
                  <a:cxn ang="0">
                    <a:pos x="41" y="7"/>
                  </a:cxn>
                  <a:cxn ang="0">
                    <a:pos x="34" y="7"/>
                  </a:cxn>
                  <a:cxn ang="0">
                    <a:pos x="28" y="0"/>
                  </a:cxn>
                  <a:cxn ang="0">
                    <a:pos x="21" y="0"/>
                  </a:cxn>
                  <a:cxn ang="0">
                    <a:pos x="21" y="0"/>
                  </a:cxn>
                  <a:cxn ang="0">
                    <a:pos x="14" y="0"/>
                  </a:cxn>
                  <a:cxn ang="0">
                    <a:pos x="7" y="7"/>
                  </a:cxn>
                  <a:cxn ang="0">
                    <a:pos x="7" y="14"/>
                  </a:cxn>
                  <a:cxn ang="0">
                    <a:pos x="0" y="21"/>
                  </a:cxn>
                  <a:cxn ang="0">
                    <a:pos x="0" y="28"/>
                  </a:cxn>
                  <a:cxn ang="0">
                    <a:pos x="0" y="28"/>
                  </a:cxn>
                  <a:cxn ang="0">
                    <a:pos x="0" y="35"/>
                  </a:cxn>
                  <a:cxn ang="0">
                    <a:pos x="0" y="42"/>
                  </a:cxn>
                  <a:cxn ang="0">
                    <a:pos x="0" y="42"/>
                  </a:cxn>
                  <a:cxn ang="0">
                    <a:pos x="7" y="42"/>
                  </a:cxn>
                  <a:cxn ang="0">
                    <a:pos x="7" y="42"/>
                  </a:cxn>
                  <a:cxn ang="0">
                    <a:pos x="7" y="42"/>
                  </a:cxn>
                  <a:cxn ang="0">
                    <a:pos x="14" y="42"/>
                  </a:cxn>
                  <a:cxn ang="0">
                    <a:pos x="21" y="42"/>
                  </a:cxn>
                  <a:cxn ang="0">
                    <a:pos x="28" y="42"/>
                  </a:cxn>
                  <a:cxn ang="0">
                    <a:pos x="34" y="35"/>
                  </a:cxn>
                  <a:cxn ang="0">
                    <a:pos x="41" y="35"/>
                  </a:cxn>
                  <a:cxn ang="0">
                    <a:pos x="41" y="35"/>
                  </a:cxn>
                  <a:cxn ang="0">
                    <a:pos x="48" y="28"/>
                  </a:cxn>
                  <a:cxn ang="0">
                    <a:pos x="48" y="28"/>
                  </a:cxn>
                  <a:cxn ang="0">
                    <a:pos x="48" y="28"/>
                  </a:cxn>
                </a:cxnLst>
                <a:rect l="0" t="0" r="r" b="b"/>
                <a:pathLst>
                  <a:path w="48" h="42">
                    <a:moveTo>
                      <a:pt x="48" y="28"/>
                    </a:moveTo>
                    <a:lnTo>
                      <a:pt x="48" y="28"/>
                    </a:lnTo>
                    <a:lnTo>
                      <a:pt x="48" y="21"/>
                    </a:lnTo>
                    <a:lnTo>
                      <a:pt x="48" y="21"/>
                    </a:lnTo>
                    <a:lnTo>
                      <a:pt x="48" y="21"/>
                    </a:lnTo>
                    <a:lnTo>
                      <a:pt x="48" y="14"/>
                    </a:lnTo>
                    <a:lnTo>
                      <a:pt x="41" y="14"/>
                    </a:lnTo>
                    <a:lnTo>
                      <a:pt x="41" y="7"/>
                    </a:lnTo>
                    <a:lnTo>
                      <a:pt x="34" y="7"/>
                    </a:lnTo>
                    <a:lnTo>
                      <a:pt x="28" y="0"/>
                    </a:lnTo>
                    <a:lnTo>
                      <a:pt x="21" y="0"/>
                    </a:lnTo>
                    <a:lnTo>
                      <a:pt x="21" y="0"/>
                    </a:lnTo>
                    <a:lnTo>
                      <a:pt x="14" y="0"/>
                    </a:lnTo>
                    <a:lnTo>
                      <a:pt x="7" y="7"/>
                    </a:lnTo>
                    <a:lnTo>
                      <a:pt x="7" y="14"/>
                    </a:lnTo>
                    <a:lnTo>
                      <a:pt x="0" y="21"/>
                    </a:lnTo>
                    <a:lnTo>
                      <a:pt x="0" y="28"/>
                    </a:lnTo>
                    <a:lnTo>
                      <a:pt x="0" y="28"/>
                    </a:lnTo>
                    <a:lnTo>
                      <a:pt x="0" y="35"/>
                    </a:lnTo>
                    <a:lnTo>
                      <a:pt x="0" y="42"/>
                    </a:lnTo>
                    <a:lnTo>
                      <a:pt x="0" y="42"/>
                    </a:lnTo>
                    <a:lnTo>
                      <a:pt x="7" y="42"/>
                    </a:lnTo>
                    <a:lnTo>
                      <a:pt x="7" y="42"/>
                    </a:lnTo>
                    <a:lnTo>
                      <a:pt x="7" y="42"/>
                    </a:lnTo>
                    <a:lnTo>
                      <a:pt x="14" y="42"/>
                    </a:lnTo>
                    <a:lnTo>
                      <a:pt x="21" y="42"/>
                    </a:lnTo>
                    <a:lnTo>
                      <a:pt x="28" y="42"/>
                    </a:lnTo>
                    <a:lnTo>
                      <a:pt x="34" y="35"/>
                    </a:lnTo>
                    <a:lnTo>
                      <a:pt x="41" y="35"/>
                    </a:lnTo>
                    <a:lnTo>
                      <a:pt x="41" y="35"/>
                    </a:lnTo>
                    <a:lnTo>
                      <a:pt x="48" y="28"/>
                    </a:lnTo>
                    <a:lnTo>
                      <a:pt x="48" y="28"/>
                    </a:lnTo>
                    <a:lnTo>
                      <a:pt x="48"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47" name="Freeform 99"/>
              <p:cNvSpPr>
                <a:spLocks/>
              </p:cNvSpPr>
              <p:nvPr/>
            </p:nvSpPr>
            <p:spPr bwMode="auto">
              <a:xfrm>
                <a:off x="1212" y="3370"/>
                <a:ext cx="48" cy="42"/>
              </a:xfrm>
              <a:custGeom>
                <a:avLst/>
                <a:gdLst/>
                <a:ahLst/>
                <a:cxnLst>
                  <a:cxn ang="0">
                    <a:pos x="48" y="28"/>
                  </a:cxn>
                  <a:cxn ang="0">
                    <a:pos x="48" y="28"/>
                  </a:cxn>
                  <a:cxn ang="0">
                    <a:pos x="48" y="21"/>
                  </a:cxn>
                  <a:cxn ang="0">
                    <a:pos x="48" y="21"/>
                  </a:cxn>
                  <a:cxn ang="0">
                    <a:pos x="48" y="21"/>
                  </a:cxn>
                  <a:cxn ang="0">
                    <a:pos x="48" y="14"/>
                  </a:cxn>
                  <a:cxn ang="0">
                    <a:pos x="41" y="14"/>
                  </a:cxn>
                  <a:cxn ang="0">
                    <a:pos x="41" y="7"/>
                  </a:cxn>
                  <a:cxn ang="0">
                    <a:pos x="34" y="7"/>
                  </a:cxn>
                  <a:cxn ang="0">
                    <a:pos x="27" y="0"/>
                  </a:cxn>
                  <a:cxn ang="0">
                    <a:pos x="20" y="0"/>
                  </a:cxn>
                  <a:cxn ang="0">
                    <a:pos x="20" y="0"/>
                  </a:cxn>
                  <a:cxn ang="0">
                    <a:pos x="14" y="0"/>
                  </a:cxn>
                  <a:cxn ang="0">
                    <a:pos x="7" y="7"/>
                  </a:cxn>
                  <a:cxn ang="0">
                    <a:pos x="7" y="14"/>
                  </a:cxn>
                  <a:cxn ang="0">
                    <a:pos x="0" y="21"/>
                  </a:cxn>
                  <a:cxn ang="0">
                    <a:pos x="0" y="28"/>
                  </a:cxn>
                  <a:cxn ang="0">
                    <a:pos x="0" y="28"/>
                  </a:cxn>
                  <a:cxn ang="0">
                    <a:pos x="0" y="35"/>
                  </a:cxn>
                  <a:cxn ang="0">
                    <a:pos x="0" y="42"/>
                  </a:cxn>
                  <a:cxn ang="0">
                    <a:pos x="0" y="42"/>
                  </a:cxn>
                  <a:cxn ang="0">
                    <a:pos x="7" y="42"/>
                  </a:cxn>
                  <a:cxn ang="0">
                    <a:pos x="7" y="42"/>
                  </a:cxn>
                  <a:cxn ang="0">
                    <a:pos x="7" y="42"/>
                  </a:cxn>
                  <a:cxn ang="0">
                    <a:pos x="14" y="42"/>
                  </a:cxn>
                  <a:cxn ang="0">
                    <a:pos x="20" y="42"/>
                  </a:cxn>
                  <a:cxn ang="0">
                    <a:pos x="27" y="42"/>
                  </a:cxn>
                  <a:cxn ang="0">
                    <a:pos x="34" y="35"/>
                  </a:cxn>
                  <a:cxn ang="0">
                    <a:pos x="41" y="35"/>
                  </a:cxn>
                  <a:cxn ang="0">
                    <a:pos x="41" y="35"/>
                  </a:cxn>
                  <a:cxn ang="0">
                    <a:pos x="48" y="28"/>
                  </a:cxn>
                  <a:cxn ang="0">
                    <a:pos x="48" y="28"/>
                  </a:cxn>
                  <a:cxn ang="0">
                    <a:pos x="48" y="28"/>
                  </a:cxn>
                </a:cxnLst>
                <a:rect l="0" t="0" r="r" b="b"/>
                <a:pathLst>
                  <a:path w="48" h="42">
                    <a:moveTo>
                      <a:pt x="48" y="28"/>
                    </a:moveTo>
                    <a:lnTo>
                      <a:pt x="48" y="28"/>
                    </a:lnTo>
                    <a:lnTo>
                      <a:pt x="48" y="21"/>
                    </a:lnTo>
                    <a:lnTo>
                      <a:pt x="48" y="21"/>
                    </a:lnTo>
                    <a:lnTo>
                      <a:pt x="48" y="21"/>
                    </a:lnTo>
                    <a:lnTo>
                      <a:pt x="48" y="14"/>
                    </a:lnTo>
                    <a:lnTo>
                      <a:pt x="41" y="14"/>
                    </a:lnTo>
                    <a:lnTo>
                      <a:pt x="41" y="7"/>
                    </a:lnTo>
                    <a:lnTo>
                      <a:pt x="34" y="7"/>
                    </a:lnTo>
                    <a:lnTo>
                      <a:pt x="27" y="0"/>
                    </a:lnTo>
                    <a:lnTo>
                      <a:pt x="20" y="0"/>
                    </a:lnTo>
                    <a:lnTo>
                      <a:pt x="20" y="0"/>
                    </a:lnTo>
                    <a:lnTo>
                      <a:pt x="14" y="0"/>
                    </a:lnTo>
                    <a:lnTo>
                      <a:pt x="7" y="7"/>
                    </a:lnTo>
                    <a:lnTo>
                      <a:pt x="7" y="14"/>
                    </a:lnTo>
                    <a:lnTo>
                      <a:pt x="0" y="21"/>
                    </a:lnTo>
                    <a:lnTo>
                      <a:pt x="0" y="28"/>
                    </a:lnTo>
                    <a:lnTo>
                      <a:pt x="0" y="28"/>
                    </a:lnTo>
                    <a:lnTo>
                      <a:pt x="0" y="35"/>
                    </a:lnTo>
                    <a:lnTo>
                      <a:pt x="0" y="42"/>
                    </a:lnTo>
                    <a:lnTo>
                      <a:pt x="0" y="42"/>
                    </a:lnTo>
                    <a:lnTo>
                      <a:pt x="7" y="42"/>
                    </a:lnTo>
                    <a:lnTo>
                      <a:pt x="7" y="42"/>
                    </a:lnTo>
                    <a:lnTo>
                      <a:pt x="7" y="42"/>
                    </a:lnTo>
                    <a:lnTo>
                      <a:pt x="14" y="42"/>
                    </a:lnTo>
                    <a:lnTo>
                      <a:pt x="20" y="42"/>
                    </a:lnTo>
                    <a:lnTo>
                      <a:pt x="27" y="42"/>
                    </a:lnTo>
                    <a:lnTo>
                      <a:pt x="34" y="35"/>
                    </a:lnTo>
                    <a:lnTo>
                      <a:pt x="41" y="35"/>
                    </a:lnTo>
                    <a:lnTo>
                      <a:pt x="41" y="35"/>
                    </a:lnTo>
                    <a:lnTo>
                      <a:pt x="48" y="28"/>
                    </a:lnTo>
                    <a:lnTo>
                      <a:pt x="48" y="28"/>
                    </a:lnTo>
                    <a:lnTo>
                      <a:pt x="48"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48" name="Freeform 100"/>
              <p:cNvSpPr>
                <a:spLocks/>
              </p:cNvSpPr>
              <p:nvPr/>
            </p:nvSpPr>
            <p:spPr bwMode="auto">
              <a:xfrm>
                <a:off x="1253" y="3020"/>
                <a:ext cx="48" cy="42"/>
              </a:xfrm>
              <a:custGeom>
                <a:avLst/>
                <a:gdLst/>
                <a:ahLst/>
                <a:cxnLst>
                  <a:cxn ang="0">
                    <a:pos x="48" y="28"/>
                  </a:cxn>
                  <a:cxn ang="0">
                    <a:pos x="48" y="28"/>
                  </a:cxn>
                  <a:cxn ang="0">
                    <a:pos x="48" y="21"/>
                  </a:cxn>
                  <a:cxn ang="0">
                    <a:pos x="48" y="21"/>
                  </a:cxn>
                  <a:cxn ang="0">
                    <a:pos x="48" y="21"/>
                  </a:cxn>
                  <a:cxn ang="0">
                    <a:pos x="48" y="14"/>
                  </a:cxn>
                  <a:cxn ang="0">
                    <a:pos x="41" y="14"/>
                  </a:cxn>
                  <a:cxn ang="0">
                    <a:pos x="41" y="7"/>
                  </a:cxn>
                  <a:cxn ang="0">
                    <a:pos x="34" y="7"/>
                  </a:cxn>
                  <a:cxn ang="0">
                    <a:pos x="27" y="0"/>
                  </a:cxn>
                  <a:cxn ang="0">
                    <a:pos x="20" y="0"/>
                  </a:cxn>
                  <a:cxn ang="0">
                    <a:pos x="20" y="0"/>
                  </a:cxn>
                  <a:cxn ang="0">
                    <a:pos x="13" y="0"/>
                  </a:cxn>
                  <a:cxn ang="0">
                    <a:pos x="7" y="7"/>
                  </a:cxn>
                  <a:cxn ang="0">
                    <a:pos x="7" y="14"/>
                  </a:cxn>
                  <a:cxn ang="0">
                    <a:pos x="7" y="21"/>
                  </a:cxn>
                  <a:cxn ang="0">
                    <a:pos x="0" y="28"/>
                  </a:cxn>
                  <a:cxn ang="0">
                    <a:pos x="0" y="28"/>
                  </a:cxn>
                  <a:cxn ang="0">
                    <a:pos x="0" y="35"/>
                  </a:cxn>
                  <a:cxn ang="0">
                    <a:pos x="0" y="42"/>
                  </a:cxn>
                  <a:cxn ang="0">
                    <a:pos x="0" y="42"/>
                  </a:cxn>
                  <a:cxn ang="0">
                    <a:pos x="7" y="42"/>
                  </a:cxn>
                  <a:cxn ang="0">
                    <a:pos x="7" y="42"/>
                  </a:cxn>
                  <a:cxn ang="0">
                    <a:pos x="7" y="42"/>
                  </a:cxn>
                  <a:cxn ang="0">
                    <a:pos x="13" y="42"/>
                  </a:cxn>
                  <a:cxn ang="0">
                    <a:pos x="20" y="42"/>
                  </a:cxn>
                  <a:cxn ang="0">
                    <a:pos x="27" y="42"/>
                  </a:cxn>
                  <a:cxn ang="0">
                    <a:pos x="34" y="35"/>
                  </a:cxn>
                  <a:cxn ang="0">
                    <a:pos x="41" y="35"/>
                  </a:cxn>
                  <a:cxn ang="0">
                    <a:pos x="41" y="35"/>
                  </a:cxn>
                  <a:cxn ang="0">
                    <a:pos x="48" y="28"/>
                  </a:cxn>
                  <a:cxn ang="0">
                    <a:pos x="48" y="28"/>
                  </a:cxn>
                  <a:cxn ang="0">
                    <a:pos x="48" y="28"/>
                  </a:cxn>
                </a:cxnLst>
                <a:rect l="0" t="0" r="r" b="b"/>
                <a:pathLst>
                  <a:path w="48" h="42">
                    <a:moveTo>
                      <a:pt x="48" y="28"/>
                    </a:moveTo>
                    <a:lnTo>
                      <a:pt x="48" y="28"/>
                    </a:lnTo>
                    <a:lnTo>
                      <a:pt x="48" y="21"/>
                    </a:lnTo>
                    <a:lnTo>
                      <a:pt x="48" y="21"/>
                    </a:lnTo>
                    <a:lnTo>
                      <a:pt x="48" y="21"/>
                    </a:lnTo>
                    <a:lnTo>
                      <a:pt x="48" y="14"/>
                    </a:lnTo>
                    <a:lnTo>
                      <a:pt x="41" y="14"/>
                    </a:lnTo>
                    <a:lnTo>
                      <a:pt x="41" y="7"/>
                    </a:lnTo>
                    <a:lnTo>
                      <a:pt x="34" y="7"/>
                    </a:lnTo>
                    <a:lnTo>
                      <a:pt x="27" y="0"/>
                    </a:lnTo>
                    <a:lnTo>
                      <a:pt x="20" y="0"/>
                    </a:lnTo>
                    <a:lnTo>
                      <a:pt x="20" y="0"/>
                    </a:lnTo>
                    <a:lnTo>
                      <a:pt x="13" y="0"/>
                    </a:lnTo>
                    <a:lnTo>
                      <a:pt x="7" y="7"/>
                    </a:lnTo>
                    <a:lnTo>
                      <a:pt x="7" y="14"/>
                    </a:lnTo>
                    <a:lnTo>
                      <a:pt x="7" y="21"/>
                    </a:lnTo>
                    <a:lnTo>
                      <a:pt x="0" y="28"/>
                    </a:lnTo>
                    <a:lnTo>
                      <a:pt x="0" y="28"/>
                    </a:lnTo>
                    <a:lnTo>
                      <a:pt x="0" y="35"/>
                    </a:lnTo>
                    <a:lnTo>
                      <a:pt x="0" y="42"/>
                    </a:lnTo>
                    <a:lnTo>
                      <a:pt x="0" y="42"/>
                    </a:lnTo>
                    <a:lnTo>
                      <a:pt x="7" y="42"/>
                    </a:lnTo>
                    <a:lnTo>
                      <a:pt x="7" y="42"/>
                    </a:lnTo>
                    <a:lnTo>
                      <a:pt x="7" y="42"/>
                    </a:lnTo>
                    <a:lnTo>
                      <a:pt x="13" y="42"/>
                    </a:lnTo>
                    <a:lnTo>
                      <a:pt x="20" y="42"/>
                    </a:lnTo>
                    <a:lnTo>
                      <a:pt x="27" y="42"/>
                    </a:lnTo>
                    <a:lnTo>
                      <a:pt x="34" y="35"/>
                    </a:lnTo>
                    <a:lnTo>
                      <a:pt x="41" y="35"/>
                    </a:lnTo>
                    <a:lnTo>
                      <a:pt x="41" y="35"/>
                    </a:lnTo>
                    <a:lnTo>
                      <a:pt x="48" y="28"/>
                    </a:lnTo>
                    <a:lnTo>
                      <a:pt x="48" y="28"/>
                    </a:lnTo>
                    <a:lnTo>
                      <a:pt x="48"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49" name="Freeform 101"/>
              <p:cNvSpPr>
                <a:spLocks/>
              </p:cNvSpPr>
              <p:nvPr/>
            </p:nvSpPr>
            <p:spPr bwMode="auto">
              <a:xfrm>
                <a:off x="1041" y="3111"/>
                <a:ext cx="48" cy="42"/>
              </a:xfrm>
              <a:custGeom>
                <a:avLst/>
                <a:gdLst/>
                <a:ahLst/>
                <a:cxnLst>
                  <a:cxn ang="0">
                    <a:pos x="48" y="28"/>
                  </a:cxn>
                  <a:cxn ang="0">
                    <a:pos x="48" y="28"/>
                  </a:cxn>
                  <a:cxn ang="0">
                    <a:pos x="48" y="21"/>
                  </a:cxn>
                  <a:cxn ang="0">
                    <a:pos x="48" y="21"/>
                  </a:cxn>
                  <a:cxn ang="0">
                    <a:pos x="48" y="21"/>
                  </a:cxn>
                  <a:cxn ang="0">
                    <a:pos x="48" y="14"/>
                  </a:cxn>
                  <a:cxn ang="0">
                    <a:pos x="41" y="14"/>
                  </a:cxn>
                  <a:cxn ang="0">
                    <a:pos x="41" y="7"/>
                  </a:cxn>
                  <a:cxn ang="0">
                    <a:pos x="34" y="7"/>
                  </a:cxn>
                  <a:cxn ang="0">
                    <a:pos x="28" y="0"/>
                  </a:cxn>
                  <a:cxn ang="0">
                    <a:pos x="21" y="0"/>
                  </a:cxn>
                  <a:cxn ang="0">
                    <a:pos x="21" y="0"/>
                  </a:cxn>
                  <a:cxn ang="0">
                    <a:pos x="14" y="0"/>
                  </a:cxn>
                  <a:cxn ang="0">
                    <a:pos x="7" y="7"/>
                  </a:cxn>
                  <a:cxn ang="0">
                    <a:pos x="7" y="14"/>
                  </a:cxn>
                  <a:cxn ang="0">
                    <a:pos x="7" y="21"/>
                  </a:cxn>
                  <a:cxn ang="0">
                    <a:pos x="0" y="28"/>
                  </a:cxn>
                  <a:cxn ang="0">
                    <a:pos x="0" y="28"/>
                  </a:cxn>
                  <a:cxn ang="0">
                    <a:pos x="0" y="35"/>
                  </a:cxn>
                  <a:cxn ang="0">
                    <a:pos x="0" y="42"/>
                  </a:cxn>
                  <a:cxn ang="0">
                    <a:pos x="0" y="42"/>
                  </a:cxn>
                  <a:cxn ang="0">
                    <a:pos x="7" y="42"/>
                  </a:cxn>
                  <a:cxn ang="0">
                    <a:pos x="7" y="42"/>
                  </a:cxn>
                  <a:cxn ang="0">
                    <a:pos x="7" y="42"/>
                  </a:cxn>
                  <a:cxn ang="0">
                    <a:pos x="14" y="42"/>
                  </a:cxn>
                  <a:cxn ang="0">
                    <a:pos x="21" y="42"/>
                  </a:cxn>
                  <a:cxn ang="0">
                    <a:pos x="28" y="42"/>
                  </a:cxn>
                  <a:cxn ang="0">
                    <a:pos x="34" y="35"/>
                  </a:cxn>
                  <a:cxn ang="0">
                    <a:pos x="41" y="35"/>
                  </a:cxn>
                  <a:cxn ang="0">
                    <a:pos x="41" y="35"/>
                  </a:cxn>
                  <a:cxn ang="0">
                    <a:pos x="48" y="28"/>
                  </a:cxn>
                  <a:cxn ang="0">
                    <a:pos x="48" y="28"/>
                  </a:cxn>
                  <a:cxn ang="0">
                    <a:pos x="48" y="28"/>
                  </a:cxn>
                </a:cxnLst>
                <a:rect l="0" t="0" r="r" b="b"/>
                <a:pathLst>
                  <a:path w="48" h="42">
                    <a:moveTo>
                      <a:pt x="48" y="28"/>
                    </a:moveTo>
                    <a:lnTo>
                      <a:pt x="48" y="28"/>
                    </a:lnTo>
                    <a:lnTo>
                      <a:pt x="48" y="21"/>
                    </a:lnTo>
                    <a:lnTo>
                      <a:pt x="48" y="21"/>
                    </a:lnTo>
                    <a:lnTo>
                      <a:pt x="48" y="21"/>
                    </a:lnTo>
                    <a:lnTo>
                      <a:pt x="48" y="14"/>
                    </a:lnTo>
                    <a:lnTo>
                      <a:pt x="41" y="14"/>
                    </a:lnTo>
                    <a:lnTo>
                      <a:pt x="41" y="7"/>
                    </a:lnTo>
                    <a:lnTo>
                      <a:pt x="34" y="7"/>
                    </a:lnTo>
                    <a:lnTo>
                      <a:pt x="28" y="0"/>
                    </a:lnTo>
                    <a:lnTo>
                      <a:pt x="21" y="0"/>
                    </a:lnTo>
                    <a:lnTo>
                      <a:pt x="21" y="0"/>
                    </a:lnTo>
                    <a:lnTo>
                      <a:pt x="14" y="0"/>
                    </a:lnTo>
                    <a:lnTo>
                      <a:pt x="7" y="7"/>
                    </a:lnTo>
                    <a:lnTo>
                      <a:pt x="7" y="14"/>
                    </a:lnTo>
                    <a:lnTo>
                      <a:pt x="7" y="21"/>
                    </a:lnTo>
                    <a:lnTo>
                      <a:pt x="0" y="28"/>
                    </a:lnTo>
                    <a:lnTo>
                      <a:pt x="0" y="28"/>
                    </a:lnTo>
                    <a:lnTo>
                      <a:pt x="0" y="35"/>
                    </a:lnTo>
                    <a:lnTo>
                      <a:pt x="0" y="42"/>
                    </a:lnTo>
                    <a:lnTo>
                      <a:pt x="0" y="42"/>
                    </a:lnTo>
                    <a:lnTo>
                      <a:pt x="7" y="42"/>
                    </a:lnTo>
                    <a:lnTo>
                      <a:pt x="7" y="42"/>
                    </a:lnTo>
                    <a:lnTo>
                      <a:pt x="7" y="42"/>
                    </a:lnTo>
                    <a:lnTo>
                      <a:pt x="14" y="42"/>
                    </a:lnTo>
                    <a:lnTo>
                      <a:pt x="21" y="42"/>
                    </a:lnTo>
                    <a:lnTo>
                      <a:pt x="28" y="42"/>
                    </a:lnTo>
                    <a:lnTo>
                      <a:pt x="34" y="35"/>
                    </a:lnTo>
                    <a:lnTo>
                      <a:pt x="41" y="35"/>
                    </a:lnTo>
                    <a:lnTo>
                      <a:pt x="41" y="35"/>
                    </a:lnTo>
                    <a:lnTo>
                      <a:pt x="48" y="28"/>
                    </a:lnTo>
                    <a:lnTo>
                      <a:pt x="48" y="28"/>
                    </a:lnTo>
                    <a:lnTo>
                      <a:pt x="48"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50" name="Freeform 102"/>
              <p:cNvSpPr>
                <a:spLocks/>
              </p:cNvSpPr>
              <p:nvPr/>
            </p:nvSpPr>
            <p:spPr bwMode="auto">
              <a:xfrm>
                <a:off x="1041" y="3146"/>
                <a:ext cx="48" cy="35"/>
              </a:xfrm>
              <a:custGeom>
                <a:avLst/>
                <a:gdLst/>
                <a:ahLst/>
                <a:cxnLst>
                  <a:cxn ang="0">
                    <a:pos x="48" y="21"/>
                  </a:cxn>
                  <a:cxn ang="0">
                    <a:pos x="48" y="21"/>
                  </a:cxn>
                  <a:cxn ang="0">
                    <a:pos x="48" y="21"/>
                  </a:cxn>
                  <a:cxn ang="0">
                    <a:pos x="48" y="14"/>
                  </a:cxn>
                  <a:cxn ang="0">
                    <a:pos x="48" y="14"/>
                  </a:cxn>
                  <a:cxn ang="0">
                    <a:pos x="48" y="14"/>
                  </a:cxn>
                  <a:cxn ang="0">
                    <a:pos x="41" y="14"/>
                  </a:cxn>
                  <a:cxn ang="0">
                    <a:pos x="41" y="7"/>
                  </a:cxn>
                  <a:cxn ang="0">
                    <a:pos x="34" y="7"/>
                  </a:cxn>
                  <a:cxn ang="0">
                    <a:pos x="28" y="0"/>
                  </a:cxn>
                  <a:cxn ang="0">
                    <a:pos x="21" y="0"/>
                  </a:cxn>
                  <a:cxn ang="0">
                    <a:pos x="21" y="0"/>
                  </a:cxn>
                  <a:cxn ang="0">
                    <a:pos x="14" y="0"/>
                  </a:cxn>
                  <a:cxn ang="0">
                    <a:pos x="7" y="7"/>
                  </a:cxn>
                  <a:cxn ang="0">
                    <a:pos x="7" y="14"/>
                  </a:cxn>
                  <a:cxn ang="0">
                    <a:pos x="7" y="14"/>
                  </a:cxn>
                  <a:cxn ang="0">
                    <a:pos x="0" y="21"/>
                  </a:cxn>
                  <a:cxn ang="0">
                    <a:pos x="0" y="28"/>
                  </a:cxn>
                  <a:cxn ang="0">
                    <a:pos x="0" y="28"/>
                  </a:cxn>
                  <a:cxn ang="0">
                    <a:pos x="0" y="35"/>
                  </a:cxn>
                  <a:cxn ang="0">
                    <a:pos x="0" y="35"/>
                  </a:cxn>
                  <a:cxn ang="0">
                    <a:pos x="7" y="35"/>
                  </a:cxn>
                  <a:cxn ang="0">
                    <a:pos x="7" y="35"/>
                  </a:cxn>
                  <a:cxn ang="0">
                    <a:pos x="7" y="35"/>
                  </a:cxn>
                  <a:cxn ang="0">
                    <a:pos x="14" y="35"/>
                  </a:cxn>
                  <a:cxn ang="0">
                    <a:pos x="21" y="35"/>
                  </a:cxn>
                  <a:cxn ang="0">
                    <a:pos x="28" y="35"/>
                  </a:cxn>
                  <a:cxn ang="0">
                    <a:pos x="34" y="28"/>
                  </a:cxn>
                  <a:cxn ang="0">
                    <a:pos x="41" y="28"/>
                  </a:cxn>
                  <a:cxn ang="0">
                    <a:pos x="41" y="28"/>
                  </a:cxn>
                  <a:cxn ang="0">
                    <a:pos x="48" y="28"/>
                  </a:cxn>
                  <a:cxn ang="0">
                    <a:pos x="48" y="21"/>
                  </a:cxn>
                  <a:cxn ang="0">
                    <a:pos x="48" y="21"/>
                  </a:cxn>
                </a:cxnLst>
                <a:rect l="0" t="0" r="r" b="b"/>
                <a:pathLst>
                  <a:path w="48" h="35">
                    <a:moveTo>
                      <a:pt x="48" y="21"/>
                    </a:moveTo>
                    <a:lnTo>
                      <a:pt x="48" y="21"/>
                    </a:lnTo>
                    <a:lnTo>
                      <a:pt x="48" y="21"/>
                    </a:lnTo>
                    <a:lnTo>
                      <a:pt x="48" y="14"/>
                    </a:lnTo>
                    <a:lnTo>
                      <a:pt x="48" y="14"/>
                    </a:lnTo>
                    <a:lnTo>
                      <a:pt x="48" y="14"/>
                    </a:lnTo>
                    <a:lnTo>
                      <a:pt x="41" y="14"/>
                    </a:lnTo>
                    <a:lnTo>
                      <a:pt x="41" y="7"/>
                    </a:lnTo>
                    <a:lnTo>
                      <a:pt x="34" y="7"/>
                    </a:lnTo>
                    <a:lnTo>
                      <a:pt x="28" y="0"/>
                    </a:lnTo>
                    <a:lnTo>
                      <a:pt x="21" y="0"/>
                    </a:lnTo>
                    <a:lnTo>
                      <a:pt x="21" y="0"/>
                    </a:lnTo>
                    <a:lnTo>
                      <a:pt x="14" y="0"/>
                    </a:lnTo>
                    <a:lnTo>
                      <a:pt x="7" y="7"/>
                    </a:lnTo>
                    <a:lnTo>
                      <a:pt x="7" y="14"/>
                    </a:lnTo>
                    <a:lnTo>
                      <a:pt x="7" y="14"/>
                    </a:lnTo>
                    <a:lnTo>
                      <a:pt x="0" y="21"/>
                    </a:lnTo>
                    <a:lnTo>
                      <a:pt x="0" y="28"/>
                    </a:lnTo>
                    <a:lnTo>
                      <a:pt x="0" y="28"/>
                    </a:lnTo>
                    <a:lnTo>
                      <a:pt x="0" y="35"/>
                    </a:lnTo>
                    <a:lnTo>
                      <a:pt x="0" y="35"/>
                    </a:lnTo>
                    <a:lnTo>
                      <a:pt x="7" y="35"/>
                    </a:lnTo>
                    <a:lnTo>
                      <a:pt x="7" y="35"/>
                    </a:lnTo>
                    <a:lnTo>
                      <a:pt x="7" y="35"/>
                    </a:lnTo>
                    <a:lnTo>
                      <a:pt x="14" y="35"/>
                    </a:lnTo>
                    <a:lnTo>
                      <a:pt x="21" y="35"/>
                    </a:lnTo>
                    <a:lnTo>
                      <a:pt x="28" y="35"/>
                    </a:lnTo>
                    <a:lnTo>
                      <a:pt x="34" y="28"/>
                    </a:lnTo>
                    <a:lnTo>
                      <a:pt x="41" y="28"/>
                    </a:lnTo>
                    <a:lnTo>
                      <a:pt x="41" y="28"/>
                    </a:lnTo>
                    <a:lnTo>
                      <a:pt x="48" y="28"/>
                    </a:lnTo>
                    <a:lnTo>
                      <a:pt x="48" y="21"/>
                    </a:lnTo>
                    <a:lnTo>
                      <a:pt x="48"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51" name="Freeform 103"/>
              <p:cNvSpPr>
                <a:spLocks/>
              </p:cNvSpPr>
              <p:nvPr/>
            </p:nvSpPr>
            <p:spPr bwMode="auto">
              <a:xfrm>
                <a:off x="939" y="3202"/>
                <a:ext cx="48" cy="42"/>
              </a:xfrm>
              <a:custGeom>
                <a:avLst/>
                <a:gdLst/>
                <a:ahLst/>
                <a:cxnLst>
                  <a:cxn ang="0">
                    <a:pos x="48" y="28"/>
                  </a:cxn>
                  <a:cxn ang="0">
                    <a:pos x="48" y="28"/>
                  </a:cxn>
                  <a:cxn ang="0">
                    <a:pos x="48" y="21"/>
                  </a:cxn>
                  <a:cxn ang="0">
                    <a:pos x="48" y="21"/>
                  </a:cxn>
                  <a:cxn ang="0">
                    <a:pos x="48" y="21"/>
                  </a:cxn>
                  <a:cxn ang="0">
                    <a:pos x="41" y="14"/>
                  </a:cxn>
                  <a:cxn ang="0">
                    <a:pos x="41" y="14"/>
                  </a:cxn>
                  <a:cxn ang="0">
                    <a:pos x="41" y="7"/>
                  </a:cxn>
                  <a:cxn ang="0">
                    <a:pos x="34" y="7"/>
                  </a:cxn>
                  <a:cxn ang="0">
                    <a:pos x="27" y="0"/>
                  </a:cxn>
                  <a:cxn ang="0">
                    <a:pos x="21" y="0"/>
                  </a:cxn>
                  <a:cxn ang="0">
                    <a:pos x="21" y="0"/>
                  </a:cxn>
                  <a:cxn ang="0">
                    <a:pos x="14" y="0"/>
                  </a:cxn>
                  <a:cxn ang="0">
                    <a:pos x="7" y="7"/>
                  </a:cxn>
                  <a:cxn ang="0">
                    <a:pos x="7" y="14"/>
                  </a:cxn>
                  <a:cxn ang="0">
                    <a:pos x="0" y="21"/>
                  </a:cxn>
                  <a:cxn ang="0">
                    <a:pos x="0" y="28"/>
                  </a:cxn>
                  <a:cxn ang="0">
                    <a:pos x="0" y="28"/>
                  </a:cxn>
                  <a:cxn ang="0">
                    <a:pos x="0" y="35"/>
                  </a:cxn>
                  <a:cxn ang="0">
                    <a:pos x="0" y="42"/>
                  </a:cxn>
                  <a:cxn ang="0">
                    <a:pos x="0" y="42"/>
                  </a:cxn>
                  <a:cxn ang="0">
                    <a:pos x="7" y="42"/>
                  </a:cxn>
                  <a:cxn ang="0">
                    <a:pos x="7" y="42"/>
                  </a:cxn>
                  <a:cxn ang="0">
                    <a:pos x="7" y="42"/>
                  </a:cxn>
                  <a:cxn ang="0">
                    <a:pos x="14" y="42"/>
                  </a:cxn>
                  <a:cxn ang="0">
                    <a:pos x="21" y="42"/>
                  </a:cxn>
                  <a:cxn ang="0">
                    <a:pos x="27" y="42"/>
                  </a:cxn>
                  <a:cxn ang="0">
                    <a:pos x="34" y="35"/>
                  </a:cxn>
                  <a:cxn ang="0">
                    <a:pos x="41" y="35"/>
                  </a:cxn>
                  <a:cxn ang="0">
                    <a:pos x="41" y="35"/>
                  </a:cxn>
                  <a:cxn ang="0">
                    <a:pos x="41" y="28"/>
                  </a:cxn>
                  <a:cxn ang="0">
                    <a:pos x="48" y="28"/>
                  </a:cxn>
                  <a:cxn ang="0">
                    <a:pos x="48" y="28"/>
                  </a:cxn>
                </a:cxnLst>
                <a:rect l="0" t="0" r="r" b="b"/>
                <a:pathLst>
                  <a:path w="48" h="42">
                    <a:moveTo>
                      <a:pt x="48" y="28"/>
                    </a:moveTo>
                    <a:lnTo>
                      <a:pt x="48" y="28"/>
                    </a:lnTo>
                    <a:lnTo>
                      <a:pt x="48" y="21"/>
                    </a:lnTo>
                    <a:lnTo>
                      <a:pt x="48" y="21"/>
                    </a:lnTo>
                    <a:lnTo>
                      <a:pt x="48" y="21"/>
                    </a:lnTo>
                    <a:lnTo>
                      <a:pt x="41" y="14"/>
                    </a:lnTo>
                    <a:lnTo>
                      <a:pt x="41" y="14"/>
                    </a:lnTo>
                    <a:lnTo>
                      <a:pt x="41" y="7"/>
                    </a:lnTo>
                    <a:lnTo>
                      <a:pt x="34" y="7"/>
                    </a:lnTo>
                    <a:lnTo>
                      <a:pt x="27" y="0"/>
                    </a:lnTo>
                    <a:lnTo>
                      <a:pt x="21" y="0"/>
                    </a:lnTo>
                    <a:lnTo>
                      <a:pt x="21" y="0"/>
                    </a:lnTo>
                    <a:lnTo>
                      <a:pt x="14" y="0"/>
                    </a:lnTo>
                    <a:lnTo>
                      <a:pt x="7" y="7"/>
                    </a:lnTo>
                    <a:lnTo>
                      <a:pt x="7" y="14"/>
                    </a:lnTo>
                    <a:lnTo>
                      <a:pt x="0" y="21"/>
                    </a:lnTo>
                    <a:lnTo>
                      <a:pt x="0" y="28"/>
                    </a:lnTo>
                    <a:lnTo>
                      <a:pt x="0" y="28"/>
                    </a:lnTo>
                    <a:lnTo>
                      <a:pt x="0" y="35"/>
                    </a:lnTo>
                    <a:lnTo>
                      <a:pt x="0" y="42"/>
                    </a:lnTo>
                    <a:lnTo>
                      <a:pt x="0" y="42"/>
                    </a:lnTo>
                    <a:lnTo>
                      <a:pt x="7" y="42"/>
                    </a:lnTo>
                    <a:lnTo>
                      <a:pt x="7" y="42"/>
                    </a:lnTo>
                    <a:lnTo>
                      <a:pt x="7" y="42"/>
                    </a:lnTo>
                    <a:lnTo>
                      <a:pt x="14" y="42"/>
                    </a:lnTo>
                    <a:lnTo>
                      <a:pt x="21" y="42"/>
                    </a:lnTo>
                    <a:lnTo>
                      <a:pt x="27" y="42"/>
                    </a:lnTo>
                    <a:lnTo>
                      <a:pt x="34" y="35"/>
                    </a:lnTo>
                    <a:lnTo>
                      <a:pt x="41" y="35"/>
                    </a:lnTo>
                    <a:lnTo>
                      <a:pt x="41" y="35"/>
                    </a:lnTo>
                    <a:lnTo>
                      <a:pt x="41" y="28"/>
                    </a:lnTo>
                    <a:lnTo>
                      <a:pt x="48" y="28"/>
                    </a:lnTo>
                    <a:lnTo>
                      <a:pt x="48"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52" name="Freeform 104"/>
              <p:cNvSpPr>
                <a:spLocks/>
              </p:cNvSpPr>
              <p:nvPr/>
            </p:nvSpPr>
            <p:spPr bwMode="auto">
              <a:xfrm>
                <a:off x="1014" y="3293"/>
                <a:ext cx="48" cy="42"/>
              </a:xfrm>
              <a:custGeom>
                <a:avLst/>
                <a:gdLst/>
                <a:ahLst/>
                <a:cxnLst>
                  <a:cxn ang="0">
                    <a:pos x="48" y="28"/>
                  </a:cxn>
                  <a:cxn ang="0">
                    <a:pos x="48" y="28"/>
                  </a:cxn>
                  <a:cxn ang="0">
                    <a:pos x="48" y="21"/>
                  </a:cxn>
                  <a:cxn ang="0">
                    <a:pos x="48" y="21"/>
                  </a:cxn>
                  <a:cxn ang="0">
                    <a:pos x="48" y="21"/>
                  </a:cxn>
                  <a:cxn ang="0">
                    <a:pos x="48" y="14"/>
                  </a:cxn>
                  <a:cxn ang="0">
                    <a:pos x="41" y="14"/>
                  </a:cxn>
                  <a:cxn ang="0">
                    <a:pos x="41" y="7"/>
                  </a:cxn>
                  <a:cxn ang="0">
                    <a:pos x="34" y="7"/>
                  </a:cxn>
                  <a:cxn ang="0">
                    <a:pos x="27" y="0"/>
                  </a:cxn>
                  <a:cxn ang="0">
                    <a:pos x="21" y="0"/>
                  </a:cxn>
                  <a:cxn ang="0">
                    <a:pos x="21" y="0"/>
                  </a:cxn>
                  <a:cxn ang="0">
                    <a:pos x="14" y="0"/>
                  </a:cxn>
                  <a:cxn ang="0">
                    <a:pos x="7" y="7"/>
                  </a:cxn>
                  <a:cxn ang="0">
                    <a:pos x="7" y="14"/>
                  </a:cxn>
                  <a:cxn ang="0">
                    <a:pos x="0" y="21"/>
                  </a:cxn>
                  <a:cxn ang="0">
                    <a:pos x="0" y="28"/>
                  </a:cxn>
                  <a:cxn ang="0">
                    <a:pos x="0" y="28"/>
                  </a:cxn>
                  <a:cxn ang="0">
                    <a:pos x="0" y="35"/>
                  </a:cxn>
                  <a:cxn ang="0">
                    <a:pos x="0" y="42"/>
                  </a:cxn>
                  <a:cxn ang="0">
                    <a:pos x="0" y="42"/>
                  </a:cxn>
                  <a:cxn ang="0">
                    <a:pos x="7" y="42"/>
                  </a:cxn>
                  <a:cxn ang="0">
                    <a:pos x="7" y="42"/>
                  </a:cxn>
                  <a:cxn ang="0">
                    <a:pos x="7" y="42"/>
                  </a:cxn>
                  <a:cxn ang="0">
                    <a:pos x="14" y="42"/>
                  </a:cxn>
                  <a:cxn ang="0">
                    <a:pos x="21" y="42"/>
                  </a:cxn>
                  <a:cxn ang="0">
                    <a:pos x="27" y="42"/>
                  </a:cxn>
                  <a:cxn ang="0">
                    <a:pos x="34" y="35"/>
                  </a:cxn>
                  <a:cxn ang="0">
                    <a:pos x="41" y="35"/>
                  </a:cxn>
                  <a:cxn ang="0">
                    <a:pos x="41" y="35"/>
                  </a:cxn>
                  <a:cxn ang="0">
                    <a:pos x="48" y="28"/>
                  </a:cxn>
                  <a:cxn ang="0">
                    <a:pos x="48" y="28"/>
                  </a:cxn>
                  <a:cxn ang="0">
                    <a:pos x="48" y="28"/>
                  </a:cxn>
                </a:cxnLst>
                <a:rect l="0" t="0" r="r" b="b"/>
                <a:pathLst>
                  <a:path w="48" h="42">
                    <a:moveTo>
                      <a:pt x="48" y="28"/>
                    </a:moveTo>
                    <a:lnTo>
                      <a:pt x="48" y="28"/>
                    </a:lnTo>
                    <a:lnTo>
                      <a:pt x="48" y="21"/>
                    </a:lnTo>
                    <a:lnTo>
                      <a:pt x="48" y="21"/>
                    </a:lnTo>
                    <a:lnTo>
                      <a:pt x="48" y="21"/>
                    </a:lnTo>
                    <a:lnTo>
                      <a:pt x="48" y="14"/>
                    </a:lnTo>
                    <a:lnTo>
                      <a:pt x="41" y="14"/>
                    </a:lnTo>
                    <a:lnTo>
                      <a:pt x="41" y="7"/>
                    </a:lnTo>
                    <a:lnTo>
                      <a:pt x="34" y="7"/>
                    </a:lnTo>
                    <a:lnTo>
                      <a:pt x="27" y="0"/>
                    </a:lnTo>
                    <a:lnTo>
                      <a:pt x="21" y="0"/>
                    </a:lnTo>
                    <a:lnTo>
                      <a:pt x="21" y="0"/>
                    </a:lnTo>
                    <a:lnTo>
                      <a:pt x="14" y="0"/>
                    </a:lnTo>
                    <a:lnTo>
                      <a:pt x="7" y="7"/>
                    </a:lnTo>
                    <a:lnTo>
                      <a:pt x="7" y="14"/>
                    </a:lnTo>
                    <a:lnTo>
                      <a:pt x="0" y="21"/>
                    </a:lnTo>
                    <a:lnTo>
                      <a:pt x="0" y="28"/>
                    </a:lnTo>
                    <a:lnTo>
                      <a:pt x="0" y="28"/>
                    </a:lnTo>
                    <a:lnTo>
                      <a:pt x="0" y="35"/>
                    </a:lnTo>
                    <a:lnTo>
                      <a:pt x="0" y="42"/>
                    </a:lnTo>
                    <a:lnTo>
                      <a:pt x="0" y="42"/>
                    </a:lnTo>
                    <a:lnTo>
                      <a:pt x="7" y="42"/>
                    </a:lnTo>
                    <a:lnTo>
                      <a:pt x="7" y="42"/>
                    </a:lnTo>
                    <a:lnTo>
                      <a:pt x="7" y="42"/>
                    </a:lnTo>
                    <a:lnTo>
                      <a:pt x="14" y="42"/>
                    </a:lnTo>
                    <a:lnTo>
                      <a:pt x="21" y="42"/>
                    </a:lnTo>
                    <a:lnTo>
                      <a:pt x="27" y="42"/>
                    </a:lnTo>
                    <a:lnTo>
                      <a:pt x="34" y="35"/>
                    </a:lnTo>
                    <a:lnTo>
                      <a:pt x="41" y="35"/>
                    </a:lnTo>
                    <a:lnTo>
                      <a:pt x="41" y="35"/>
                    </a:lnTo>
                    <a:lnTo>
                      <a:pt x="48" y="28"/>
                    </a:lnTo>
                    <a:lnTo>
                      <a:pt x="48" y="28"/>
                    </a:lnTo>
                    <a:lnTo>
                      <a:pt x="48"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53" name="Freeform 105"/>
              <p:cNvSpPr>
                <a:spLocks/>
              </p:cNvSpPr>
              <p:nvPr/>
            </p:nvSpPr>
            <p:spPr bwMode="auto">
              <a:xfrm>
                <a:off x="1089" y="3356"/>
                <a:ext cx="48" cy="35"/>
              </a:xfrm>
              <a:custGeom>
                <a:avLst/>
                <a:gdLst/>
                <a:ahLst/>
                <a:cxnLst>
                  <a:cxn ang="0">
                    <a:pos x="48" y="21"/>
                  </a:cxn>
                  <a:cxn ang="0">
                    <a:pos x="48" y="21"/>
                  </a:cxn>
                  <a:cxn ang="0">
                    <a:pos x="48" y="21"/>
                  </a:cxn>
                  <a:cxn ang="0">
                    <a:pos x="48" y="21"/>
                  </a:cxn>
                  <a:cxn ang="0">
                    <a:pos x="48" y="14"/>
                  </a:cxn>
                  <a:cxn ang="0">
                    <a:pos x="48" y="14"/>
                  </a:cxn>
                  <a:cxn ang="0">
                    <a:pos x="41" y="14"/>
                  </a:cxn>
                  <a:cxn ang="0">
                    <a:pos x="41" y="7"/>
                  </a:cxn>
                  <a:cxn ang="0">
                    <a:pos x="34" y="7"/>
                  </a:cxn>
                  <a:cxn ang="0">
                    <a:pos x="27" y="0"/>
                  </a:cxn>
                  <a:cxn ang="0">
                    <a:pos x="21" y="0"/>
                  </a:cxn>
                  <a:cxn ang="0">
                    <a:pos x="21" y="0"/>
                  </a:cxn>
                  <a:cxn ang="0">
                    <a:pos x="14" y="0"/>
                  </a:cxn>
                  <a:cxn ang="0">
                    <a:pos x="7" y="7"/>
                  </a:cxn>
                  <a:cxn ang="0">
                    <a:pos x="7" y="14"/>
                  </a:cxn>
                  <a:cxn ang="0">
                    <a:pos x="0" y="14"/>
                  </a:cxn>
                  <a:cxn ang="0">
                    <a:pos x="0" y="21"/>
                  </a:cxn>
                  <a:cxn ang="0">
                    <a:pos x="0" y="28"/>
                  </a:cxn>
                  <a:cxn ang="0">
                    <a:pos x="0" y="28"/>
                  </a:cxn>
                  <a:cxn ang="0">
                    <a:pos x="0" y="35"/>
                  </a:cxn>
                  <a:cxn ang="0">
                    <a:pos x="0" y="35"/>
                  </a:cxn>
                  <a:cxn ang="0">
                    <a:pos x="7" y="35"/>
                  </a:cxn>
                  <a:cxn ang="0">
                    <a:pos x="7" y="35"/>
                  </a:cxn>
                  <a:cxn ang="0">
                    <a:pos x="7" y="35"/>
                  </a:cxn>
                  <a:cxn ang="0">
                    <a:pos x="14" y="35"/>
                  </a:cxn>
                  <a:cxn ang="0">
                    <a:pos x="21" y="35"/>
                  </a:cxn>
                  <a:cxn ang="0">
                    <a:pos x="27" y="35"/>
                  </a:cxn>
                  <a:cxn ang="0">
                    <a:pos x="34" y="28"/>
                  </a:cxn>
                  <a:cxn ang="0">
                    <a:pos x="41" y="28"/>
                  </a:cxn>
                  <a:cxn ang="0">
                    <a:pos x="41" y="28"/>
                  </a:cxn>
                  <a:cxn ang="0">
                    <a:pos x="48" y="28"/>
                  </a:cxn>
                  <a:cxn ang="0">
                    <a:pos x="48" y="21"/>
                  </a:cxn>
                  <a:cxn ang="0">
                    <a:pos x="48" y="21"/>
                  </a:cxn>
                </a:cxnLst>
                <a:rect l="0" t="0" r="r" b="b"/>
                <a:pathLst>
                  <a:path w="48" h="35">
                    <a:moveTo>
                      <a:pt x="48" y="21"/>
                    </a:moveTo>
                    <a:lnTo>
                      <a:pt x="48" y="21"/>
                    </a:lnTo>
                    <a:lnTo>
                      <a:pt x="48" y="21"/>
                    </a:lnTo>
                    <a:lnTo>
                      <a:pt x="48" y="21"/>
                    </a:lnTo>
                    <a:lnTo>
                      <a:pt x="48" y="14"/>
                    </a:lnTo>
                    <a:lnTo>
                      <a:pt x="48" y="14"/>
                    </a:lnTo>
                    <a:lnTo>
                      <a:pt x="41" y="14"/>
                    </a:lnTo>
                    <a:lnTo>
                      <a:pt x="41" y="7"/>
                    </a:lnTo>
                    <a:lnTo>
                      <a:pt x="34" y="7"/>
                    </a:lnTo>
                    <a:lnTo>
                      <a:pt x="27" y="0"/>
                    </a:lnTo>
                    <a:lnTo>
                      <a:pt x="21" y="0"/>
                    </a:lnTo>
                    <a:lnTo>
                      <a:pt x="21" y="0"/>
                    </a:lnTo>
                    <a:lnTo>
                      <a:pt x="14" y="0"/>
                    </a:lnTo>
                    <a:lnTo>
                      <a:pt x="7" y="7"/>
                    </a:lnTo>
                    <a:lnTo>
                      <a:pt x="7" y="14"/>
                    </a:lnTo>
                    <a:lnTo>
                      <a:pt x="0" y="14"/>
                    </a:lnTo>
                    <a:lnTo>
                      <a:pt x="0" y="21"/>
                    </a:lnTo>
                    <a:lnTo>
                      <a:pt x="0" y="28"/>
                    </a:lnTo>
                    <a:lnTo>
                      <a:pt x="0" y="28"/>
                    </a:lnTo>
                    <a:lnTo>
                      <a:pt x="0" y="35"/>
                    </a:lnTo>
                    <a:lnTo>
                      <a:pt x="0" y="35"/>
                    </a:lnTo>
                    <a:lnTo>
                      <a:pt x="7" y="35"/>
                    </a:lnTo>
                    <a:lnTo>
                      <a:pt x="7" y="35"/>
                    </a:lnTo>
                    <a:lnTo>
                      <a:pt x="7" y="35"/>
                    </a:lnTo>
                    <a:lnTo>
                      <a:pt x="14" y="35"/>
                    </a:lnTo>
                    <a:lnTo>
                      <a:pt x="21" y="35"/>
                    </a:lnTo>
                    <a:lnTo>
                      <a:pt x="27" y="35"/>
                    </a:lnTo>
                    <a:lnTo>
                      <a:pt x="34" y="28"/>
                    </a:lnTo>
                    <a:lnTo>
                      <a:pt x="41" y="28"/>
                    </a:lnTo>
                    <a:lnTo>
                      <a:pt x="41" y="28"/>
                    </a:lnTo>
                    <a:lnTo>
                      <a:pt x="48" y="28"/>
                    </a:lnTo>
                    <a:lnTo>
                      <a:pt x="48" y="21"/>
                    </a:lnTo>
                    <a:lnTo>
                      <a:pt x="48"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54" name="Freeform 106"/>
              <p:cNvSpPr>
                <a:spLocks/>
              </p:cNvSpPr>
              <p:nvPr/>
            </p:nvSpPr>
            <p:spPr bwMode="auto">
              <a:xfrm>
                <a:off x="960" y="3637"/>
                <a:ext cx="61" cy="35"/>
              </a:xfrm>
              <a:custGeom>
                <a:avLst/>
                <a:gdLst/>
                <a:ahLst/>
                <a:cxnLst>
                  <a:cxn ang="0">
                    <a:pos x="0" y="21"/>
                  </a:cxn>
                  <a:cxn ang="0">
                    <a:pos x="0" y="21"/>
                  </a:cxn>
                  <a:cxn ang="0">
                    <a:pos x="0" y="21"/>
                  </a:cxn>
                  <a:cxn ang="0">
                    <a:pos x="0" y="14"/>
                  </a:cxn>
                  <a:cxn ang="0">
                    <a:pos x="0" y="14"/>
                  </a:cxn>
                  <a:cxn ang="0">
                    <a:pos x="6" y="14"/>
                  </a:cxn>
                  <a:cxn ang="0">
                    <a:pos x="6" y="14"/>
                  </a:cxn>
                  <a:cxn ang="0">
                    <a:pos x="13" y="7"/>
                  </a:cxn>
                  <a:cxn ang="0">
                    <a:pos x="20" y="7"/>
                  </a:cxn>
                  <a:cxn ang="0">
                    <a:pos x="27" y="0"/>
                  </a:cxn>
                  <a:cxn ang="0">
                    <a:pos x="34" y="0"/>
                  </a:cxn>
                  <a:cxn ang="0">
                    <a:pos x="40" y="0"/>
                  </a:cxn>
                  <a:cxn ang="0">
                    <a:pos x="40" y="0"/>
                  </a:cxn>
                  <a:cxn ang="0">
                    <a:pos x="47" y="7"/>
                  </a:cxn>
                  <a:cxn ang="0">
                    <a:pos x="54" y="14"/>
                  </a:cxn>
                  <a:cxn ang="0">
                    <a:pos x="54" y="14"/>
                  </a:cxn>
                  <a:cxn ang="0">
                    <a:pos x="61" y="21"/>
                  </a:cxn>
                  <a:cxn ang="0">
                    <a:pos x="61" y="28"/>
                  </a:cxn>
                  <a:cxn ang="0">
                    <a:pos x="61" y="28"/>
                  </a:cxn>
                  <a:cxn ang="0">
                    <a:pos x="61" y="35"/>
                  </a:cxn>
                  <a:cxn ang="0">
                    <a:pos x="61" y="35"/>
                  </a:cxn>
                  <a:cxn ang="0">
                    <a:pos x="54" y="35"/>
                  </a:cxn>
                  <a:cxn ang="0">
                    <a:pos x="54" y="35"/>
                  </a:cxn>
                  <a:cxn ang="0">
                    <a:pos x="47" y="35"/>
                  </a:cxn>
                  <a:cxn ang="0">
                    <a:pos x="47" y="35"/>
                  </a:cxn>
                  <a:cxn ang="0">
                    <a:pos x="34" y="35"/>
                  </a:cxn>
                  <a:cxn ang="0">
                    <a:pos x="27" y="35"/>
                  </a:cxn>
                  <a:cxn ang="0">
                    <a:pos x="20" y="28"/>
                  </a:cxn>
                  <a:cxn ang="0">
                    <a:pos x="13" y="28"/>
                  </a:cxn>
                  <a:cxn ang="0">
                    <a:pos x="6" y="28"/>
                  </a:cxn>
                  <a:cxn ang="0">
                    <a:pos x="6" y="28"/>
                  </a:cxn>
                  <a:cxn ang="0">
                    <a:pos x="0" y="21"/>
                  </a:cxn>
                  <a:cxn ang="0">
                    <a:pos x="0" y="21"/>
                  </a:cxn>
                </a:cxnLst>
                <a:rect l="0" t="0" r="r" b="b"/>
                <a:pathLst>
                  <a:path w="61" h="35">
                    <a:moveTo>
                      <a:pt x="0" y="21"/>
                    </a:moveTo>
                    <a:lnTo>
                      <a:pt x="0" y="21"/>
                    </a:lnTo>
                    <a:lnTo>
                      <a:pt x="0" y="21"/>
                    </a:lnTo>
                    <a:lnTo>
                      <a:pt x="0" y="14"/>
                    </a:lnTo>
                    <a:lnTo>
                      <a:pt x="0" y="14"/>
                    </a:lnTo>
                    <a:lnTo>
                      <a:pt x="6" y="14"/>
                    </a:lnTo>
                    <a:lnTo>
                      <a:pt x="6" y="14"/>
                    </a:lnTo>
                    <a:lnTo>
                      <a:pt x="13" y="7"/>
                    </a:lnTo>
                    <a:lnTo>
                      <a:pt x="20" y="7"/>
                    </a:lnTo>
                    <a:lnTo>
                      <a:pt x="27" y="0"/>
                    </a:lnTo>
                    <a:lnTo>
                      <a:pt x="34" y="0"/>
                    </a:lnTo>
                    <a:lnTo>
                      <a:pt x="40" y="0"/>
                    </a:lnTo>
                    <a:lnTo>
                      <a:pt x="40" y="0"/>
                    </a:lnTo>
                    <a:lnTo>
                      <a:pt x="47" y="7"/>
                    </a:lnTo>
                    <a:lnTo>
                      <a:pt x="54" y="14"/>
                    </a:lnTo>
                    <a:lnTo>
                      <a:pt x="54" y="14"/>
                    </a:lnTo>
                    <a:lnTo>
                      <a:pt x="61" y="21"/>
                    </a:lnTo>
                    <a:lnTo>
                      <a:pt x="61" y="28"/>
                    </a:lnTo>
                    <a:lnTo>
                      <a:pt x="61" y="28"/>
                    </a:lnTo>
                    <a:lnTo>
                      <a:pt x="61" y="35"/>
                    </a:lnTo>
                    <a:lnTo>
                      <a:pt x="61" y="35"/>
                    </a:lnTo>
                    <a:lnTo>
                      <a:pt x="54" y="35"/>
                    </a:lnTo>
                    <a:lnTo>
                      <a:pt x="54" y="35"/>
                    </a:lnTo>
                    <a:lnTo>
                      <a:pt x="47" y="35"/>
                    </a:lnTo>
                    <a:lnTo>
                      <a:pt x="47" y="35"/>
                    </a:lnTo>
                    <a:lnTo>
                      <a:pt x="34" y="35"/>
                    </a:lnTo>
                    <a:lnTo>
                      <a:pt x="27" y="35"/>
                    </a:lnTo>
                    <a:lnTo>
                      <a:pt x="20" y="28"/>
                    </a:lnTo>
                    <a:lnTo>
                      <a:pt x="13" y="28"/>
                    </a:lnTo>
                    <a:lnTo>
                      <a:pt x="6" y="28"/>
                    </a:lnTo>
                    <a:lnTo>
                      <a:pt x="6" y="28"/>
                    </a:lnTo>
                    <a:lnTo>
                      <a:pt x="0" y="21"/>
                    </a:lnTo>
                    <a:lnTo>
                      <a:pt x="0"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55" name="Freeform 107"/>
              <p:cNvSpPr>
                <a:spLocks/>
              </p:cNvSpPr>
              <p:nvPr/>
            </p:nvSpPr>
            <p:spPr bwMode="auto">
              <a:xfrm>
                <a:off x="1198" y="3545"/>
                <a:ext cx="62" cy="28"/>
              </a:xfrm>
              <a:custGeom>
                <a:avLst/>
                <a:gdLst/>
                <a:ahLst/>
                <a:cxnLst>
                  <a:cxn ang="0">
                    <a:pos x="0" y="14"/>
                  </a:cxn>
                  <a:cxn ang="0">
                    <a:pos x="0" y="14"/>
                  </a:cxn>
                  <a:cxn ang="0">
                    <a:pos x="0" y="14"/>
                  </a:cxn>
                  <a:cxn ang="0">
                    <a:pos x="0" y="14"/>
                  </a:cxn>
                  <a:cxn ang="0">
                    <a:pos x="0" y="14"/>
                  </a:cxn>
                  <a:cxn ang="0">
                    <a:pos x="7" y="21"/>
                  </a:cxn>
                  <a:cxn ang="0">
                    <a:pos x="7" y="21"/>
                  </a:cxn>
                  <a:cxn ang="0">
                    <a:pos x="14" y="21"/>
                  </a:cxn>
                  <a:cxn ang="0">
                    <a:pos x="21" y="28"/>
                  </a:cxn>
                  <a:cxn ang="0">
                    <a:pos x="28" y="28"/>
                  </a:cxn>
                  <a:cxn ang="0">
                    <a:pos x="34" y="28"/>
                  </a:cxn>
                  <a:cxn ang="0">
                    <a:pos x="41" y="28"/>
                  </a:cxn>
                  <a:cxn ang="0">
                    <a:pos x="41" y="28"/>
                  </a:cxn>
                  <a:cxn ang="0">
                    <a:pos x="48" y="21"/>
                  </a:cxn>
                  <a:cxn ang="0">
                    <a:pos x="55" y="21"/>
                  </a:cxn>
                  <a:cxn ang="0">
                    <a:pos x="55" y="14"/>
                  </a:cxn>
                  <a:cxn ang="0">
                    <a:pos x="62" y="14"/>
                  </a:cxn>
                  <a:cxn ang="0">
                    <a:pos x="62" y="7"/>
                  </a:cxn>
                  <a:cxn ang="0">
                    <a:pos x="62" y="7"/>
                  </a:cxn>
                  <a:cxn ang="0">
                    <a:pos x="62" y="0"/>
                  </a:cxn>
                  <a:cxn ang="0">
                    <a:pos x="55" y="0"/>
                  </a:cxn>
                  <a:cxn ang="0">
                    <a:pos x="55" y="0"/>
                  </a:cxn>
                  <a:cxn ang="0">
                    <a:pos x="55" y="0"/>
                  </a:cxn>
                  <a:cxn ang="0">
                    <a:pos x="48" y="0"/>
                  </a:cxn>
                  <a:cxn ang="0">
                    <a:pos x="48" y="0"/>
                  </a:cxn>
                  <a:cxn ang="0">
                    <a:pos x="34" y="0"/>
                  </a:cxn>
                  <a:cxn ang="0">
                    <a:pos x="28" y="0"/>
                  </a:cxn>
                  <a:cxn ang="0">
                    <a:pos x="21" y="7"/>
                  </a:cxn>
                  <a:cxn ang="0">
                    <a:pos x="14" y="7"/>
                  </a:cxn>
                  <a:cxn ang="0">
                    <a:pos x="7" y="7"/>
                  </a:cxn>
                  <a:cxn ang="0">
                    <a:pos x="7" y="7"/>
                  </a:cxn>
                  <a:cxn ang="0">
                    <a:pos x="0" y="7"/>
                  </a:cxn>
                  <a:cxn ang="0">
                    <a:pos x="0" y="14"/>
                  </a:cxn>
                </a:cxnLst>
                <a:rect l="0" t="0" r="r" b="b"/>
                <a:pathLst>
                  <a:path w="62" h="28">
                    <a:moveTo>
                      <a:pt x="0" y="14"/>
                    </a:moveTo>
                    <a:lnTo>
                      <a:pt x="0" y="14"/>
                    </a:lnTo>
                    <a:lnTo>
                      <a:pt x="0" y="14"/>
                    </a:lnTo>
                    <a:lnTo>
                      <a:pt x="0" y="14"/>
                    </a:lnTo>
                    <a:lnTo>
                      <a:pt x="0" y="14"/>
                    </a:lnTo>
                    <a:lnTo>
                      <a:pt x="7" y="21"/>
                    </a:lnTo>
                    <a:lnTo>
                      <a:pt x="7" y="21"/>
                    </a:lnTo>
                    <a:lnTo>
                      <a:pt x="14" y="21"/>
                    </a:lnTo>
                    <a:lnTo>
                      <a:pt x="21" y="28"/>
                    </a:lnTo>
                    <a:lnTo>
                      <a:pt x="28" y="28"/>
                    </a:lnTo>
                    <a:lnTo>
                      <a:pt x="34" y="28"/>
                    </a:lnTo>
                    <a:lnTo>
                      <a:pt x="41" y="28"/>
                    </a:lnTo>
                    <a:lnTo>
                      <a:pt x="41" y="28"/>
                    </a:lnTo>
                    <a:lnTo>
                      <a:pt x="48" y="21"/>
                    </a:lnTo>
                    <a:lnTo>
                      <a:pt x="55" y="21"/>
                    </a:lnTo>
                    <a:lnTo>
                      <a:pt x="55" y="14"/>
                    </a:lnTo>
                    <a:lnTo>
                      <a:pt x="62" y="14"/>
                    </a:lnTo>
                    <a:lnTo>
                      <a:pt x="62" y="7"/>
                    </a:lnTo>
                    <a:lnTo>
                      <a:pt x="62" y="7"/>
                    </a:lnTo>
                    <a:lnTo>
                      <a:pt x="62" y="0"/>
                    </a:lnTo>
                    <a:lnTo>
                      <a:pt x="55" y="0"/>
                    </a:lnTo>
                    <a:lnTo>
                      <a:pt x="55" y="0"/>
                    </a:lnTo>
                    <a:lnTo>
                      <a:pt x="55" y="0"/>
                    </a:lnTo>
                    <a:lnTo>
                      <a:pt x="48" y="0"/>
                    </a:lnTo>
                    <a:lnTo>
                      <a:pt x="48" y="0"/>
                    </a:lnTo>
                    <a:lnTo>
                      <a:pt x="34" y="0"/>
                    </a:lnTo>
                    <a:lnTo>
                      <a:pt x="28" y="0"/>
                    </a:lnTo>
                    <a:lnTo>
                      <a:pt x="21" y="7"/>
                    </a:lnTo>
                    <a:lnTo>
                      <a:pt x="14" y="7"/>
                    </a:lnTo>
                    <a:lnTo>
                      <a:pt x="7" y="7"/>
                    </a:lnTo>
                    <a:lnTo>
                      <a:pt x="7" y="7"/>
                    </a:lnTo>
                    <a:lnTo>
                      <a:pt x="0" y="7"/>
                    </a:lnTo>
                    <a:lnTo>
                      <a:pt x="0" y="14"/>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56" name="Freeform 108"/>
              <p:cNvSpPr>
                <a:spLocks/>
              </p:cNvSpPr>
              <p:nvPr/>
            </p:nvSpPr>
            <p:spPr bwMode="auto">
              <a:xfrm>
                <a:off x="1301" y="3475"/>
                <a:ext cx="61" cy="63"/>
              </a:xfrm>
              <a:custGeom>
                <a:avLst/>
                <a:gdLst/>
                <a:ahLst/>
                <a:cxnLst>
                  <a:cxn ang="0">
                    <a:pos x="0" y="21"/>
                  </a:cxn>
                  <a:cxn ang="0">
                    <a:pos x="0" y="28"/>
                  </a:cxn>
                  <a:cxn ang="0">
                    <a:pos x="0" y="28"/>
                  </a:cxn>
                  <a:cxn ang="0">
                    <a:pos x="0" y="35"/>
                  </a:cxn>
                  <a:cxn ang="0">
                    <a:pos x="0" y="35"/>
                  </a:cxn>
                  <a:cxn ang="0">
                    <a:pos x="6" y="42"/>
                  </a:cxn>
                  <a:cxn ang="0">
                    <a:pos x="6" y="42"/>
                  </a:cxn>
                  <a:cxn ang="0">
                    <a:pos x="13" y="49"/>
                  </a:cxn>
                  <a:cxn ang="0">
                    <a:pos x="20" y="56"/>
                  </a:cxn>
                  <a:cxn ang="0">
                    <a:pos x="27" y="63"/>
                  </a:cxn>
                  <a:cxn ang="0">
                    <a:pos x="34" y="63"/>
                  </a:cxn>
                  <a:cxn ang="0">
                    <a:pos x="40" y="63"/>
                  </a:cxn>
                  <a:cxn ang="0">
                    <a:pos x="40" y="56"/>
                  </a:cxn>
                  <a:cxn ang="0">
                    <a:pos x="47" y="56"/>
                  </a:cxn>
                  <a:cxn ang="0">
                    <a:pos x="54" y="42"/>
                  </a:cxn>
                  <a:cxn ang="0">
                    <a:pos x="54" y="35"/>
                  </a:cxn>
                  <a:cxn ang="0">
                    <a:pos x="61" y="28"/>
                  </a:cxn>
                  <a:cxn ang="0">
                    <a:pos x="61" y="14"/>
                  </a:cxn>
                  <a:cxn ang="0">
                    <a:pos x="61" y="7"/>
                  </a:cxn>
                  <a:cxn ang="0">
                    <a:pos x="61" y="7"/>
                  </a:cxn>
                  <a:cxn ang="0">
                    <a:pos x="61" y="0"/>
                  </a:cxn>
                  <a:cxn ang="0">
                    <a:pos x="54" y="0"/>
                  </a:cxn>
                  <a:cxn ang="0">
                    <a:pos x="54" y="0"/>
                  </a:cxn>
                  <a:cxn ang="0">
                    <a:pos x="47" y="0"/>
                  </a:cxn>
                  <a:cxn ang="0">
                    <a:pos x="47" y="0"/>
                  </a:cxn>
                  <a:cxn ang="0">
                    <a:pos x="34" y="0"/>
                  </a:cxn>
                  <a:cxn ang="0">
                    <a:pos x="27" y="7"/>
                  </a:cxn>
                  <a:cxn ang="0">
                    <a:pos x="20" y="7"/>
                  </a:cxn>
                  <a:cxn ang="0">
                    <a:pos x="13" y="14"/>
                  </a:cxn>
                  <a:cxn ang="0">
                    <a:pos x="6" y="14"/>
                  </a:cxn>
                  <a:cxn ang="0">
                    <a:pos x="6" y="21"/>
                  </a:cxn>
                  <a:cxn ang="0">
                    <a:pos x="0" y="21"/>
                  </a:cxn>
                  <a:cxn ang="0">
                    <a:pos x="0" y="21"/>
                  </a:cxn>
                </a:cxnLst>
                <a:rect l="0" t="0" r="r" b="b"/>
                <a:pathLst>
                  <a:path w="61" h="63">
                    <a:moveTo>
                      <a:pt x="0" y="21"/>
                    </a:moveTo>
                    <a:lnTo>
                      <a:pt x="0" y="28"/>
                    </a:lnTo>
                    <a:lnTo>
                      <a:pt x="0" y="28"/>
                    </a:lnTo>
                    <a:lnTo>
                      <a:pt x="0" y="35"/>
                    </a:lnTo>
                    <a:lnTo>
                      <a:pt x="0" y="35"/>
                    </a:lnTo>
                    <a:lnTo>
                      <a:pt x="6" y="42"/>
                    </a:lnTo>
                    <a:lnTo>
                      <a:pt x="6" y="42"/>
                    </a:lnTo>
                    <a:lnTo>
                      <a:pt x="13" y="49"/>
                    </a:lnTo>
                    <a:lnTo>
                      <a:pt x="20" y="56"/>
                    </a:lnTo>
                    <a:lnTo>
                      <a:pt x="27" y="63"/>
                    </a:lnTo>
                    <a:lnTo>
                      <a:pt x="34" y="63"/>
                    </a:lnTo>
                    <a:lnTo>
                      <a:pt x="40" y="63"/>
                    </a:lnTo>
                    <a:lnTo>
                      <a:pt x="40" y="56"/>
                    </a:lnTo>
                    <a:lnTo>
                      <a:pt x="47" y="56"/>
                    </a:lnTo>
                    <a:lnTo>
                      <a:pt x="54" y="42"/>
                    </a:lnTo>
                    <a:lnTo>
                      <a:pt x="54" y="35"/>
                    </a:lnTo>
                    <a:lnTo>
                      <a:pt x="61" y="28"/>
                    </a:lnTo>
                    <a:lnTo>
                      <a:pt x="61" y="14"/>
                    </a:lnTo>
                    <a:lnTo>
                      <a:pt x="61" y="7"/>
                    </a:lnTo>
                    <a:lnTo>
                      <a:pt x="61" y="7"/>
                    </a:lnTo>
                    <a:lnTo>
                      <a:pt x="61" y="0"/>
                    </a:lnTo>
                    <a:lnTo>
                      <a:pt x="54" y="0"/>
                    </a:lnTo>
                    <a:lnTo>
                      <a:pt x="54" y="0"/>
                    </a:lnTo>
                    <a:lnTo>
                      <a:pt x="47" y="0"/>
                    </a:lnTo>
                    <a:lnTo>
                      <a:pt x="47" y="0"/>
                    </a:lnTo>
                    <a:lnTo>
                      <a:pt x="34" y="0"/>
                    </a:lnTo>
                    <a:lnTo>
                      <a:pt x="27" y="7"/>
                    </a:lnTo>
                    <a:lnTo>
                      <a:pt x="20" y="7"/>
                    </a:lnTo>
                    <a:lnTo>
                      <a:pt x="13" y="14"/>
                    </a:lnTo>
                    <a:lnTo>
                      <a:pt x="6" y="14"/>
                    </a:lnTo>
                    <a:lnTo>
                      <a:pt x="6" y="21"/>
                    </a:lnTo>
                    <a:lnTo>
                      <a:pt x="0" y="21"/>
                    </a:lnTo>
                    <a:lnTo>
                      <a:pt x="0"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57" name="Freeform 109"/>
              <p:cNvSpPr>
                <a:spLocks/>
              </p:cNvSpPr>
              <p:nvPr/>
            </p:nvSpPr>
            <p:spPr bwMode="auto">
              <a:xfrm>
                <a:off x="1082" y="3601"/>
                <a:ext cx="55" cy="36"/>
              </a:xfrm>
              <a:custGeom>
                <a:avLst/>
                <a:gdLst/>
                <a:ahLst/>
                <a:cxnLst>
                  <a:cxn ang="0">
                    <a:pos x="0" y="21"/>
                  </a:cxn>
                  <a:cxn ang="0">
                    <a:pos x="0" y="21"/>
                  </a:cxn>
                  <a:cxn ang="0">
                    <a:pos x="0" y="21"/>
                  </a:cxn>
                  <a:cxn ang="0">
                    <a:pos x="0" y="14"/>
                  </a:cxn>
                  <a:cxn ang="0">
                    <a:pos x="0" y="14"/>
                  </a:cxn>
                  <a:cxn ang="0">
                    <a:pos x="7" y="14"/>
                  </a:cxn>
                  <a:cxn ang="0">
                    <a:pos x="7" y="14"/>
                  </a:cxn>
                  <a:cxn ang="0">
                    <a:pos x="14" y="7"/>
                  </a:cxn>
                  <a:cxn ang="0">
                    <a:pos x="21" y="7"/>
                  </a:cxn>
                  <a:cxn ang="0">
                    <a:pos x="21" y="0"/>
                  </a:cxn>
                  <a:cxn ang="0">
                    <a:pos x="28" y="0"/>
                  </a:cxn>
                  <a:cxn ang="0">
                    <a:pos x="34" y="0"/>
                  </a:cxn>
                  <a:cxn ang="0">
                    <a:pos x="41" y="0"/>
                  </a:cxn>
                  <a:cxn ang="0">
                    <a:pos x="41" y="7"/>
                  </a:cxn>
                  <a:cxn ang="0">
                    <a:pos x="48" y="7"/>
                  </a:cxn>
                  <a:cxn ang="0">
                    <a:pos x="55" y="14"/>
                  </a:cxn>
                  <a:cxn ang="0">
                    <a:pos x="55" y="21"/>
                  </a:cxn>
                  <a:cxn ang="0">
                    <a:pos x="55" y="28"/>
                  </a:cxn>
                  <a:cxn ang="0">
                    <a:pos x="55" y="28"/>
                  </a:cxn>
                  <a:cxn ang="0">
                    <a:pos x="55" y="36"/>
                  </a:cxn>
                  <a:cxn ang="0">
                    <a:pos x="55" y="36"/>
                  </a:cxn>
                  <a:cxn ang="0">
                    <a:pos x="48" y="36"/>
                  </a:cxn>
                  <a:cxn ang="0">
                    <a:pos x="48" y="36"/>
                  </a:cxn>
                  <a:cxn ang="0">
                    <a:pos x="41" y="36"/>
                  </a:cxn>
                  <a:cxn ang="0">
                    <a:pos x="41" y="36"/>
                  </a:cxn>
                  <a:cxn ang="0">
                    <a:pos x="34" y="36"/>
                  </a:cxn>
                  <a:cxn ang="0">
                    <a:pos x="28" y="36"/>
                  </a:cxn>
                  <a:cxn ang="0">
                    <a:pos x="14" y="28"/>
                  </a:cxn>
                  <a:cxn ang="0">
                    <a:pos x="7" y="28"/>
                  </a:cxn>
                  <a:cxn ang="0">
                    <a:pos x="7" y="28"/>
                  </a:cxn>
                  <a:cxn ang="0">
                    <a:pos x="7" y="28"/>
                  </a:cxn>
                  <a:cxn ang="0">
                    <a:pos x="0" y="21"/>
                  </a:cxn>
                  <a:cxn ang="0">
                    <a:pos x="0" y="21"/>
                  </a:cxn>
                </a:cxnLst>
                <a:rect l="0" t="0" r="r" b="b"/>
                <a:pathLst>
                  <a:path w="55" h="36">
                    <a:moveTo>
                      <a:pt x="0" y="21"/>
                    </a:moveTo>
                    <a:lnTo>
                      <a:pt x="0" y="21"/>
                    </a:lnTo>
                    <a:lnTo>
                      <a:pt x="0" y="21"/>
                    </a:lnTo>
                    <a:lnTo>
                      <a:pt x="0" y="14"/>
                    </a:lnTo>
                    <a:lnTo>
                      <a:pt x="0" y="14"/>
                    </a:lnTo>
                    <a:lnTo>
                      <a:pt x="7" y="14"/>
                    </a:lnTo>
                    <a:lnTo>
                      <a:pt x="7" y="14"/>
                    </a:lnTo>
                    <a:lnTo>
                      <a:pt x="14" y="7"/>
                    </a:lnTo>
                    <a:lnTo>
                      <a:pt x="21" y="7"/>
                    </a:lnTo>
                    <a:lnTo>
                      <a:pt x="21" y="0"/>
                    </a:lnTo>
                    <a:lnTo>
                      <a:pt x="28" y="0"/>
                    </a:lnTo>
                    <a:lnTo>
                      <a:pt x="34" y="0"/>
                    </a:lnTo>
                    <a:lnTo>
                      <a:pt x="41" y="0"/>
                    </a:lnTo>
                    <a:lnTo>
                      <a:pt x="41" y="7"/>
                    </a:lnTo>
                    <a:lnTo>
                      <a:pt x="48" y="7"/>
                    </a:lnTo>
                    <a:lnTo>
                      <a:pt x="55" y="14"/>
                    </a:lnTo>
                    <a:lnTo>
                      <a:pt x="55" y="21"/>
                    </a:lnTo>
                    <a:lnTo>
                      <a:pt x="55" y="28"/>
                    </a:lnTo>
                    <a:lnTo>
                      <a:pt x="55" y="28"/>
                    </a:lnTo>
                    <a:lnTo>
                      <a:pt x="55" y="36"/>
                    </a:lnTo>
                    <a:lnTo>
                      <a:pt x="55" y="36"/>
                    </a:lnTo>
                    <a:lnTo>
                      <a:pt x="48" y="36"/>
                    </a:lnTo>
                    <a:lnTo>
                      <a:pt x="48" y="36"/>
                    </a:lnTo>
                    <a:lnTo>
                      <a:pt x="41" y="36"/>
                    </a:lnTo>
                    <a:lnTo>
                      <a:pt x="41" y="36"/>
                    </a:lnTo>
                    <a:lnTo>
                      <a:pt x="34" y="36"/>
                    </a:lnTo>
                    <a:lnTo>
                      <a:pt x="28" y="36"/>
                    </a:lnTo>
                    <a:lnTo>
                      <a:pt x="14" y="28"/>
                    </a:lnTo>
                    <a:lnTo>
                      <a:pt x="7" y="28"/>
                    </a:lnTo>
                    <a:lnTo>
                      <a:pt x="7" y="28"/>
                    </a:lnTo>
                    <a:lnTo>
                      <a:pt x="7" y="28"/>
                    </a:lnTo>
                    <a:lnTo>
                      <a:pt x="0" y="21"/>
                    </a:lnTo>
                    <a:lnTo>
                      <a:pt x="0"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58" name="Freeform 110"/>
              <p:cNvSpPr>
                <a:spLocks/>
              </p:cNvSpPr>
              <p:nvPr/>
            </p:nvSpPr>
            <p:spPr bwMode="auto">
              <a:xfrm>
                <a:off x="960" y="3447"/>
                <a:ext cx="61" cy="42"/>
              </a:xfrm>
              <a:custGeom>
                <a:avLst/>
                <a:gdLst/>
                <a:ahLst/>
                <a:cxnLst>
                  <a:cxn ang="0">
                    <a:pos x="0" y="28"/>
                  </a:cxn>
                  <a:cxn ang="0">
                    <a:pos x="0" y="28"/>
                  </a:cxn>
                  <a:cxn ang="0">
                    <a:pos x="0" y="21"/>
                  </a:cxn>
                  <a:cxn ang="0">
                    <a:pos x="0" y="21"/>
                  </a:cxn>
                  <a:cxn ang="0">
                    <a:pos x="0" y="21"/>
                  </a:cxn>
                  <a:cxn ang="0">
                    <a:pos x="6" y="14"/>
                  </a:cxn>
                  <a:cxn ang="0">
                    <a:pos x="6" y="14"/>
                  </a:cxn>
                  <a:cxn ang="0">
                    <a:pos x="13" y="7"/>
                  </a:cxn>
                  <a:cxn ang="0">
                    <a:pos x="20" y="7"/>
                  </a:cxn>
                  <a:cxn ang="0">
                    <a:pos x="27" y="0"/>
                  </a:cxn>
                  <a:cxn ang="0">
                    <a:pos x="34" y="0"/>
                  </a:cxn>
                  <a:cxn ang="0">
                    <a:pos x="40" y="0"/>
                  </a:cxn>
                  <a:cxn ang="0">
                    <a:pos x="40" y="0"/>
                  </a:cxn>
                  <a:cxn ang="0">
                    <a:pos x="47" y="7"/>
                  </a:cxn>
                  <a:cxn ang="0">
                    <a:pos x="54" y="14"/>
                  </a:cxn>
                  <a:cxn ang="0">
                    <a:pos x="54" y="21"/>
                  </a:cxn>
                  <a:cxn ang="0">
                    <a:pos x="61" y="28"/>
                  </a:cxn>
                  <a:cxn ang="0">
                    <a:pos x="61" y="28"/>
                  </a:cxn>
                  <a:cxn ang="0">
                    <a:pos x="61" y="35"/>
                  </a:cxn>
                  <a:cxn ang="0">
                    <a:pos x="61" y="42"/>
                  </a:cxn>
                  <a:cxn ang="0">
                    <a:pos x="61" y="42"/>
                  </a:cxn>
                  <a:cxn ang="0">
                    <a:pos x="54" y="42"/>
                  </a:cxn>
                  <a:cxn ang="0">
                    <a:pos x="54" y="42"/>
                  </a:cxn>
                  <a:cxn ang="0">
                    <a:pos x="47" y="42"/>
                  </a:cxn>
                  <a:cxn ang="0">
                    <a:pos x="47" y="42"/>
                  </a:cxn>
                  <a:cxn ang="0">
                    <a:pos x="34" y="42"/>
                  </a:cxn>
                  <a:cxn ang="0">
                    <a:pos x="27" y="42"/>
                  </a:cxn>
                  <a:cxn ang="0">
                    <a:pos x="20" y="35"/>
                  </a:cxn>
                  <a:cxn ang="0">
                    <a:pos x="13" y="35"/>
                  </a:cxn>
                  <a:cxn ang="0">
                    <a:pos x="6" y="35"/>
                  </a:cxn>
                  <a:cxn ang="0">
                    <a:pos x="6" y="28"/>
                  </a:cxn>
                  <a:cxn ang="0">
                    <a:pos x="0" y="28"/>
                  </a:cxn>
                  <a:cxn ang="0">
                    <a:pos x="0" y="28"/>
                  </a:cxn>
                </a:cxnLst>
                <a:rect l="0" t="0" r="r" b="b"/>
                <a:pathLst>
                  <a:path w="61" h="42">
                    <a:moveTo>
                      <a:pt x="0" y="28"/>
                    </a:moveTo>
                    <a:lnTo>
                      <a:pt x="0" y="28"/>
                    </a:lnTo>
                    <a:lnTo>
                      <a:pt x="0" y="21"/>
                    </a:lnTo>
                    <a:lnTo>
                      <a:pt x="0" y="21"/>
                    </a:lnTo>
                    <a:lnTo>
                      <a:pt x="0" y="21"/>
                    </a:lnTo>
                    <a:lnTo>
                      <a:pt x="6" y="14"/>
                    </a:lnTo>
                    <a:lnTo>
                      <a:pt x="6" y="14"/>
                    </a:lnTo>
                    <a:lnTo>
                      <a:pt x="13" y="7"/>
                    </a:lnTo>
                    <a:lnTo>
                      <a:pt x="20" y="7"/>
                    </a:lnTo>
                    <a:lnTo>
                      <a:pt x="27" y="0"/>
                    </a:lnTo>
                    <a:lnTo>
                      <a:pt x="34" y="0"/>
                    </a:lnTo>
                    <a:lnTo>
                      <a:pt x="40" y="0"/>
                    </a:lnTo>
                    <a:lnTo>
                      <a:pt x="40" y="0"/>
                    </a:lnTo>
                    <a:lnTo>
                      <a:pt x="47" y="7"/>
                    </a:lnTo>
                    <a:lnTo>
                      <a:pt x="54" y="14"/>
                    </a:lnTo>
                    <a:lnTo>
                      <a:pt x="54" y="21"/>
                    </a:lnTo>
                    <a:lnTo>
                      <a:pt x="61" y="28"/>
                    </a:lnTo>
                    <a:lnTo>
                      <a:pt x="61" y="28"/>
                    </a:lnTo>
                    <a:lnTo>
                      <a:pt x="61" y="35"/>
                    </a:lnTo>
                    <a:lnTo>
                      <a:pt x="61" y="42"/>
                    </a:lnTo>
                    <a:lnTo>
                      <a:pt x="61" y="42"/>
                    </a:lnTo>
                    <a:lnTo>
                      <a:pt x="54" y="42"/>
                    </a:lnTo>
                    <a:lnTo>
                      <a:pt x="54" y="42"/>
                    </a:lnTo>
                    <a:lnTo>
                      <a:pt x="47" y="42"/>
                    </a:lnTo>
                    <a:lnTo>
                      <a:pt x="47" y="42"/>
                    </a:lnTo>
                    <a:lnTo>
                      <a:pt x="34" y="42"/>
                    </a:lnTo>
                    <a:lnTo>
                      <a:pt x="27" y="42"/>
                    </a:lnTo>
                    <a:lnTo>
                      <a:pt x="20" y="35"/>
                    </a:lnTo>
                    <a:lnTo>
                      <a:pt x="13" y="35"/>
                    </a:lnTo>
                    <a:lnTo>
                      <a:pt x="6" y="35"/>
                    </a:lnTo>
                    <a:lnTo>
                      <a:pt x="6" y="28"/>
                    </a:lnTo>
                    <a:lnTo>
                      <a:pt x="0" y="28"/>
                    </a:lnTo>
                    <a:lnTo>
                      <a:pt x="0"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59" name="Freeform 111"/>
              <p:cNvSpPr>
                <a:spLocks/>
              </p:cNvSpPr>
              <p:nvPr/>
            </p:nvSpPr>
            <p:spPr bwMode="auto">
              <a:xfrm>
                <a:off x="1151" y="3356"/>
                <a:ext cx="95" cy="63"/>
              </a:xfrm>
              <a:custGeom>
                <a:avLst/>
                <a:gdLst/>
                <a:ahLst/>
                <a:cxnLst>
                  <a:cxn ang="0">
                    <a:pos x="0" y="42"/>
                  </a:cxn>
                  <a:cxn ang="0">
                    <a:pos x="0" y="35"/>
                  </a:cxn>
                  <a:cxn ang="0">
                    <a:pos x="0" y="35"/>
                  </a:cxn>
                  <a:cxn ang="0">
                    <a:pos x="0" y="28"/>
                  </a:cxn>
                  <a:cxn ang="0">
                    <a:pos x="6" y="28"/>
                  </a:cxn>
                  <a:cxn ang="0">
                    <a:pos x="6" y="21"/>
                  </a:cxn>
                  <a:cxn ang="0">
                    <a:pos x="13" y="21"/>
                  </a:cxn>
                  <a:cxn ang="0">
                    <a:pos x="20" y="14"/>
                  </a:cxn>
                  <a:cxn ang="0">
                    <a:pos x="27" y="7"/>
                  </a:cxn>
                  <a:cxn ang="0">
                    <a:pos x="40" y="0"/>
                  </a:cxn>
                  <a:cxn ang="0">
                    <a:pos x="54" y="0"/>
                  </a:cxn>
                  <a:cxn ang="0">
                    <a:pos x="61" y="0"/>
                  </a:cxn>
                  <a:cxn ang="0">
                    <a:pos x="68" y="7"/>
                  </a:cxn>
                  <a:cxn ang="0">
                    <a:pos x="75" y="14"/>
                  </a:cxn>
                  <a:cxn ang="0">
                    <a:pos x="81" y="21"/>
                  </a:cxn>
                  <a:cxn ang="0">
                    <a:pos x="88" y="28"/>
                  </a:cxn>
                  <a:cxn ang="0">
                    <a:pos x="95" y="42"/>
                  </a:cxn>
                  <a:cxn ang="0">
                    <a:pos x="95" y="49"/>
                  </a:cxn>
                  <a:cxn ang="0">
                    <a:pos x="95" y="56"/>
                  </a:cxn>
                  <a:cxn ang="0">
                    <a:pos x="95" y="56"/>
                  </a:cxn>
                  <a:cxn ang="0">
                    <a:pos x="88" y="63"/>
                  </a:cxn>
                  <a:cxn ang="0">
                    <a:pos x="88" y="63"/>
                  </a:cxn>
                  <a:cxn ang="0">
                    <a:pos x="81" y="63"/>
                  </a:cxn>
                  <a:cxn ang="0">
                    <a:pos x="75" y="63"/>
                  </a:cxn>
                  <a:cxn ang="0">
                    <a:pos x="68" y="63"/>
                  </a:cxn>
                  <a:cxn ang="0">
                    <a:pos x="54" y="63"/>
                  </a:cxn>
                  <a:cxn ang="0">
                    <a:pos x="40" y="56"/>
                  </a:cxn>
                  <a:cxn ang="0">
                    <a:pos x="27" y="56"/>
                  </a:cxn>
                  <a:cxn ang="0">
                    <a:pos x="13" y="49"/>
                  </a:cxn>
                  <a:cxn ang="0">
                    <a:pos x="13" y="49"/>
                  </a:cxn>
                  <a:cxn ang="0">
                    <a:pos x="6" y="49"/>
                  </a:cxn>
                  <a:cxn ang="0">
                    <a:pos x="6" y="42"/>
                  </a:cxn>
                  <a:cxn ang="0">
                    <a:pos x="0" y="42"/>
                  </a:cxn>
                </a:cxnLst>
                <a:rect l="0" t="0" r="r" b="b"/>
                <a:pathLst>
                  <a:path w="95" h="63">
                    <a:moveTo>
                      <a:pt x="0" y="42"/>
                    </a:moveTo>
                    <a:lnTo>
                      <a:pt x="0" y="35"/>
                    </a:lnTo>
                    <a:lnTo>
                      <a:pt x="0" y="35"/>
                    </a:lnTo>
                    <a:lnTo>
                      <a:pt x="0" y="28"/>
                    </a:lnTo>
                    <a:lnTo>
                      <a:pt x="6" y="28"/>
                    </a:lnTo>
                    <a:lnTo>
                      <a:pt x="6" y="21"/>
                    </a:lnTo>
                    <a:lnTo>
                      <a:pt x="13" y="21"/>
                    </a:lnTo>
                    <a:lnTo>
                      <a:pt x="20" y="14"/>
                    </a:lnTo>
                    <a:lnTo>
                      <a:pt x="27" y="7"/>
                    </a:lnTo>
                    <a:lnTo>
                      <a:pt x="40" y="0"/>
                    </a:lnTo>
                    <a:lnTo>
                      <a:pt x="54" y="0"/>
                    </a:lnTo>
                    <a:lnTo>
                      <a:pt x="61" y="0"/>
                    </a:lnTo>
                    <a:lnTo>
                      <a:pt x="68" y="7"/>
                    </a:lnTo>
                    <a:lnTo>
                      <a:pt x="75" y="14"/>
                    </a:lnTo>
                    <a:lnTo>
                      <a:pt x="81" y="21"/>
                    </a:lnTo>
                    <a:lnTo>
                      <a:pt x="88" y="28"/>
                    </a:lnTo>
                    <a:lnTo>
                      <a:pt x="95" y="42"/>
                    </a:lnTo>
                    <a:lnTo>
                      <a:pt x="95" y="49"/>
                    </a:lnTo>
                    <a:lnTo>
                      <a:pt x="95" y="56"/>
                    </a:lnTo>
                    <a:lnTo>
                      <a:pt x="95" y="56"/>
                    </a:lnTo>
                    <a:lnTo>
                      <a:pt x="88" y="63"/>
                    </a:lnTo>
                    <a:lnTo>
                      <a:pt x="88" y="63"/>
                    </a:lnTo>
                    <a:lnTo>
                      <a:pt x="81" y="63"/>
                    </a:lnTo>
                    <a:lnTo>
                      <a:pt x="75" y="63"/>
                    </a:lnTo>
                    <a:lnTo>
                      <a:pt x="68" y="63"/>
                    </a:lnTo>
                    <a:lnTo>
                      <a:pt x="54" y="63"/>
                    </a:lnTo>
                    <a:lnTo>
                      <a:pt x="40" y="56"/>
                    </a:lnTo>
                    <a:lnTo>
                      <a:pt x="27" y="56"/>
                    </a:lnTo>
                    <a:lnTo>
                      <a:pt x="13" y="49"/>
                    </a:lnTo>
                    <a:lnTo>
                      <a:pt x="13" y="49"/>
                    </a:lnTo>
                    <a:lnTo>
                      <a:pt x="6" y="49"/>
                    </a:lnTo>
                    <a:lnTo>
                      <a:pt x="6" y="42"/>
                    </a:lnTo>
                    <a:lnTo>
                      <a:pt x="0" y="42"/>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60" name="Freeform 112"/>
              <p:cNvSpPr>
                <a:spLocks/>
              </p:cNvSpPr>
              <p:nvPr/>
            </p:nvSpPr>
            <p:spPr bwMode="auto">
              <a:xfrm>
                <a:off x="1151" y="3538"/>
                <a:ext cx="34" cy="21"/>
              </a:xfrm>
              <a:custGeom>
                <a:avLst/>
                <a:gdLst/>
                <a:ahLst/>
                <a:cxnLst>
                  <a:cxn ang="0">
                    <a:pos x="0" y="14"/>
                  </a:cxn>
                  <a:cxn ang="0">
                    <a:pos x="0" y="14"/>
                  </a:cxn>
                  <a:cxn ang="0">
                    <a:pos x="0" y="14"/>
                  </a:cxn>
                  <a:cxn ang="0">
                    <a:pos x="0" y="7"/>
                  </a:cxn>
                  <a:cxn ang="0">
                    <a:pos x="0" y="7"/>
                  </a:cxn>
                  <a:cxn ang="0">
                    <a:pos x="0" y="7"/>
                  </a:cxn>
                  <a:cxn ang="0">
                    <a:pos x="6" y="7"/>
                  </a:cxn>
                  <a:cxn ang="0">
                    <a:pos x="6" y="7"/>
                  </a:cxn>
                  <a:cxn ang="0">
                    <a:pos x="13" y="0"/>
                  </a:cxn>
                  <a:cxn ang="0">
                    <a:pos x="13" y="0"/>
                  </a:cxn>
                  <a:cxn ang="0">
                    <a:pos x="20" y="0"/>
                  </a:cxn>
                  <a:cxn ang="0">
                    <a:pos x="20" y="0"/>
                  </a:cxn>
                  <a:cxn ang="0">
                    <a:pos x="27" y="0"/>
                  </a:cxn>
                  <a:cxn ang="0">
                    <a:pos x="27" y="0"/>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3" y="21"/>
                  </a:cxn>
                  <a:cxn ang="0">
                    <a:pos x="13" y="21"/>
                  </a:cxn>
                  <a:cxn ang="0">
                    <a:pos x="6" y="14"/>
                  </a:cxn>
                  <a:cxn ang="0">
                    <a:pos x="6" y="14"/>
                  </a:cxn>
                  <a:cxn ang="0">
                    <a:pos x="0" y="14"/>
                  </a:cxn>
                  <a:cxn ang="0">
                    <a:pos x="0" y="14"/>
                  </a:cxn>
                  <a:cxn ang="0">
                    <a:pos x="0" y="14"/>
                  </a:cxn>
                </a:cxnLst>
                <a:rect l="0" t="0" r="r" b="b"/>
                <a:pathLst>
                  <a:path w="34" h="21">
                    <a:moveTo>
                      <a:pt x="0" y="14"/>
                    </a:moveTo>
                    <a:lnTo>
                      <a:pt x="0" y="14"/>
                    </a:lnTo>
                    <a:lnTo>
                      <a:pt x="0" y="14"/>
                    </a:lnTo>
                    <a:lnTo>
                      <a:pt x="0" y="7"/>
                    </a:lnTo>
                    <a:lnTo>
                      <a:pt x="0" y="7"/>
                    </a:lnTo>
                    <a:lnTo>
                      <a:pt x="0" y="7"/>
                    </a:lnTo>
                    <a:lnTo>
                      <a:pt x="6" y="7"/>
                    </a:lnTo>
                    <a:lnTo>
                      <a:pt x="6" y="7"/>
                    </a:lnTo>
                    <a:lnTo>
                      <a:pt x="13" y="0"/>
                    </a:lnTo>
                    <a:lnTo>
                      <a:pt x="13" y="0"/>
                    </a:lnTo>
                    <a:lnTo>
                      <a:pt x="20" y="0"/>
                    </a:lnTo>
                    <a:lnTo>
                      <a:pt x="20" y="0"/>
                    </a:lnTo>
                    <a:lnTo>
                      <a:pt x="27" y="0"/>
                    </a:lnTo>
                    <a:lnTo>
                      <a:pt x="27" y="0"/>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3" y="21"/>
                    </a:lnTo>
                    <a:lnTo>
                      <a:pt x="13" y="21"/>
                    </a:lnTo>
                    <a:lnTo>
                      <a:pt x="6" y="14"/>
                    </a:lnTo>
                    <a:lnTo>
                      <a:pt x="6"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61" name="Freeform 113"/>
              <p:cNvSpPr>
                <a:spLocks/>
              </p:cNvSpPr>
              <p:nvPr/>
            </p:nvSpPr>
            <p:spPr bwMode="auto">
              <a:xfrm>
                <a:off x="1219" y="3524"/>
                <a:ext cx="41" cy="21"/>
              </a:xfrm>
              <a:custGeom>
                <a:avLst/>
                <a:gdLst/>
                <a:ahLst/>
                <a:cxnLst>
                  <a:cxn ang="0">
                    <a:pos x="0" y="14"/>
                  </a:cxn>
                  <a:cxn ang="0">
                    <a:pos x="0" y="14"/>
                  </a:cxn>
                  <a:cxn ang="0">
                    <a:pos x="0" y="14"/>
                  </a:cxn>
                  <a:cxn ang="0">
                    <a:pos x="0" y="14"/>
                  </a:cxn>
                  <a:cxn ang="0">
                    <a:pos x="0" y="7"/>
                  </a:cxn>
                  <a:cxn ang="0">
                    <a:pos x="0" y="7"/>
                  </a:cxn>
                  <a:cxn ang="0">
                    <a:pos x="7" y="7"/>
                  </a:cxn>
                  <a:cxn ang="0">
                    <a:pos x="7" y="7"/>
                  </a:cxn>
                  <a:cxn ang="0">
                    <a:pos x="13" y="0"/>
                  </a:cxn>
                  <a:cxn ang="0">
                    <a:pos x="20" y="0"/>
                  </a:cxn>
                  <a:cxn ang="0">
                    <a:pos x="20" y="0"/>
                  </a:cxn>
                  <a:cxn ang="0">
                    <a:pos x="27" y="0"/>
                  </a:cxn>
                  <a:cxn ang="0">
                    <a:pos x="27" y="0"/>
                  </a:cxn>
                  <a:cxn ang="0">
                    <a:pos x="34" y="7"/>
                  </a:cxn>
                  <a:cxn ang="0">
                    <a:pos x="34" y="7"/>
                  </a:cxn>
                  <a:cxn ang="0">
                    <a:pos x="41" y="7"/>
                  </a:cxn>
                  <a:cxn ang="0">
                    <a:pos x="41" y="14"/>
                  </a:cxn>
                  <a:cxn ang="0">
                    <a:pos x="41" y="14"/>
                  </a:cxn>
                  <a:cxn ang="0">
                    <a:pos x="41" y="21"/>
                  </a:cxn>
                  <a:cxn ang="0">
                    <a:pos x="41" y="21"/>
                  </a:cxn>
                  <a:cxn ang="0">
                    <a:pos x="41" y="21"/>
                  </a:cxn>
                  <a:cxn ang="0">
                    <a:pos x="41" y="21"/>
                  </a:cxn>
                  <a:cxn ang="0">
                    <a:pos x="34" y="21"/>
                  </a:cxn>
                  <a:cxn ang="0">
                    <a:pos x="34" y="21"/>
                  </a:cxn>
                  <a:cxn ang="0">
                    <a:pos x="27" y="21"/>
                  </a:cxn>
                  <a:cxn ang="0">
                    <a:pos x="27" y="21"/>
                  </a:cxn>
                  <a:cxn ang="0">
                    <a:pos x="20" y="21"/>
                  </a:cxn>
                  <a:cxn ang="0">
                    <a:pos x="13" y="21"/>
                  </a:cxn>
                  <a:cxn ang="0">
                    <a:pos x="7" y="14"/>
                  </a:cxn>
                  <a:cxn ang="0">
                    <a:pos x="7" y="14"/>
                  </a:cxn>
                  <a:cxn ang="0">
                    <a:pos x="0" y="14"/>
                  </a:cxn>
                  <a:cxn ang="0">
                    <a:pos x="0" y="14"/>
                  </a:cxn>
                  <a:cxn ang="0">
                    <a:pos x="0" y="14"/>
                  </a:cxn>
                </a:cxnLst>
                <a:rect l="0" t="0" r="r" b="b"/>
                <a:pathLst>
                  <a:path w="41" h="21">
                    <a:moveTo>
                      <a:pt x="0" y="14"/>
                    </a:moveTo>
                    <a:lnTo>
                      <a:pt x="0" y="14"/>
                    </a:lnTo>
                    <a:lnTo>
                      <a:pt x="0" y="14"/>
                    </a:lnTo>
                    <a:lnTo>
                      <a:pt x="0" y="14"/>
                    </a:lnTo>
                    <a:lnTo>
                      <a:pt x="0" y="7"/>
                    </a:lnTo>
                    <a:lnTo>
                      <a:pt x="0" y="7"/>
                    </a:lnTo>
                    <a:lnTo>
                      <a:pt x="7" y="7"/>
                    </a:lnTo>
                    <a:lnTo>
                      <a:pt x="7" y="7"/>
                    </a:lnTo>
                    <a:lnTo>
                      <a:pt x="13" y="0"/>
                    </a:lnTo>
                    <a:lnTo>
                      <a:pt x="20" y="0"/>
                    </a:lnTo>
                    <a:lnTo>
                      <a:pt x="20" y="0"/>
                    </a:lnTo>
                    <a:lnTo>
                      <a:pt x="27" y="0"/>
                    </a:lnTo>
                    <a:lnTo>
                      <a:pt x="27" y="0"/>
                    </a:lnTo>
                    <a:lnTo>
                      <a:pt x="34" y="7"/>
                    </a:lnTo>
                    <a:lnTo>
                      <a:pt x="34" y="7"/>
                    </a:lnTo>
                    <a:lnTo>
                      <a:pt x="41" y="7"/>
                    </a:lnTo>
                    <a:lnTo>
                      <a:pt x="41" y="14"/>
                    </a:lnTo>
                    <a:lnTo>
                      <a:pt x="41" y="14"/>
                    </a:lnTo>
                    <a:lnTo>
                      <a:pt x="41" y="21"/>
                    </a:lnTo>
                    <a:lnTo>
                      <a:pt x="41" y="21"/>
                    </a:lnTo>
                    <a:lnTo>
                      <a:pt x="41" y="21"/>
                    </a:lnTo>
                    <a:lnTo>
                      <a:pt x="41" y="21"/>
                    </a:lnTo>
                    <a:lnTo>
                      <a:pt x="34" y="21"/>
                    </a:lnTo>
                    <a:lnTo>
                      <a:pt x="34" y="21"/>
                    </a:lnTo>
                    <a:lnTo>
                      <a:pt x="27" y="21"/>
                    </a:lnTo>
                    <a:lnTo>
                      <a:pt x="27" y="21"/>
                    </a:lnTo>
                    <a:lnTo>
                      <a:pt x="20" y="21"/>
                    </a:lnTo>
                    <a:lnTo>
                      <a:pt x="13" y="21"/>
                    </a:lnTo>
                    <a:lnTo>
                      <a:pt x="7" y="14"/>
                    </a:lnTo>
                    <a:lnTo>
                      <a:pt x="7" y="14"/>
                    </a:lnTo>
                    <a:lnTo>
                      <a:pt x="0" y="14"/>
                    </a:lnTo>
                    <a:lnTo>
                      <a:pt x="0" y="14"/>
                    </a:lnTo>
                    <a:lnTo>
                      <a:pt x="0" y="14"/>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62" name="Freeform 114"/>
              <p:cNvSpPr>
                <a:spLocks/>
              </p:cNvSpPr>
              <p:nvPr/>
            </p:nvSpPr>
            <p:spPr bwMode="auto">
              <a:xfrm>
                <a:off x="1151" y="3433"/>
                <a:ext cx="34" cy="21"/>
              </a:xfrm>
              <a:custGeom>
                <a:avLst/>
                <a:gdLst/>
                <a:ahLst/>
                <a:cxnLst>
                  <a:cxn ang="0">
                    <a:pos x="0" y="14"/>
                  </a:cxn>
                  <a:cxn ang="0">
                    <a:pos x="0" y="14"/>
                  </a:cxn>
                  <a:cxn ang="0">
                    <a:pos x="0" y="14"/>
                  </a:cxn>
                  <a:cxn ang="0">
                    <a:pos x="0" y="14"/>
                  </a:cxn>
                  <a:cxn ang="0">
                    <a:pos x="0" y="7"/>
                  </a:cxn>
                  <a:cxn ang="0">
                    <a:pos x="0" y="7"/>
                  </a:cxn>
                  <a:cxn ang="0">
                    <a:pos x="6" y="7"/>
                  </a:cxn>
                  <a:cxn ang="0">
                    <a:pos x="6" y="7"/>
                  </a:cxn>
                  <a:cxn ang="0">
                    <a:pos x="13" y="0"/>
                  </a:cxn>
                  <a:cxn ang="0">
                    <a:pos x="13" y="0"/>
                  </a:cxn>
                  <a:cxn ang="0">
                    <a:pos x="20" y="0"/>
                  </a:cxn>
                  <a:cxn ang="0">
                    <a:pos x="20"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3" y="21"/>
                  </a:cxn>
                  <a:cxn ang="0">
                    <a:pos x="13" y="21"/>
                  </a:cxn>
                  <a:cxn ang="0">
                    <a:pos x="6" y="14"/>
                  </a:cxn>
                  <a:cxn ang="0">
                    <a:pos x="6"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6" y="7"/>
                    </a:lnTo>
                    <a:lnTo>
                      <a:pt x="6" y="7"/>
                    </a:lnTo>
                    <a:lnTo>
                      <a:pt x="13" y="0"/>
                    </a:lnTo>
                    <a:lnTo>
                      <a:pt x="13" y="0"/>
                    </a:lnTo>
                    <a:lnTo>
                      <a:pt x="20" y="0"/>
                    </a:lnTo>
                    <a:lnTo>
                      <a:pt x="20"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3" y="21"/>
                    </a:lnTo>
                    <a:lnTo>
                      <a:pt x="13" y="21"/>
                    </a:lnTo>
                    <a:lnTo>
                      <a:pt x="6" y="14"/>
                    </a:lnTo>
                    <a:lnTo>
                      <a:pt x="6"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63" name="Freeform 115"/>
              <p:cNvSpPr>
                <a:spLocks/>
              </p:cNvSpPr>
              <p:nvPr/>
            </p:nvSpPr>
            <p:spPr bwMode="auto">
              <a:xfrm>
                <a:off x="1260" y="3524"/>
                <a:ext cx="41" cy="21"/>
              </a:xfrm>
              <a:custGeom>
                <a:avLst/>
                <a:gdLst/>
                <a:ahLst/>
                <a:cxnLst>
                  <a:cxn ang="0">
                    <a:pos x="0" y="14"/>
                  </a:cxn>
                  <a:cxn ang="0">
                    <a:pos x="0" y="14"/>
                  </a:cxn>
                  <a:cxn ang="0">
                    <a:pos x="0" y="14"/>
                  </a:cxn>
                  <a:cxn ang="0">
                    <a:pos x="0" y="14"/>
                  </a:cxn>
                  <a:cxn ang="0">
                    <a:pos x="0" y="7"/>
                  </a:cxn>
                  <a:cxn ang="0">
                    <a:pos x="0" y="7"/>
                  </a:cxn>
                  <a:cxn ang="0">
                    <a:pos x="6" y="7"/>
                  </a:cxn>
                  <a:cxn ang="0">
                    <a:pos x="6" y="7"/>
                  </a:cxn>
                  <a:cxn ang="0">
                    <a:pos x="13" y="0"/>
                  </a:cxn>
                  <a:cxn ang="0">
                    <a:pos x="20" y="0"/>
                  </a:cxn>
                  <a:cxn ang="0">
                    <a:pos x="20" y="0"/>
                  </a:cxn>
                  <a:cxn ang="0">
                    <a:pos x="27" y="0"/>
                  </a:cxn>
                  <a:cxn ang="0">
                    <a:pos x="27" y="0"/>
                  </a:cxn>
                  <a:cxn ang="0">
                    <a:pos x="34" y="7"/>
                  </a:cxn>
                  <a:cxn ang="0">
                    <a:pos x="34" y="7"/>
                  </a:cxn>
                  <a:cxn ang="0">
                    <a:pos x="41" y="7"/>
                  </a:cxn>
                  <a:cxn ang="0">
                    <a:pos x="41" y="14"/>
                  </a:cxn>
                  <a:cxn ang="0">
                    <a:pos x="41" y="14"/>
                  </a:cxn>
                  <a:cxn ang="0">
                    <a:pos x="41" y="21"/>
                  </a:cxn>
                  <a:cxn ang="0">
                    <a:pos x="41" y="21"/>
                  </a:cxn>
                  <a:cxn ang="0">
                    <a:pos x="41" y="21"/>
                  </a:cxn>
                  <a:cxn ang="0">
                    <a:pos x="34" y="21"/>
                  </a:cxn>
                  <a:cxn ang="0">
                    <a:pos x="34" y="21"/>
                  </a:cxn>
                  <a:cxn ang="0">
                    <a:pos x="34" y="21"/>
                  </a:cxn>
                  <a:cxn ang="0">
                    <a:pos x="27" y="21"/>
                  </a:cxn>
                  <a:cxn ang="0">
                    <a:pos x="27" y="21"/>
                  </a:cxn>
                  <a:cxn ang="0">
                    <a:pos x="20" y="21"/>
                  </a:cxn>
                  <a:cxn ang="0">
                    <a:pos x="13" y="21"/>
                  </a:cxn>
                  <a:cxn ang="0">
                    <a:pos x="6" y="14"/>
                  </a:cxn>
                  <a:cxn ang="0">
                    <a:pos x="6" y="14"/>
                  </a:cxn>
                  <a:cxn ang="0">
                    <a:pos x="0" y="14"/>
                  </a:cxn>
                  <a:cxn ang="0">
                    <a:pos x="0" y="14"/>
                  </a:cxn>
                  <a:cxn ang="0">
                    <a:pos x="0" y="14"/>
                  </a:cxn>
                </a:cxnLst>
                <a:rect l="0" t="0" r="r" b="b"/>
                <a:pathLst>
                  <a:path w="41" h="21">
                    <a:moveTo>
                      <a:pt x="0" y="14"/>
                    </a:moveTo>
                    <a:lnTo>
                      <a:pt x="0" y="14"/>
                    </a:lnTo>
                    <a:lnTo>
                      <a:pt x="0" y="14"/>
                    </a:lnTo>
                    <a:lnTo>
                      <a:pt x="0" y="14"/>
                    </a:lnTo>
                    <a:lnTo>
                      <a:pt x="0" y="7"/>
                    </a:lnTo>
                    <a:lnTo>
                      <a:pt x="0" y="7"/>
                    </a:lnTo>
                    <a:lnTo>
                      <a:pt x="6" y="7"/>
                    </a:lnTo>
                    <a:lnTo>
                      <a:pt x="6" y="7"/>
                    </a:lnTo>
                    <a:lnTo>
                      <a:pt x="13" y="0"/>
                    </a:lnTo>
                    <a:lnTo>
                      <a:pt x="20" y="0"/>
                    </a:lnTo>
                    <a:lnTo>
                      <a:pt x="20" y="0"/>
                    </a:lnTo>
                    <a:lnTo>
                      <a:pt x="27" y="0"/>
                    </a:lnTo>
                    <a:lnTo>
                      <a:pt x="27" y="0"/>
                    </a:lnTo>
                    <a:lnTo>
                      <a:pt x="34" y="7"/>
                    </a:lnTo>
                    <a:lnTo>
                      <a:pt x="34" y="7"/>
                    </a:lnTo>
                    <a:lnTo>
                      <a:pt x="41" y="7"/>
                    </a:lnTo>
                    <a:lnTo>
                      <a:pt x="41" y="14"/>
                    </a:lnTo>
                    <a:lnTo>
                      <a:pt x="41" y="14"/>
                    </a:lnTo>
                    <a:lnTo>
                      <a:pt x="41" y="21"/>
                    </a:lnTo>
                    <a:lnTo>
                      <a:pt x="41" y="21"/>
                    </a:lnTo>
                    <a:lnTo>
                      <a:pt x="41" y="21"/>
                    </a:lnTo>
                    <a:lnTo>
                      <a:pt x="34" y="21"/>
                    </a:lnTo>
                    <a:lnTo>
                      <a:pt x="34" y="21"/>
                    </a:lnTo>
                    <a:lnTo>
                      <a:pt x="34" y="21"/>
                    </a:lnTo>
                    <a:lnTo>
                      <a:pt x="27" y="21"/>
                    </a:lnTo>
                    <a:lnTo>
                      <a:pt x="27" y="21"/>
                    </a:lnTo>
                    <a:lnTo>
                      <a:pt x="20" y="21"/>
                    </a:lnTo>
                    <a:lnTo>
                      <a:pt x="13" y="21"/>
                    </a:lnTo>
                    <a:lnTo>
                      <a:pt x="6" y="14"/>
                    </a:lnTo>
                    <a:lnTo>
                      <a:pt x="6"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64" name="Freeform 116"/>
              <p:cNvSpPr>
                <a:spLocks/>
              </p:cNvSpPr>
              <p:nvPr/>
            </p:nvSpPr>
            <p:spPr bwMode="auto">
              <a:xfrm>
                <a:off x="1212" y="3566"/>
                <a:ext cx="129" cy="99"/>
              </a:xfrm>
              <a:custGeom>
                <a:avLst/>
                <a:gdLst/>
                <a:ahLst/>
                <a:cxnLst>
                  <a:cxn ang="0">
                    <a:pos x="129" y="63"/>
                  </a:cxn>
                  <a:cxn ang="0">
                    <a:pos x="129" y="56"/>
                  </a:cxn>
                  <a:cxn ang="0">
                    <a:pos x="129" y="56"/>
                  </a:cxn>
                  <a:cxn ang="0">
                    <a:pos x="129" y="49"/>
                  </a:cxn>
                  <a:cxn ang="0">
                    <a:pos x="123" y="42"/>
                  </a:cxn>
                  <a:cxn ang="0">
                    <a:pos x="123" y="35"/>
                  </a:cxn>
                  <a:cxn ang="0">
                    <a:pos x="116" y="28"/>
                  </a:cxn>
                  <a:cxn ang="0">
                    <a:pos x="102" y="21"/>
                  </a:cxn>
                  <a:cxn ang="0">
                    <a:pos x="89" y="14"/>
                  </a:cxn>
                  <a:cxn ang="0">
                    <a:pos x="75" y="7"/>
                  </a:cxn>
                  <a:cxn ang="0">
                    <a:pos x="61" y="0"/>
                  </a:cxn>
                  <a:cxn ang="0">
                    <a:pos x="48" y="0"/>
                  </a:cxn>
                  <a:cxn ang="0">
                    <a:pos x="34" y="7"/>
                  </a:cxn>
                  <a:cxn ang="0">
                    <a:pos x="27" y="14"/>
                  </a:cxn>
                  <a:cxn ang="0">
                    <a:pos x="14" y="28"/>
                  </a:cxn>
                  <a:cxn ang="0">
                    <a:pos x="7" y="42"/>
                  </a:cxn>
                  <a:cxn ang="0">
                    <a:pos x="0" y="63"/>
                  </a:cxn>
                  <a:cxn ang="0">
                    <a:pos x="0" y="71"/>
                  </a:cxn>
                  <a:cxn ang="0">
                    <a:pos x="0" y="85"/>
                  </a:cxn>
                  <a:cxn ang="0">
                    <a:pos x="7" y="92"/>
                  </a:cxn>
                  <a:cxn ang="0">
                    <a:pos x="7" y="92"/>
                  </a:cxn>
                  <a:cxn ang="0">
                    <a:pos x="14" y="99"/>
                  </a:cxn>
                  <a:cxn ang="0">
                    <a:pos x="20" y="99"/>
                  </a:cxn>
                  <a:cxn ang="0">
                    <a:pos x="27" y="99"/>
                  </a:cxn>
                  <a:cxn ang="0">
                    <a:pos x="34" y="99"/>
                  </a:cxn>
                  <a:cxn ang="0">
                    <a:pos x="54" y="99"/>
                  </a:cxn>
                  <a:cxn ang="0">
                    <a:pos x="75" y="92"/>
                  </a:cxn>
                  <a:cxn ang="0">
                    <a:pos x="89" y="85"/>
                  </a:cxn>
                  <a:cxn ang="0">
                    <a:pos x="109" y="78"/>
                  </a:cxn>
                  <a:cxn ang="0">
                    <a:pos x="116" y="78"/>
                  </a:cxn>
                  <a:cxn ang="0">
                    <a:pos x="123" y="71"/>
                  </a:cxn>
                  <a:cxn ang="0">
                    <a:pos x="123" y="71"/>
                  </a:cxn>
                  <a:cxn ang="0">
                    <a:pos x="129" y="63"/>
                  </a:cxn>
                </a:cxnLst>
                <a:rect l="0" t="0" r="r" b="b"/>
                <a:pathLst>
                  <a:path w="129" h="99">
                    <a:moveTo>
                      <a:pt x="129" y="63"/>
                    </a:moveTo>
                    <a:lnTo>
                      <a:pt x="129" y="56"/>
                    </a:lnTo>
                    <a:lnTo>
                      <a:pt x="129" y="56"/>
                    </a:lnTo>
                    <a:lnTo>
                      <a:pt x="129" y="49"/>
                    </a:lnTo>
                    <a:lnTo>
                      <a:pt x="123" y="42"/>
                    </a:lnTo>
                    <a:lnTo>
                      <a:pt x="123" y="35"/>
                    </a:lnTo>
                    <a:lnTo>
                      <a:pt x="116" y="28"/>
                    </a:lnTo>
                    <a:lnTo>
                      <a:pt x="102" y="21"/>
                    </a:lnTo>
                    <a:lnTo>
                      <a:pt x="89" y="14"/>
                    </a:lnTo>
                    <a:lnTo>
                      <a:pt x="75" y="7"/>
                    </a:lnTo>
                    <a:lnTo>
                      <a:pt x="61" y="0"/>
                    </a:lnTo>
                    <a:lnTo>
                      <a:pt x="48" y="0"/>
                    </a:lnTo>
                    <a:lnTo>
                      <a:pt x="34" y="7"/>
                    </a:lnTo>
                    <a:lnTo>
                      <a:pt x="27" y="14"/>
                    </a:lnTo>
                    <a:lnTo>
                      <a:pt x="14" y="28"/>
                    </a:lnTo>
                    <a:lnTo>
                      <a:pt x="7" y="42"/>
                    </a:lnTo>
                    <a:lnTo>
                      <a:pt x="0" y="63"/>
                    </a:lnTo>
                    <a:lnTo>
                      <a:pt x="0" y="71"/>
                    </a:lnTo>
                    <a:lnTo>
                      <a:pt x="0" y="85"/>
                    </a:lnTo>
                    <a:lnTo>
                      <a:pt x="7" y="92"/>
                    </a:lnTo>
                    <a:lnTo>
                      <a:pt x="7" y="92"/>
                    </a:lnTo>
                    <a:lnTo>
                      <a:pt x="14" y="99"/>
                    </a:lnTo>
                    <a:lnTo>
                      <a:pt x="20" y="99"/>
                    </a:lnTo>
                    <a:lnTo>
                      <a:pt x="27" y="99"/>
                    </a:lnTo>
                    <a:lnTo>
                      <a:pt x="34" y="99"/>
                    </a:lnTo>
                    <a:lnTo>
                      <a:pt x="54" y="99"/>
                    </a:lnTo>
                    <a:lnTo>
                      <a:pt x="75" y="92"/>
                    </a:lnTo>
                    <a:lnTo>
                      <a:pt x="89" y="85"/>
                    </a:lnTo>
                    <a:lnTo>
                      <a:pt x="109" y="78"/>
                    </a:lnTo>
                    <a:lnTo>
                      <a:pt x="116" y="78"/>
                    </a:lnTo>
                    <a:lnTo>
                      <a:pt x="123" y="71"/>
                    </a:lnTo>
                    <a:lnTo>
                      <a:pt x="123" y="71"/>
                    </a:lnTo>
                    <a:lnTo>
                      <a:pt x="129" y="63"/>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65" name="Freeform 117"/>
              <p:cNvSpPr>
                <a:spLocks/>
              </p:cNvSpPr>
              <p:nvPr/>
            </p:nvSpPr>
            <p:spPr bwMode="auto">
              <a:xfrm>
                <a:off x="1294" y="3679"/>
                <a:ext cx="47" cy="42"/>
              </a:xfrm>
              <a:custGeom>
                <a:avLst/>
                <a:gdLst/>
                <a:ahLst/>
                <a:cxnLst>
                  <a:cxn ang="0">
                    <a:pos x="47" y="28"/>
                  </a:cxn>
                  <a:cxn ang="0">
                    <a:pos x="47" y="28"/>
                  </a:cxn>
                  <a:cxn ang="0">
                    <a:pos x="47" y="21"/>
                  </a:cxn>
                  <a:cxn ang="0">
                    <a:pos x="47" y="21"/>
                  </a:cxn>
                  <a:cxn ang="0">
                    <a:pos x="47" y="21"/>
                  </a:cxn>
                  <a:cxn ang="0">
                    <a:pos x="41" y="14"/>
                  </a:cxn>
                  <a:cxn ang="0">
                    <a:pos x="41" y="14"/>
                  </a:cxn>
                  <a:cxn ang="0">
                    <a:pos x="41" y="7"/>
                  </a:cxn>
                  <a:cxn ang="0">
                    <a:pos x="34" y="7"/>
                  </a:cxn>
                  <a:cxn ang="0">
                    <a:pos x="27" y="0"/>
                  </a:cxn>
                  <a:cxn ang="0">
                    <a:pos x="20" y="0"/>
                  </a:cxn>
                  <a:cxn ang="0">
                    <a:pos x="20" y="0"/>
                  </a:cxn>
                  <a:cxn ang="0">
                    <a:pos x="13" y="0"/>
                  </a:cxn>
                  <a:cxn ang="0">
                    <a:pos x="7" y="7"/>
                  </a:cxn>
                  <a:cxn ang="0">
                    <a:pos x="7" y="14"/>
                  </a:cxn>
                  <a:cxn ang="0">
                    <a:pos x="0" y="21"/>
                  </a:cxn>
                  <a:cxn ang="0">
                    <a:pos x="0" y="28"/>
                  </a:cxn>
                  <a:cxn ang="0">
                    <a:pos x="0" y="28"/>
                  </a:cxn>
                  <a:cxn ang="0">
                    <a:pos x="0" y="35"/>
                  </a:cxn>
                  <a:cxn ang="0">
                    <a:pos x="0" y="42"/>
                  </a:cxn>
                  <a:cxn ang="0">
                    <a:pos x="0" y="42"/>
                  </a:cxn>
                  <a:cxn ang="0">
                    <a:pos x="7" y="42"/>
                  </a:cxn>
                  <a:cxn ang="0">
                    <a:pos x="7" y="42"/>
                  </a:cxn>
                  <a:cxn ang="0">
                    <a:pos x="7" y="42"/>
                  </a:cxn>
                  <a:cxn ang="0">
                    <a:pos x="13" y="42"/>
                  </a:cxn>
                  <a:cxn ang="0">
                    <a:pos x="20" y="42"/>
                  </a:cxn>
                  <a:cxn ang="0">
                    <a:pos x="27" y="42"/>
                  </a:cxn>
                  <a:cxn ang="0">
                    <a:pos x="34" y="35"/>
                  </a:cxn>
                  <a:cxn ang="0">
                    <a:pos x="41" y="35"/>
                  </a:cxn>
                  <a:cxn ang="0">
                    <a:pos x="41" y="35"/>
                  </a:cxn>
                  <a:cxn ang="0">
                    <a:pos x="41" y="28"/>
                  </a:cxn>
                  <a:cxn ang="0">
                    <a:pos x="47" y="28"/>
                  </a:cxn>
                  <a:cxn ang="0">
                    <a:pos x="47" y="28"/>
                  </a:cxn>
                </a:cxnLst>
                <a:rect l="0" t="0" r="r" b="b"/>
                <a:pathLst>
                  <a:path w="47" h="42">
                    <a:moveTo>
                      <a:pt x="47" y="28"/>
                    </a:moveTo>
                    <a:lnTo>
                      <a:pt x="47" y="28"/>
                    </a:lnTo>
                    <a:lnTo>
                      <a:pt x="47" y="21"/>
                    </a:lnTo>
                    <a:lnTo>
                      <a:pt x="47" y="21"/>
                    </a:lnTo>
                    <a:lnTo>
                      <a:pt x="47" y="21"/>
                    </a:lnTo>
                    <a:lnTo>
                      <a:pt x="41" y="14"/>
                    </a:lnTo>
                    <a:lnTo>
                      <a:pt x="41" y="14"/>
                    </a:lnTo>
                    <a:lnTo>
                      <a:pt x="41" y="7"/>
                    </a:lnTo>
                    <a:lnTo>
                      <a:pt x="34" y="7"/>
                    </a:lnTo>
                    <a:lnTo>
                      <a:pt x="27" y="0"/>
                    </a:lnTo>
                    <a:lnTo>
                      <a:pt x="20" y="0"/>
                    </a:lnTo>
                    <a:lnTo>
                      <a:pt x="20" y="0"/>
                    </a:lnTo>
                    <a:lnTo>
                      <a:pt x="13" y="0"/>
                    </a:lnTo>
                    <a:lnTo>
                      <a:pt x="7" y="7"/>
                    </a:lnTo>
                    <a:lnTo>
                      <a:pt x="7" y="14"/>
                    </a:lnTo>
                    <a:lnTo>
                      <a:pt x="0" y="21"/>
                    </a:lnTo>
                    <a:lnTo>
                      <a:pt x="0" y="28"/>
                    </a:lnTo>
                    <a:lnTo>
                      <a:pt x="0" y="28"/>
                    </a:lnTo>
                    <a:lnTo>
                      <a:pt x="0" y="35"/>
                    </a:lnTo>
                    <a:lnTo>
                      <a:pt x="0" y="42"/>
                    </a:lnTo>
                    <a:lnTo>
                      <a:pt x="0" y="42"/>
                    </a:lnTo>
                    <a:lnTo>
                      <a:pt x="7" y="42"/>
                    </a:lnTo>
                    <a:lnTo>
                      <a:pt x="7" y="42"/>
                    </a:lnTo>
                    <a:lnTo>
                      <a:pt x="7" y="42"/>
                    </a:lnTo>
                    <a:lnTo>
                      <a:pt x="13" y="42"/>
                    </a:lnTo>
                    <a:lnTo>
                      <a:pt x="20" y="42"/>
                    </a:lnTo>
                    <a:lnTo>
                      <a:pt x="27" y="42"/>
                    </a:lnTo>
                    <a:lnTo>
                      <a:pt x="34" y="35"/>
                    </a:lnTo>
                    <a:lnTo>
                      <a:pt x="41" y="35"/>
                    </a:lnTo>
                    <a:lnTo>
                      <a:pt x="41" y="35"/>
                    </a:lnTo>
                    <a:lnTo>
                      <a:pt x="41" y="28"/>
                    </a:lnTo>
                    <a:lnTo>
                      <a:pt x="47" y="28"/>
                    </a:lnTo>
                    <a:lnTo>
                      <a:pt x="47"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66" name="Freeform 118"/>
              <p:cNvSpPr>
                <a:spLocks/>
              </p:cNvSpPr>
              <p:nvPr/>
            </p:nvSpPr>
            <p:spPr bwMode="auto">
              <a:xfrm>
                <a:off x="1232" y="3679"/>
                <a:ext cx="48" cy="42"/>
              </a:xfrm>
              <a:custGeom>
                <a:avLst/>
                <a:gdLst/>
                <a:ahLst/>
                <a:cxnLst>
                  <a:cxn ang="0">
                    <a:pos x="48" y="28"/>
                  </a:cxn>
                  <a:cxn ang="0">
                    <a:pos x="48" y="28"/>
                  </a:cxn>
                  <a:cxn ang="0">
                    <a:pos x="48" y="21"/>
                  </a:cxn>
                  <a:cxn ang="0">
                    <a:pos x="48" y="21"/>
                  </a:cxn>
                  <a:cxn ang="0">
                    <a:pos x="48" y="21"/>
                  </a:cxn>
                  <a:cxn ang="0">
                    <a:pos x="41" y="14"/>
                  </a:cxn>
                  <a:cxn ang="0">
                    <a:pos x="41" y="14"/>
                  </a:cxn>
                  <a:cxn ang="0">
                    <a:pos x="41" y="7"/>
                  </a:cxn>
                  <a:cxn ang="0">
                    <a:pos x="34" y="7"/>
                  </a:cxn>
                  <a:cxn ang="0">
                    <a:pos x="28" y="0"/>
                  </a:cxn>
                  <a:cxn ang="0">
                    <a:pos x="21" y="0"/>
                  </a:cxn>
                  <a:cxn ang="0">
                    <a:pos x="21" y="0"/>
                  </a:cxn>
                  <a:cxn ang="0">
                    <a:pos x="14" y="0"/>
                  </a:cxn>
                  <a:cxn ang="0">
                    <a:pos x="7" y="7"/>
                  </a:cxn>
                  <a:cxn ang="0">
                    <a:pos x="7" y="14"/>
                  </a:cxn>
                  <a:cxn ang="0">
                    <a:pos x="0" y="21"/>
                  </a:cxn>
                  <a:cxn ang="0">
                    <a:pos x="0" y="28"/>
                  </a:cxn>
                  <a:cxn ang="0">
                    <a:pos x="0" y="28"/>
                  </a:cxn>
                  <a:cxn ang="0">
                    <a:pos x="0" y="35"/>
                  </a:cxn>
                  <a:cxn ang="0">
                    <a:pos x="0" y="42"/>
                  </a:cxn>
                  <a:cxn ang="0">
                    <a:pos x="0" y="42"/>
                  </a:cxn>
                  <a:cxn ang="0">
                    <a:pos x="7" y="42"/>
                  </a:cxn>
                  <a:cxn ang="0">
                    <a:pos x="7" y="42"/>
                  </a:cxn>
                  <a:cxn ang="0">
                    <a:pos x="7" y="42"/>
                  </a:cxn>
                  <a:cxn ang="0">
                    <a:pos x="14" y="42"/>
                  </a:cxn>
                  <a:cxn ang="0">
                    <a:pos x="21" y="42"/>
                  </a:cxn>
                  <a:cxn ang="0">
                    <a:pos x="28" y="42"/>
                  </a:cxn>
                  <a:cxn ang="0">
                    <a:pos x="34" y="35"/>
                  </a:cxn>
                  <a:cxn ang="0">
                    <a:pos x="41" y="35"/>
                  </a:cxn>
                  <a:cxn ang="0">
                    <a:pos x="41" y="35"/>
                  </a:cxn>
                  <a:cxn ang="0">
                    <a:pos x="41" y="28"/>
                  </a:cxn>
                  <a:cxn ang="0">
                    <a:pos x="48" y="28"/>
                  </a:cxn>
                  <a:cxn ang="0">
                    <a:pos x="48" y="28"/>
                  </a:cxn>
                </a:cxnLst>
                <a:rect l="0" t="0" r="r" b="b"/>
                <a:pathLst>
                  <a:path w="48" h="42">
                    <a:moveTo>
                      <a:pt x="48" y="28"/>
                    </a:moveTo>
                    <a:lnTo>
                      <a:pt x="48" y="28"/>
                    </a:lnTo>
                    <a:lnTo>
                      <a:pt x="48" y="21"/>
                    </a:lnTo>
                    <a:lnTo>
                      <a:pt x="48" y="21"/>
                    </a:lnTo>
                    <a:lnTo>
                      <a:pt x="48" y="21"/>
                    </a:lnTo>
                    <a:lnTo>
                      <a:pt x="41" y="14"/>
                    </a:lnTo>
                    <a:lnTo>
                      <a:pt x="41" y="14"/>
                    </a:lnTo>
                    <a:lnTo>
                      <a:pt x="41" y="7"/>
                    </a:lnTo>
                    <a:lnTo>
                      <a:pt x="34" y="7"/>
                    </a:lnTo>
                    <a:lnTo>
                      <a:pt x="28" y="0"/>
                    </a:lnTo>
                    <a:lnTo>
                      <a:pt x="21" y="0"/>
                    </a:lnTo>
                    <a:lnTo>
                      <a:pt x="21" y="0"/>
                    </a:lnTo>
                    <a:lnTo>
                      <a:pt x="14" y="0"/>
                    </a:lnTo>
                    <a:lnTo>
                      <a:pt x="7" y="7"/>
                    </a:lnTo>
                    <a:lnTo>
                      <a:pt x="7" y="14"/>
                    </a:lnTo>
                    <a:lnTo>
                      <a:pt x="0" y="21"/>
                    </a:lnTo>
                    <a:lnTo>
                      <a:pt x="0" y="28"/>
                    </a:lnTo>
                    <a:lnTo>
                      <a:pt x="0" y="28"/>
                    </a:lnTo>
                    <a:lnTo>
                      <a:pt x="0" y="35"/>
                    </a:lnTo>
                    <a:lnTo>
                      <a:pt x="0" y="42"/>
                    </a:lnTo>
                    <a:lnTo>
                      <a:pt x="0" y="42"/>
                    </a:lnTo>
                    <a:lnTo>
                      <a:pt x="7" y="42"/>
                    </a:lnTo>
                    <a:lnTo>
                      <a:pt x="7" y="42"/>
                    </a:lnTo>
                    <a:lnTo>
                      <a:pt x="7" y="42"/>
                    </a:lnTo>
                    <a:lnTo>
                      <a:pt x="14" y="42"/>
                    </a:lnTo>
                    <a:lnTo>
                      <a:pt x="21" y="42"/>
                    </a:lnTo>
                    <a:lnTo>
                      <a:pt x="28" y="42"/>
                    </a:lnTo>
                    <a:lnTo>
                      <a:pt x="34" y="35"/>
                    </a:lnTo>
                    <a:lnTo>
                      <a:pt x="41" y="35"/>
                    </a:lnTo>
                    <a:lnTo>
                      <a:pt x="41" y="35"/>
                    </a:lnTo>
                    <a:lnTo>
                      <a:pt x="41" y="28"/>
                    </a:lnTo>
                    <a:lnTo>
                      <a:pt x="48" y="28"/>
                    </a:lnTo>
                    <a:lnTo>
                      <a:pt x="48" y="28"/>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67" name="Freeform 119"/>
              <p:cNvSpPr>
                <a:spLocks/>
              </p:cNvSpPr>
              <p:nvPr/>
            </p:nvSpPr>
            <p:spPr bwMode="auto">
              <a:xfrm>
                <a:off x="1273" y="3328"/>
                <a:ext cx="48" cy="35"/>
              </a:xfrm>
              <a:custGeom>
                <a:avLst/>
                <a:gdLst/>
                <a:ahLst/>
                <a:cxnLst>
                  <a:cxn ang="0">
                    <a:pos x="48" y="21"/>
                  </a:cxn>
                  <a:cxn ang="0">
                    <a:pos x="48" y="21"/>
                  </a:cxn>
                  <a:cxn ang="0">
                    <a:pos x="48" y="21"/>
                  </a:cxn>
                  <a:cxn ang="0">
                    <a:pos x="48" y="14"/>
                  </a:cxn>
                  <a:cxn ang="0">
                    <a:pos x="48" y="14"/>
                  </a:cxn>
                  <a:cxn ang="0">
                    <a:pos x="48" y="14"/>
                  </a:cxn>
                  <a:cxn ang="0">
                    <a:pos x="41" y="14"/>
                  </a:cxn>
                  <a:cxn ang="0">
                    <a:pos x="41" y="7"/>
                  </a:cxn>
                  <a:cxn ang="0">
                    <a:pos x="34" y="7"/>
                  </a:cxn>
                  <a:cxn ang="0">
                    <a:pos x="28" y="0"/>
                  </a:cxn>
                  <a:cxn ang="0">
                    <a:pos x="21" y="0"/>
                  </a:cxn>
                  <a:cxn ang="0">
                    <a:pos x="21" y="0"/>
                  </a:cxn>
                  <a:cxn ang="0">
                    <a:pos x="14" y="0"/>
                  </a:cxn>
                  <a:cxn ang="0">
                    <a:pos x="7" y="7"/>
                  </a:cxn>
                  <a:cxn ang="0">
                    <a:pos x="7" y="7"/>
                  </a:cxn>
                  <a:cxn ang="0">
                    <a:pos x="0" y="14"/>
                  </a:cxn>
                  <a:cxn ang="0">
                    <a:pos x="0" y="21"/>
                  </a:cxn>
                  <a:cxn ang="0">
                    <a:pos x="0" y="28"/>
                  </a:cxn>
                  <a:cxn ang="0">
                    <a:pos x="0" y="28"/>
                  </a:cxn>
                  <a:cxn ang="0">
                    <a:pos x="0" y="35"/>
                  </a:cxn>
                  <a:cxn ang="0">
                    <a:pos x="0" y="35"/>
                  </a:cxn>
                  <a:cxn ang="0">
                    <a:pos x="7" y="35"/>
                  </a:cxn>
                  <a:cxn ang="0">
                    <a:pos x="7" y="35"/>
                  </a:cxn>
                  <a:cxn ang="0">
                    <a:pos x="7" y="35"/>
                  </a:cxn>
                  <a:cxn ang="0">
                    <a:pos x="14" y="35"/>
                  </a:cxn>
                  <a:cxn ang="0">
                    <a:pos x="21" y="35"/>
                  </a:cxn>
                  <a:cxn ang="0">
                    <a:pos x="28" y="35"/>
                  </a:cxn>
                  <a:cxn ang="0">
                    <a:pos x="34" y="28"/>
                  </a:cxn>
                  <a:cxn ang="0">
                    <a:pos x="41" y="28"/>
                  </a:cxn>
                  <a:cxn ang="0">
                    <a:pos x="41" y="28"/>
                  </a:cxn>
                  <a:cxn ang="0">
                    <a:pos x="48" y="28"/>
                  </a:cxn>
                  <a:cxn ang="0">
                    <a:pos x="48" y="21"/>
                  </a:cxn>
                  <a:cxn ang="0">
                    <a:pos x="48" y="21"/>
                  </a:cxn>
                </a:cxnLst>
                <a:rect l="0" t="0" r="r" b="b"/>
                <a:pathLst>
                  <a:path w="48" h="35">
                    <a:moveTo>
                      <a:pt x="48" y="21"/>
                    </a:moveTo>
                    <a:lnTo>
                      <a:pt x="48" y="21"/>
                    </a:lnTo>
                    <a:lnTo>
                      <a:pt x="48" y="21"/>
                    </a:lnTo>
                    <a:lnTo>
                      <a:pt x="48" y="14"/>
                    </a:lnTo>
                    <a:lnTo>
                      <a:pt x="48" y="14"/>
                    </a:lnTo>
                    <a:lnTo>
                      <a:pt x="48" y="14"/>
                    </a:lnTo>
                    <a:lnTo>
                      <a:pt x="41" y="14"/>
                    </a:lnTo>
                    <a:lnTo>
                      <a:pt x="41" y="7"/>
                    </a:lnTo>
                    <a:lnTo>
                      <a:pt x="34" y="7"/>
                    </a:lnTo>
                    <a:lnTo>
                      <a:pt x="28" y="0"/>
                    </a:lnTo>
                    <a:lnTo>
                      <a:pt x="21" y="0"/>
                    </a:lnTo>
                    <a:lnTo>
                      <a:pt x="21" y="0"/>
                    </a:lnTo>
                    <a:lnTo>
                      <a:pt x="14" y="0"/>
                    </a:lnTo>
                    <a:lnTo>
                      <a:pt x="7" y="7"/>
                    </a:lnTo>
                    <a:lnTo>
                      <a:pt x="7" y="7"/>
                    </a:lnTo>
                    <a:lnTo>
                      <a:pt x="0" y="14"/>
                    </a:lnTo>
                    <a:lnTo>
                      <a:pt x="0" y="21"/>
                    </a:lnTo>
                    <a:lnTo>
                      <a:pt x="0" y="28"/>
                    </a:lnTo>
                    <a:lnTo>
                      <a:pt x="0" y="28"/>
                    </a:lnTo>
                    <a:lnTo>
                      <a:pt x="0" y="35"/>
                    </a:lnTo>
                    <a:lnTo>
                      <a:pt x="0" y="35"/>
                    </a:lnTo>
                    <a:lnTo>
                      <a:pt x="7" y="35"/>
                    </a:lnTo>
                    <a:lnTo>
                      <a:pt x="7" y="35"/>
                    </a:lnTo>
                    <a:lnTo>
                      <a:pt x="7" y="35"/>
                    </a:lnTo>
                    <a:lnTo>
                      <a:pt x="14" y="35"/>
                    </a:lnTo>
                    <a:lnTo>
                      <a:pt x="21" y="35"/>
                    </a:lnTo>
                    <a:lnTo>
                      <a:pt x="28" y="35"/>
                    </a:lnTo>
                    <a:lnTo>
                      <a:pt x="34" y="28"/>
                    </a:lnTo>
                    <a:lnTo>
                      <a:pt x="41" y="28"/>
                    </a:lnTo>
                    <a:lnTo>
                      <a:pt x="41" y="28"/>
                    </a:lnTo>
                    <a:lnTo>
                      <a:pt x="48" y="28"/>
                    </a:lnTo>
                    <a:lnTo>
                      <a:pt x="48" y="21"/>
                    </a:lnTo>
                    <a:lnTo>
                      <a:pt x="48"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68" name="Freeform 120"/>
              <p:cNvSpPr>
                <a:spLocks/>
              </p:cNvSpPr>
              <p:nvPr/>
            </p:nvSpPr>
            <p:spPr bwMode="auto">
              <a:xfrm>
                <a:off x="1055" y="3419"/>
                <a:ext cx="48" cy="35"/>
              </a:xfrm>
              <a:custGeom>
                <a:avLst/>
                <a:gdLst/>
                <a:ahLst/>
                <a:cxnLst>
                  <a:cxn ang="0">
                    <a:pos x="48" y="21"/>
                  </a:cxn>
                  <a:cxn ang="0">
                    <a:pos x="48" y="21"/>
                  </a:cxn>
                  <a:cxn ang="0">
                    <a:pos x="48" y="21"/>
                  </a:cxn>
                  <a:cxn ang="0">
                    <a:pos x="48" y="14"/>
                  </a:cxn>
                  <a:cxn ang="0">
                    <a:pos x="48" y="14"/>
                  </a:cxn>
                  <a:cxn ang="0">
                    <a:pos x="48" y="14"/>
                  </a:cxn>
                  <a:cxn ang="0">
                    <a:pos x="41" y="14"/>
                  </a:cxn>
                  <a:cxn ang="0">
                    <a:pos x="41" y="7"/>
                  </a:cxn>
                  <a:cxn ang="0">
                    <a:pos x="34" y="7"/>
                  </a:cxn>
                  <a:cxn ang="0">
                    <a:pos x="27" y="0"/>
                  </a:cxn>
                  <a:cxn ang="0">
                    <a:pos x="20" y="0"/>
                  </a:cxn>
                  <a:cxn ang="0">
                    <a:pos x="20" y="0"/>
                  </a:cxn>
                  <a:cxn ang="0">
                    <a:pos x="14" y="0"/>
                  </a:cxn>
                  <a:cxn ang="0">
                    <a:pos x="7" y="7"/>
                  </a:cxn>
                  <a:cxn ang="0">
                    <a:pos x="7" y="7"/>
                  </a:cxn>
                  <a:cxn ang="0">
                    <a:pos x="0" y="14"/>
                  </a:cxn>
                  <a:cxn ang="0">
                    <a:pos x="0" y="21"/>
                  </a:cxn>
                  <a:cxn ang="0">
                    <a:pos x="0" y="28"/>
                  </a:cxn>
                  <a:cxn ang="0">
                    <a:pos x="0" y="28"/>
                  </a:cxn>
                  <a:cxn ang="0">
                    <a:pos x="0" y="35"/>
                  </a:cxn>
                  <a:cxn ang="0">
                    <a:pos x="0" y="35"/>
                  </a:cxn>
                  <a:cxn ang="0">
                    <a:pos x="7" y="35"/>
                  </a:cxn>
                  <a:cxn ang="0">
                    <a:pos x="7" y="35"/>
                  </a:cxn>
                  <a:cxn ang="0">
                    <a:pos x="7" y="35"/>
                  </a:cxn>
                  <a:cxn ang="0">
                    <a:pos x="14" y="35"/>
                  </a:cxn>
                  <a:cxn ang="0">
                    <a:pos x="20" y="35"/>
                  </a:cxn>
                  <a:cxn ang="0">
                    <a:pos x="27" y="35"/>
                  </a:cxn>
                  <a:cxn ang="0">
                    <a:pos x="34" y="28"/>
                  </a:cxn>
                  <a:cxn ang="0">
                    <a:pos x="41" y="28"/>
                  </a:cxn>
                  <a:cxn ang="0">
                    <a:pos x="41" y="28"/>
                  </a:cxn>
                  <a:cxn ang="0">
                    <a:pos x="48" y="28"/>
                  </a:cxn>
                  <a:cxn ang="0">
                    <a:pos x="48" y="21"/>
                  </a:cxn>
                  <a:cxn ang="0">
                    <a:pos x="48" y="21"/>
                  </a:cxn>
                </a:cxnLst>
                <a:rect l="0" t="0" r="r" b="b"/>
                <a:pathLst>
                  <a:path w="48" h="35">
                    <a:moveTo>
                      <a:pt x="48" y="21"/>
                    </a:moveTo>
                    <a:lnTo>
                      <a:pt x="48" y="21"/>
                    </a:lnTo>
                    <a:lnTo>
                      <a:pt x="48" y="21"/>
                    </a:lnTo>
                    <a:lnTo>
                      <a:pt x="48" y="14"/>
                    </a:lnTo>
                    <a:lnTo>
                      <a:pt x="48" y="14"/>
                    </a:lnTo>
                    <a:lnTo>
                      <a:pt x="48" y="14"/>
                    </a:lnTo>
                    <a:lnTo>
                      <a:pt x="41" y="14"/>
                    </a:lnTo>
                    <a:lnTo>
                      <a:pt x="41" y="7"/>
                    </a:lnTo>
                    <a:lnTo>
                      <a:pt x="34" y="7"/>
                    </a:lnTo>
                    <a:lnTo>
                      <a:pt x="27" y="0"/>
                    </a:lnTo>
                    <a:lnTo>
                      <a:pt x="20" y="0"/>
                    </a:lnTo>
                    <a:lnTo>
                      <a:pt x="20" y="0"/>
                    </a:lnTo>
                    <a:lnTo>
                      <a:pt x="14" y="0"/>
                    </a:lnTo>
                    <a:lnTo>
                      <a:pt x="7" y="7"/>
                    </a:lnTo>
                    <a:lnTo>
                      <a:pt x="7" y="7"/>
                    </a:lnTo>
                    <a:lnTo>
                      <a:pt x="0" y="14"/>
                    </a:lnTo>
                    <a:lnTo>
                      <a:pt x="0" y="21"/>
                    </a:lnTo>
                    <a:lnTo>
                      <a:pt x="0" y="28"/>
                    </a:lnTo>
                    <a:lnTo>
                      <a:pt x="0" y="28"/>
                    </a:lnTo>
                    <a:lnTo>
                      <a:pt x="0" y="35"/>
                    </a:lnTo>
                    <a:lnTo>
                      <a:pt x="0" y="35"/>
                    </a:lnTo>
                    <a:lnTo>
                      <a:pt x="7" y="35"/>
                    </a:lnTo>
                    <a:lnTo>
                      <a:pt x="7" y="35"/>
                    </a:lnTo>
                    <a:lnTo>
                      <a:pt x="7" y="35"/>
                    </a:lnTo>
                    <a:lnTo>
                      <a:pt x="14" y="35"/>
                    </a:lnTo>
                    <a:lnTo>
                      <a:pt x="20" y="35"/>
                    </a:lnTo>
                    <a:lnTo>
                      <a:pt x="27" y="35"/>
                    </a:lnTo>
                    <a:lnTo>
                      <a:pt x="34" y="28"/>
                    </a:lnTo>
                    <a:lnTo>
                      <a:pt x="41" y="28"/>
                    </a:lnTo>
                    <a:lnTo>
                      <a:pt x="41" y="28"/>
                    </a:lnTo>
                    <a:lnTo>
                      <a:pt x="48" y="28"/>
                    </a:lnTo>
                    <a:lnTo>
                      <a:pt x="48" y="21"/>
                    </a:lnTo>
                    <a:lnTo>
                      <a:pt x="48"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69" name="Freeform 121"/>
              <p:cNvSpPr>
                <a:spLocks/>
              </p:cNvSpPr>
              <p:nvPr/>
            </p:nvSpPr>
            <p:spPr bwMode="auto">
              <a:xfrm>
                <a:off x="1055" y="3447"/>
                <a:ext cx="48" cy="42"/>
              </a:xfrm>
              <a:custGeom>
                <a:avLst/>
                <a:gdLst/>
                <a:ahLst/>
                <a:cxnLst>
                  <a:cxn ang="0">
                    <a:pos x="48" y="28"/>
                  </a:cxn>
                  <a:cxn ang="0">
                    <a:pos x="48" y="28"/>
                  </a:cxn>
                  <a:cxn ang="0">
                    <a:pos x="48" y="21"/>
                  </a:cxn>
                  <a:cxn ang="0">
                    <a:pos x="48" y="21"/>
                  </a:cxn>
                  <a:cxn ang="0">
                    <a:pos x="48" y="21"/>
                  </a:cxn>
                  <a:cxn ang="0">
                    <a:pos x="48" y="14"/>
                  </a:cxn>
                  <a:cxn ang="0">
                    <a:pos x="41" y="14"/>
                  </a:cxn>
                  <a:cxn ang="0">
                    <a:pos x="41" y="7"/>
                  </a:cxn>
                  <a:cxn ang="0">
                    <a:pos x="34" y="7"/>
                  </a:cxn>
                  <a:cxn ang="0">
                    <a:pos x="27" y="0"/>
                  </a:cxn>
                  <a:cxn ang="0">
                    <a:pos x="20" y="0"/>
                  </a:cxn>
                  <a:cxn ang="0">
                    <a:pos x="20" y="0"/>
                  </a:cxn>
                  <a:cxn ang="0">
                    <a:pos x="14" y="0"/>
                  </a:cxn>
                  <a:cxn ang="0">
                    <a:pos x="7" y="7"/>
                  </a:cxn>
                  <a:cxn ang="0">
                    <a:pos x="7" y="14"/>
                  </a:cxn>
                  <a:cxn ang="0">
                    <a:pos x="0" y="21"/>
                  </a:cxn>
                  <a:cxn ang="0">
                    <a:pos x="0" y="28"/>
                  </a:cxn>
                  <a:cxn ang="0">
                    <a:pos x="0" y="28"/>
                  </a:cxn>
                  <a:cxn ang="0">
                    <a:pos x="0" y="35"/>
                  </a:cxn>
                  <a:cxn ang="0">
                    <a:pos x="0" y="42"/>
                  </a:cxn>
                  <a:cxn ang="0">
                    <a:pos x="0" y="42"/>
                  </a:cxn>
                  <a:cxn ang="0">
                    <a:pos x="7" y="42"/>
                  </a:cxn>
                  <a:cxn ang="0">
                    <a:pos x="7" y="42"/>
                  </a:cxn>
                  <a:cxn ang="0">
                    <a:pos x="7" y="42"/>
                  </a:cxn>
                  <a:cxn ang="0">
                    <a:pos x="14" y="42"/>
                  </a:cxn>
                  <a:cxn ang="0">
                    <a:pos x="20" y="42"/>
                  </a:cxn>
                  <a:cxn ang="0">
                    <a:pos x="27" y="42"/>
                  </a:cxn>
                  <a:cxn ang="0">
                    <a:pos x="34" y="35"/>
                  </a:cxn>
                  <a:cxn ang="0">
                    <a:pos x="41" y="35"/>
                  </a:cxn>
                  <a:cxn ang="0">
                    <a:pos x="41" y="35"/>
                  </a:cxn>
                  <a:cxn ang="0">
                    <a:pos x="48" y="28"/>
                  </a:cxn>
                  <a:cxn ang="0">
                    <a:pos x="48" y="28"/>
                  </a:cxn>
                  <a:cxn ang="0">
                    <a:pos x="48" y="28"/>
                  </a:cxn>
                </a:cxnLst>
                <a:rect l="0" t="0" r="r" b="b"/>
                <a:pathLst>
                  <a:path w="48" h="42">
                    <a:moveTo>
                      <a:pt x="48" y="28"/>
                    </a:moveTo>
                    <a:lnTo>
                      <a:pt x="48" y="28"/>
                    </a:lnTo>
                    <a:lnTo>
                      <a:pt x="48" y="21"/>
                    </a:lnTo>
                    <a:lnTo>
                      <a:pt x="48" y="21"/>
                    </a:lnTo>
                    <a:lnTo>
                      <a:pt x="48" y="21"/>
                    </a:lnTo>
                    <a:lnTo>
                      <a:pt x="48" y="14"/>
                    </a:lnTo>
                    <a:lnTo>
                      <a:pt x="41" y="14"/>
                    </a:lnTo>
                    <a:lnTo>
                      <a:pt x="41" y="7"/>
                    </a:lnTo>
                    <a:lnTo>
                      <a:pt x="34" y="7"/>
                    </a:lnTo>
                    <a:lnTo>
                      <a:pt x="27" y="0"/>
                    </a:lnTo>
                    <a:lnTo>
                      <a:pt x="20" y="0"/>
                    </a:lnTo>
                    <a:lnTo>
                      <a:pt x="20" y="0"/>
                    </a:lnTo>
                    <a:lnTo>
                      <a:pt x="14" y="0"/>
                    </a:lnTo>
                    <a:lnTo>
                      <a:pt x="7" y="7"/>
                    </a:lnTo>
                    <a:lnTo>
                      <a:pt x="7" y="14"/>
                    </a:lnTo>
                    <a:lnTo>
                      <a:pt x="0" y="21"/>
                    </a:lnTo>
                    <a:lnTo>
                      <a:pt x="0" y="28"/>
                    </a:lnTo>
                    <a:lnTo>
                      <a:pt x="0" y="28"/>
                    </a:lnTo>
                    <a:lnTo>
                      <a:pt x="0" y="35"/>
                    </a:lnTo>
                    <a:lnTo>
                      <a:pt x="0" y="42"/>
                    </a:lnTo>
                    <a:lnTo>
                      <a:pt x="0" y="42"/>
                    </a:lnTo>
                    <a:lnTo>
                      <a:pt x="7" y="42"/>
                    </a:lnTo>
                    <a:lnTo>
                      <a:pt x="7" y="42"/>
                    </a:lnTo>
                    <a:lnTo>
                      <a:pt x="7" y="42"/>
                    </a:lnTo>
                    <a:lnTo>
                      <a:pt x="14" y="42"/>
                    </a:lnTo>
                    <a:lnTo>
                      <a:pt x="20" y="42"/>
                    </a:lnTo>
                    <a:lnTo>
                      <a:pt x="27" y="42"/>
                    </a:lnTo>
                    <a:lnTo>
                      <a:pt x="34" y="35"/>
                    </a:lnTo>
                    <a:lnTo>
                      <a:pt x="41" y="35"/>
                    </a:lnTo>
                    <a:lnTo>
                      <a:pt x="41" y="35"/>
                    </a:lnTo>
                    <a:lnTo>
                      <a:pt x="48" y="28"/>
                    </a:lnTo>
                    <a:lnTo>
                      <a:pt x="48" y="28"/>
                    </a:lnTo>
                    <a:lnTo>
                      <a:pt x="48"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70" name="Freeform 122"/>
              <p:cNvSpPr>
                <a:spLocks/>
              </p:cNvSpPr>
              <p:nvPr/>
            </p:nvSpPr>
            <p:spPr bwMode="auto">
              <a:xfrm>
                <a:off x="960" y="3510"/>
                <a:ext cx="47" cy="42"/>
              </a:xfrm>
              <a:custGeom>
                <a:avLst/>
                <a:gdLst/>
                <a:ahLst/>
                <a:cxnLst>
                  <a:cxn ang="0">
                    <a:pos x="47" y="28"/>
                  </a:cxn>
                  <a:cxn ang="0">
                    <a:pos x="47" y="28"/>
                  </a:cxn>
                  <a:cxn ang="0">
                    <a:pos x="47" y="21"/>
                  </a:cxn>
                  <a:cxn ang="0">
                    <a:pos x="47" y="21"/>
                  </a:cxn>
                  <a:cxn ang="0">
                    <a:pos x="47" y="21"/>
                  </a:cxn>
                  <a:cxn ang="0">
                    <a:pos x="47" y="14"/>
                  </a:cxn>
                  <a:cxn ang="0">
                    <a:pos x="40" y="14"/>
                  </a:cxn>
                  <a:cxn ang="0">
                    <a:pos x="40" y="7"/>
                  </a:cxn>
                  <a:cxn ang="0">
                    <a:pos x="34" y="7"/>
                  </a:cxn>
                  <a:cxn ang="0">
                    <a:pos x="27" y="0"/>
                  </a:cxn>
                  <a:cxn ang="0">
                    <a:pos x="20" y="0"/>
                  </a:cxn>
                  <a:cxn ang="0">
                    <a:pos x="20" y="0"/>
                  </a:cxn>
                  <a:cxn ang="0">
                    <a:pos x="13" y="0"/>
                  </a:cxn>
                  <a:cxn ang="0">
                    <a:pos x="6" y="7"/>
                  </a:cxn>
                  <a:cxn ang="0">
                    <a:pos x="6" y="14"/>
                  </a:cxn>
                  <a:cxn ang="0">
                    <a:pos x="6" y="21"/>
                  </a:cxn>
                  <a:cxn ang="0">
                    <a:pos x="0" y="28"/>
                  </a:cxn>
                  <a:cxn ang="0">
                    <a:pos x="0" y="28"/>
                  </a:cxn>
                  <a:cxn ang="0">
                    <a:pos x="0" y="35"/>
                  </a:cxn>
                  <a:cxn ang="0">
                    <a:pos x="0" y="42"/>
                  </a:cxn>
                  <a:cxn ang="0">
                    <a:pos x="0" y="42"/>
                  </a:cxn>
                  <a:cxn ang="0">
                    <a:pos x="6" y="42"/>
                  </a:cxn>
                  <a:cxn ang="0">
                    <a:pos x="6" y="42"/>
                  </a:cxn>
                  <a:cxn ang="0">
                    <a:pos x="6" y="42"/>
                  </a:cxn>
                  <a:cxn ang="0">
                    <a:pos x="13" y="42"/>
                  </a:cxn>
                  <a:cxn ang="0">
                    <a:pos x="20" y="42"/>
                  </a:cxn>
                  <a:cxn ang="0">
                    <a:pos x="27" y="42"/>
                  </a:cxn>
                  <a:cxn ang="0">
                    <a:pos x="34" y="35"/>
                  </a:cxn>
                  <a:cxn ang="0">
                    <a:pos x="40" y="35"/>
                  </a:cxn>
                  <a:cxn ang="0">
                    <a:pos x="40" y="35"/>
                  </a:cxn>
                  <a:cxn ang="0">
                    <a:pos x="47" y="28"/>
                  </a:cxn>
                  <a:cxn ang="0">
                    <a:pos x="47" y="28"/>
                  </a:cxn>
                  <a:cxn ang="0">
                    <a:pos x="47" y="28"/>
                  </a:cxn>
                </a:cxnLst>
                <a:rect l="0" t="0" r="r" b="b"/>
                <a:pathLst>
                  <a:path w="47" h="42">
                    <a:moveTo>
                      <a:pt x="47" y="28"/>
                    </a:moveTo>
                    <a:lnTo>
                      <a:pt x="47" y="28"/>
                    </a:lnTo>
                    <a:lnTo>
                      <a:pt x="47" y="21"/>
                    </a:lnTo>
                    <a:lnTo>
                      <a:pt x="47" y="21"/>
                    </a:lnTo>
                    <a:lnTo>
                      <a:pt x="47" y="21"/>
                    </a:lnTo>
                    <a:lnTo>
                      <a:pt x="47" y="14"/>
                    </a:lnTo>
                    <a:lnTo>
                      <a:pt x="40" y="14"/>
                    </a:lnTo>
                    <a:lnTo>
                      <a:pt x="40" y="7"/>
                    </a:lnTo>
                    <a:lnTo>
                      <a:pt x="34" y="7"/>
                    </a:lnTo>
                    <a:lnTo>
                      <a:pt x="27" y="0"/>
                    </a:lnTo>
                    <a:lnTo>
                      <a:pt x="20" y="0"/>
                    </a:lnTo>
                    <a:lnTo>
                      <a:pt x="20" y="0"/>
                    </a:lnTo>
                    <a:lnTo>
                      <a:pt x="13" y="0"/>
                    </a:lnTo>
                    <a:lnTo>
                      <a:pt x="6" y="7"/>
                    </a:lnTo>
                    <a:lnTo>
                      <a:pt x="6" y="14"/>
                    </a:lnTo>
                    <a:lnTo>
                      <a:pt x="6" y="21"/>
                    </a:lnTo>
                    <a:lnTo>
                      <a:pt x="0" y="28"/>
                    </a:lnTo>
                    <a:lnTo>
                      <a:pt x="0" y="28"/>
                    </a:lnTo>
                    <a:lnTo>
                      <a:pt x="0" y="35"/>
                    </a:lnTo>
                    <a:lnTo>
                      <a:pt x="0" y="42"/>
                    </a:lnTo>
                    <a:lnTo>
                      <a:pt x="0" y="42"/>
                    </a:lnTo>
                    <a:lnTo>
                      <a:pt x="6" y="42"/>
                    </a:lnTo>
                    <a:lnTo>
                      <a:pt x="6" y="42"/>
                    </a:lnTo>
                    <a:lnTo>
                      <a:pt x="6" y="42"/>
                    </a:lnTo>
                    <a:lnTo>
                      <a:pt x="13" y="42"/>
                    </a:lnTo>
                    <a:lnTo>
                      <a:pt x="20" y="42"/>
                    </a:lnTo>
                    <a:lnTo>
                      <a:pt x="27" y="42"/>
                    </a:lnTo>
                    <a:lnTo>
                      <a:pt x="34" y="35"/>
                    </a:lnTo>
                    <a:lnTo>
                      <a:pt x="40" y="35"/>
                    </a:lnTo>
                    <a:lnTo>
                      <a:pt x="40" y="35"/>
                    </a:lnTo>
                    <a:lnTo>
                      <a:pt x="47" y="28"/>
                    </a:lnTo>
                    <a:lnTo>
                      <a:pt x="47" y="28"/>
                    </a:lnTo>
                    <a:lnTo>
                      <a:pt x="47"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71" name="Freeform 123"/>
              <p:cNvSpPr>
                <a:spLocks/>
              </p:cNvSpPr>
              <p:nvPr/>
            </p:nvSpPr>
            <p:spPr bwMode="auto">
              <a:xfrm>
                <a:off x="1035" y="3601"/>
                <a:ext cx="47" cy="36"/>
              </a:xfrm>
              <a:custGeom>
                <a:avLst/>
                <a:gdLst/>
                <a:ahLst/>
                <a:cxnLst>
                  <a:cxn ang="0">
                    <a:pos x="47" y="21"/>
                  </a:cxn>
                  <a:cxn ang="0">
                    <a:pos x="47" y="21"/>
                  </a:cxn>
                  <a:cxn ang="0">
                    <a:pos x="47" y="21"/>
                  </a:cxn>
                  <a:cxn ang="0">
                    <a:pos x="47" y="14"/>
                  </a:cxn>
                  <a:cxn ang="0">
                    <a:pos x="47" y="14"/>
                  </a:cxn>
                  <a:cxn ang="0">
                    <a:pos x="40" y="14"/>
                  </a:cxn>
                  <a:cxn ang="0">
                    <a:pos x="40" y="14"/>
                  </a:cxn>
                  <a:cxn ang="0">
                    <a:pos x="40" y="7"/>
                  </a:cxn>
                  <a:cxn ang="0">
                    <a:pos x="34" y="7"/>
                  </a:cxn>
                  <a:cxn ang="0">
                    <a:pos x="27" y="0"/>
                  </a:cxn>
                  <a:cxn ang="0">
                    <a:pos x="20" y="0"/>
                  </a:cxn>
                  <a:cxn ang="0">
                    <a:pos x="20" y="0"/>
                  </a:cxn>
                  <a:cxn ang="0">
                    <a:pos x="13" y="0"/>
                  </a:cxn>
                  <a:cxn ang="0">
                    <a:pos x="6" y="7"/>
                  </a:cxn>
                  <a:cxn ang="0">
                    <a:pos x="6" y="7"/>
                  </a:cxn>
                  <a:cxn ang="0">
                    <a:pos x="0" y="14"/>
                  </a:cxn>
                  <a:cxn ang="0">
                    <a:pos x="0" y="21"/>
                  </a:cxn>
                  <a:cxn ang="0">
                    <a:pos x="0" y="28"/>
                  </a:cxn>
                  <a:cxn ang="0">
                    <a:pos x="0" y="28"/>
                  </a:cxn>
                  <a:cxn ang="0">
                    <a:pos x="0" y="36"/>
                  </a:cxn>
                  <a:cxn ang="0">
                    <a:pos x="0" y="36"/>
                  </a:cxn>
                  <a:cxn ang="0">
                    <a:pos x="6" y="36"/>
                  </a:cxn>
                  <a:cxn ang="0">
                    <a:pos x="6" y="36"/>
                  </a:cxn>
                  <a:cxn ang="0">
                    <a:pos x="6" y="36"/>
                  </a:cxn>
                  <a:cxn ang="0">
                    <a:pos x="13" y="36"/>
                  </a:cxn>
                  <a:cxn ang="0">
                    <a:pos x="20" y="36"/>
                  </a:cxn>
                  <a:cxn ang="0">
                    <a:pos x="27" y="36"/>
                  </a:cxn>
                  <a:cxn ang="0">
                    <a:pos x="34" y="28"/>
                  </a:cxn>
                  <a:cxn ang="0">
                    <a:pos x="40" y="28"/>
                  </a:cxn>
                  <a:cxn ang="0">
                    <a:pos x="40" y="28"/>
                  </a:cxn>
                  <a:cxn ang="0">
                    <a:pos x="40" y="28"/>
                  </a:cxn>
                  <a:cxn ang="0">
                    <a:pos x="47" y="21"/>
                  </a:cxn>
                  <a:cxn ang="0">
                    <a:pos x="47" y="21"/>
                  </a:cxn>
                </a:cxnLst>
                <a:rect l="0" t="0" r="r" b="b"/>
                <a:pathLst>
                  <a:path w="47" h="36">
                    <a:moveTo>
                      <a:pt x="47" y="21"/>
                    </a:moveTo>
                    <a:lnTo>
                      <a:pt x="47" y="21"/>
                    </a:lnTo>
                    <a:lnTo>
                      <a:pt x="47" y="21"/>
                    </a:lnTo>
                    <a:lnTo>
                      <a:pt x="47" y="14"/>
                    </a:lnTo>
                    <a:lnTo>
                      <a:pt x="47" y="14"/>
                    </a:lnTo>
                    <a:lnTo>
                      <a:pt x="40" y="14"/>
                    </a:lnTo>
                    <a:lnTo>
                      <a:pt x="40" y="14"/>
                    </a:lnTo>
                    <a:lnTo>
                      <a:pt x="40" y="7"/>
                    </a:lnTo>
                    <a:lnTo>
                      <a:pt x="34" y="7"/>
                    </a:lnTo>
                    <a:lnTo>
                      <a:pt x="27" y="0"/>
                    </a:lnTo>
                    <a:lnTo>
                      <a:pt x="20" y="0"/>
                    </a:lnTo>
                    <a:lnTo>
                      <a:pt x="20" y="0"/>
                    </a:lnTo>
                    <a:lnTo>
                      <a:pt x="13" y="0"/>
                    </a:lnTo>
                    <a:lnTo>
                      <a:pt x="6" y="7"/>
                    </a:lnTo>
                    <a:lnTo>
                      <a:pt x="6" y="7"/>
                    </a:lnTo>
                    <a:lnTo>
                      <a:pt x="0" y="14"/>
                    </a:lnTo>
                    <a:lnTo>
                      <a:pt x="0" y="21"/>
                    </a:lnTo>
                    <a:lnTo>
                      <a:pt x="0" y="28"/>
                    </a:lnTo>
                    <a:lnTo>
                      <a:pt x="0" y="28"/>
                    </a:lnTo>
                    <a:lnTo>
                      <a:pt x="0" y="36"/>
                    </a:lnTo>
                    <a:lnTo>
                      <a:pt x="0" y="36"/>
                    </a:lnTo>
                    <a:lnTo>
                      <a:pt x="6" y="36"/>
                    </a:lnTo>
                    <a:lnTo>
                      <a:pt x="6" y="36"/>
                    </a:lnTo>
                    <a:lnTo>
                      <a:pt x="6" y="36"/>
                    </a:lnTo>
                    <a:lnTo>
                      <a:pt x="13" y="36"/>
                    </a:lnTo>
                    <a:lnTo>
                      <a:pt x="20" y="36"/>
                    </a:lnTo>
                    <a:lnTo>
                      <a:pt x="27" y="36"/>
                    </a:lnTo>
                    <a:lnTo>
                      <a:pt x="34" y="28"/>
                    </a:lnTo>
                    <a:lnTo>
                      <a:pt x="40" y="28"/>
                    </a:lnTo>
                    <a:lnTo>
                      <a:pt x="40" y="28"/>
                    </a:lnTo>
                    <a:lnTo>
                      <a:pt x="40" y="28"/>
                    </a:lnTo>
                    <a:lnTo>
                      <a:pt x="47" y="21"/>
                    </a:lnTo>
                    <a:lnTo>
                      <a:pt x="47"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72" name="Freeform 124"/>
              <p:cNvSpPr>
                <a:spLocks/>
              </p:cNvSpPr>
              <p:nvPr/>
            </p:nvSpPr>
            <p:spPr bwMode="auto">
              <a:xfrm>
                <a:off x="1103" y="3665"/>
                <a:ext cx="48" cy="35"/>
              </a:xfrm>
              <a:custGeom>
                <a:avLst/>
                <a:gdLst/>
                <a:ahLst/>
                <a:cxnLst>
                  <a:cxn ang="0">
                    <a:pos x="48" y="21"/>
                  </a:cxn>
                  <a:cxn ang="0">
                    <a:pos x="48" y="21"/>
                  </a:cxn>
                  <a:cxn ang="0">
                    <a:pos x="48" y="21"/>
                  </a:cxn>
                  <a:cxn ang="0">
                    <a:pos x="48" y="21"/>
                  </a:cxn>
                  <a:cxn ang="0">
                    <a:pos x="48" y="14"/>
                  </a:cxn>
                  <a:cxn ang="0">
                    <a:pos x="48" y="14"/>
                  </a:cxn>
                  <a:cxn ang="0">
                    <a:pos x="41" y="14"/>
                  </a:cxn>
                  <a:cxn ang="0">
                    <a:pos x="41" y="7"/>
                  </a:cxn>
                  <a:cxn ang="0">
                    <a:pos x="34" y="7"/>
                  </a:cxn>
                  <a:cxn ang="0">
                    <a:pos x="27" y="0"/>
                  </a:cxn>
                  <a:cxn ang="0">
                    <a:pos x="20" y="0"/>
                  </a:cxn>
                  <a:cxn ang="0">
                    <a:pos x="20" y="0"/>
                  </a:cxn>
                  <a:cxn ang="0">
                    <a:pos x="13" y="0"/>
                  </a:cxn>
                  <a:cxn ang="0">
                    <a:pos x="7" y="7"/>
                  </a:cxn>
                  <a:cxn ang="0">
                    <a:pos x="7" y="14"/>
                  </a:cxn>
                  <a:cxn ang="0">
                    <a:pos x="0" y="14"/>
                  </a:cxn>
                  <a:cxn ang="0">
                    <a:pos x="0" y="21"/>
                  </a:cxn>
                  <a:cxn ang="0">
                    <a:pos x="0" y="28"/>
                  </a:cxn>
                  <a:cxn ang="0">
                    <a:pos x="0" y="28"/>
                  </a:cxn>
                  <a:cxn ang="0">
                    <a:pos x="0" y="35"/>
                  </a:cxn>
                  <a:cxn ang="0">
                    <a:pos x="0" y="35"/>
                  </a:cxn>
                  <a:cxn ang="0">
                    <a:pos x="7" y="35"/>
                  </a:cxn>
                  <a:cxn ang="0">
                    <a:pos x="7" y="35"/>
                  </a:cxn>
                  <a:cxn ang="0">
                    <a:pos x="7" y="35"/>
                  </a:cxn>
                  <a:cxn ang="0">
                    <a:pos x="13" y="35"/>
                  </a:cxn>
                  <a:cxn ang="0">
                    <a:pos x="20" y="35"/>
                  </a:cxn>
                  <a:cxn ang="0">
                    <a:pos x="27" y="35"/>
                  </a:cxn>
                  <a:cxn ang="0">
                    <a:pos x="34" y="28"/>
                  </a:cxn>
                  <a:cxn ang="0">
                    <a:pos x="41" y="28"/>
                  </a:cxn>
                  <a:cxn ang="0">
                    <a:pos x="41" y="28"/>
                  </a:cxn>
                  <a:cxn ang="0">
                    <a:pos x="48" y="28"/>
                  </a:cxn>
                  <a:cxn ang="0">
                    <a:pos x="48" y="21"/>
                  </a:cxn>
                  <a:cxn ang="0">
                    <a:pos x="48" y="21"/>
                  </a:cxn>
                </a:cxnLst>
                <a:rect l="0" t="0" r="r" b="b"/>
                <a:pathLst>
                  <a:path w="48" h="35">
                    <a:moveTo>
                      <a:pt x="48" y="21"/>
                    </a:moveTo>
                    <a:lnTo>
                      <a:pt x="48" y="21"/>
                    </a:lnTo>
                    <a:lnTo>
                      <a:pt x="48" y="21"/>
                    </a:lnTo>
                    <a:lnTo>
                      <a:pt x="48" y="21"/>
                    </a:lnTo>
                    <a:lnTo>
                      <a:pt x="48" y="14"/>
                    </a:lnTo>
                    <a:lnTo>
                      <a:pt x="48" y="14"/>
                    </a:lnTo>
                    <a:lnTo>
                      <a:pt x="41" y="14"/>
                    </a:lnTo>
                    <a:lnTo>
                      <a:pt x="41" y="7"/>
                    </a:lnTo>
                    <a:lnTo>
                      <a:pt x="34" y="7"/>
                    </a:lnTo>
                    <a:lnTo>
                      <a:pt x="27" y="0"/>
                    </a:lnTo>
                    <a:lnTo>
                      <a:pt x="20" y="0"/>
                    </a:lnTo>
                    <a:lnTo>
                      <a:pt x="20" y="0"/>
                    </a:lnTo>
                    <a:lnTo>
                      <a:pt x="13" y="0"/>
                    </a:lnTo>
                    <a:lnTo>
                      <a:pt x="7" y="7"/>
                    </a:lnTo>
                    <a:lnTo>
                      <a:pt x="7" y="14"/>
                    </a:lnTo>
                    <a:lnTo>
                      <a:pt x="0" y="14"/>
                    </a:lnTo>
                    <a:lnTo>
                      <a:pt x="0" y="21"/>
                    </a:lnTo>
                    <a:lnTo>
                      <a:pt x="0" y="28"/>
                    </a:lnTo>
                    <a:lnTo>
                      <a:pt x="0" y="28"/>
                    </a:lnTo>
                    <a:lnTo>
                      <a:pt x="0" y="35"/>
                    </a:lnTo>
                    <a:lnTo>
                      <a:pt x="0" y="35"/>
                    </a:lnTo>
                    <a:lnTo>
                      <a:pt x="7" y="35"/>
                    </a:lnTo>
                    <a:lnTo>
                      <a:pt x="7" y="35"/>
                    </a:lnTo>
                    <a:lnTo>
                      <a:pt x="7" y="35"/>
                    </a:lnTo>
                    <a:lnTo>
                      <a:pt x="13" y="35"/>
                    </a:lnTo>
                    <a:lnTo>
                      <a:pt x="20" y="35"/>
                    </a:lnTo>
                    <a:lnTo>
                      <a:pt x="27" y="35"/>
                    </a:lnTo>
                    <a:lnTo>
                      <a:pt x="34" y="28"/>
                    </a:lnTo>
                    <a:lnTo>
                      <a:pt x="41" y="28"/>
                    </a:lnTo>
                    <a:lnTo>
                      <a:pt x="41" y="28"/>
                    </a:lnTo>
                    <a:lnTo>
                      <a:pt x="48" y="28"/>
                    </a:lnTo>
                    <a:lnTo>
                      <a:pt x="48" y="21"/>
                    </a:lnTo>
                    <a:lnTo>
                      <a:pt x="48"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73" name="Freeform 125"/>
              <p:cNvSpPr>
                <a:spLocks/>
              </p:cNvSpPr>
              <p:nvPr/>
            </p:nvSpPr>
            <p:spPr bwMode="auto">
              <a:xfrm>
                <a:off x="1205" y="2803"/>
                <a:ext cx="61" cy="42"/>
              </a:xfrm>
              <a:custGeom>
                <a:avLst/>
                <a:gdLst/>
                <a:ahLst/>
                <a:cxnLst>
                  <a:cxn ang="0">
                    <a:pos x="0" y="28"/>
                  </a:cxn>
                  <a:cxn ang="0">
                    <a:pos x="0" y="28"/>
                  </a:cxn>
                  <a:cxn ang="0">
                    <a:pos x="0" y="21"/>
                  </a:cxn>
                  <a:cxn ang="0">
                    <a:pos x="0" y="21"/>
                  </a:cxn>
                  <a:cxn ang="0">
                    <a:pos x="0" y="21"/>
                  </a:cxn>
                  <a:cxn ang="0">
                    <a:pos x="7" y="14"/>
                  </a:cxn>
                  <a:cxn ang="0">
                    <a:pos x="7" y="14"/>
                  </a:cxn>
                  <a:cxn ang="0">
                    <a:pos x="14" y="7"/>
                  </a:cxn>
                  <a:cxn ang="0">
                    <a:pos x="21" y="7"/>
                  </a:cxn>
                  <a:cxn ang="0">
                    <a:pos x="27" y="0"/>
                  </a:cxn>
                  <a:cxn ang="0">
                    <a:pos x="34" y="0"/>
                  </a:cxn>
                  <a:cxn ang="0">
                    <a:pos x="41" y="0"/>
                  </a:cxn>
                  <a:cxn ang="0">
                    <a:pos x="41" y="0"/>
                  </a:cxn>
                  <a:cxn ang="0">
                    <a:pos x="48" y="7"/>
                  </a:cxn>
                  <a:cxn ang="0">
                    <a:pos x="55" y="14"/>
                  </a:cxn>
                  <a:cxn ang="0">
                    <a:pos x="55" y="21"/>
                  </a:cxn>
                  <a:cxn ang="0">
                    <a:pos x="61" y="28"/>
                  </a:cxn>
                  <a:cxn ang="0">
                    <a:pos x="61" y="28"/>
                  </a:cxn>
                  <a:cxn ang="0">
                    <a:pos x="61" y="35"/>
                  </a:cxn>
                  <a:cxn ang="0">
                    <a:pos x="61" y="42"/>
                  </a:cxn>
                  <a:cxn ang="0">
                    <a:pos x="61" y="42"/>
                  </a:cxn>
                  <a:cxn ang="0">
                    <a:pos x="55" y="42"/>
                  </a:cxn>
                  <a:cxn ang="0">
                    <a:pos x="55" y="42"/>
                  </a:cxn>
                  <a:cxn ang="0">
                    <a:pos x="48" y="42"/>
                  </a:cxn>
                  <a:cxn ang="0">
                    <a:pos x="48" y="42"/>
                  </a:cxn>
                  <a:cxn ang="0">
                    <a:pos x="34" y="42"/>
                  </a:cxn>
                  <a:cxn ang="0">
                    <a:pos x="27" y="42"/>
                  </a:cxn>
                  <a:cxn ang="0">
                    <a:pos x="21" y="35"/>
                  </a:cxn>
                  <a:cxn ang="0">
                    <a:pos x="14" y="35"/>
                  </a:cxn>
                  <a:cxn ang="0">
                    <a:pos x="7" y="35"/>
                  </a:cxn>
                  <a:cxn ang="0">
                    <a:pos x="7" y="28"/>
                  </a:cxn>
                  <a:cxn ang="0">
                    <a:pos x="0" y="28"/>
                  </a:cxn>
                  <a:cxn ang="0">
                    <a:pos x="0" y="28"/>
                  </a:cxn>
                </a:cxnLst>
                <a:rect l="0" t="0" r="r" b="b"/>
                <a:pathLst>
                  <a:path w="61" h="42">
                    <a:moveTo>
                      <a:pt x="0" y="28"/>
                    </a:moveTo>
                    <a:lnTo>
                      <a:pt x="0" y="28"/>
                    </a:lnTo>
                    <a:lnTo>
                      <a:pt x="0" y="21"/>
                    </a:lnTo>
                    <a:lnTo>
                      <a:pt x="0" y="21"/>
                    </a:lnTo>
                    <a:lnTo>
                      <a:pt x="0" y="21"/>
                    </a:lnTo>
                    <a:lnTo>
                      <a:pt x="7" y="14"/>
                    </a:lnTo>
                    <a:lnTo>
                      <a:pt x="7" y="14"/>
                    </a:lnTo>
                    <a:lnTo>
                      <a:pt x="14" y="7"/>
                    </a:lnTo>
                    <a:lnTo>
                      <a:pt x="21" y="7"/>
                    </a:lnTo>
                    <a:lnTo>
                      <a:pt x="27" y="0"/>
                    </a:lnTo>
                    <a:lnTo>
                      <a:pt x="34" y="0"/>
                    </a:lnTo>
                    <a:lnTo>
                      <a:pt x="41" y="0"/>
                    </a:lnTo>
                    <a:lnTo>
                      <a:pt x="41" y="0"/>
                    </a:lnTo>
                    <a:lnTo>
                      <a:pt x="48" y="7"/>
                    </a:lnTo>
                    <a:lnTo>
                      <a:pt x="55" y="14"/>
                    </a:lnTo>
                    <a:lnTo>
                      <a:pt x="55" y="21"/>
                    </a:lnTo>
                    <a:lnTo>
                      <a:pt x="61" y="28"/>
                    </a:lnTo>
                    <a:lnTo>
                      <a:pt x="61" y="28"/>
                    </a:lnTo>
                    <a:lnTo>
                      <a:pt x="61" y="35"/>
                    </a:lnTo>
                    <a:lnTo>
                      <a:pt x="61" y="42"/>
                    </a:lnTo>
                    <a:lnTo>
                      <a:pt x="61" y="42"/>
                    </a:lnTo>
                    <a:lnTo>
                      <a:pt x="55" y="42"/>
                    </a:lnTo>
                    <a:lnTo>
                      <a:pt x="55" y="42"/>
                    </a:lnTo>
                    <a:lnTo>
                      <a:pt x="48" y="42"/>
                    </a:lnTo>
                    <a:lnTo>
                      <a:pt x="48" y="42"/>
                    </a:lnTo>
                    <a:lnTo>
                      <a:pt x="34" y="42"/>
                    </a:lnTo>
                    <a:lnTo>
                      <a:pt x="27" y="42"/>
                    </a:lnTo>
                    <a:lnTo>
                      <a:pt x="21" y="35"/>
                    </a:lnTo>
                    <a:lnTo>
                      <a:pt x="14" y="35"/>
                    </a:lnTo>
                    <a:lnTo>
                      <a:pt x="7" y="35"/>
                    </a:lnTo>
                    <a:lnTo>
                      <a:pt x="7" y="28"/>
                    </a:lnTo>
                    <a:lnTo>
                      <a:pt x="0" y="28"/>
                    </a:lnTo>
                    <a:lnTo>
                      <a:pt x="0"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74" name="Freeform 126"/>
              <p:cNvSpPr>
                <a:spLocks/>
              </p:cNvSpPr>
              <p:nvPr/>
            </p:nvSpPr>
            <p:spPr bwMode="auto">
              <a:xfrm>
                <a:off x="1335" y="2866"/>
                <a:ext cx="47" cy="35"/>
              </a:xfrm>
              <a:custGeom>
                <a:avLst/>
                <a:gdLst/>
                <a:ahLst/>
                <a:cxnLst>
                  <a:cxn ang="0">
                    <a:pos x="47" y="21"/>
                  </a:cxn>
                  <a:cxn ang="0">
                    <a:pos x="47" y="21"/>
                  </a:cxn>
                  <a:cxn ang="0">
                    <a:pos x="47" y="21"/>
                  </a:cxn>
                  <a:cxn ang="0">
                    <a:pos x="47" y="21"/>
                  </a:cxn>
                  <a:cxn ang="0">
                    <a:pos x="47" y="14"/>
                  </a:cxn>
                  <a:cxn ang="0">
                    <a:pos x="47" y="14"/>
                  </a:cxn>
                  <a:cxn ang="0">
                    <a:pos x="41" y="14"/>
                  </a:cxn>
                  <a:cxn ang="0">
                    <a:pos x="41" y="7"/>
                  </a:cxn>
                  <a:cxn ang="0">
                    <a:pos x="34" y="7"/>
                  </a:cxn>
                  <a:cxn ang="0">
                    <a:pos x="27" y="0"/>
                  </a:cxn>
                  <a:cxn ang="0">
                    <a:pos x="20" y="0"/>
                  </a:cxn>
                  <a:cxn ang="0">
                    <a:pos x="20" y="0"/>
                  </a:cxn>
                  <a:cxn ang="0">
                    <a:pos x="13" y="0"/>
                  </a:cxn>
                  <a:cxn ang="0">
                    <a:pos x="6" y="7"/>
                  </a:cxn>
                  <a:cxn ang="0">
                    <a:pos x="6" y="14"/>
                  </a:cxn>
                  <a:cxn ang="0">
                    <a:pos x="0" y="14"/>
                  </a:cxn>
                  <a:cxn ang="0">
                    <a:pos x="0" y="21"/>
                  </a:cxn>
                  <a:cxn ang="0">
                    <a:pos x="0" y="28"/>
                  </a:cxn>
                  <a:cxn ang="0">
                    <a:pos x="0" y="28"/>
                  </a:cxn>
                  <a:cxn ang="0">
                    <a:pos x="0" y="35"/>
                  </a:cxn>
                  <a:cxn ang="0">
                    <a:pos x="0" y="35"/>
                  </a:cxn>
                  <a:cxn ang="0">
                    <a:pos x="6" y="35"/>
                  </a:cxn>
                  <a:cxn ang="0">
                    <a:pos x="6" y="35"/>
                  </a:cxn>
                  <a:cxn ang="0">
                    <a:pos x="6" y="35"/>
                  </a:cxn>
                  <a:cxn ang="0">
                    <a:pos x="13" y="35"/>
                  </a:cxn>
                  <a:cxn ang="0">
                    <a:pos x="20" y="35"/>
                  </a:cxn>
                  <a:cxn ang="0">
                    <a:pos x="27" y="35"/>
                  </a:cxn>
                  <a:cxn ang="0">
                    <a:pos x="34" y="28"/>
                  </a:cxn>
                  <a:cxn ang="0">
                    <a:pos x="41" y="28"/>
                  </a:cxn>
                  <a:cxn ang="0">
                    <a:pos x="41" y="28"/>
                  </a:cxn>
                  <a:cxn ang="0">
                    <a:pos x="47" y="28"/>
                  </a:cxn>
                  <a:cxn ang="0">
                    <a:pos x="47" y="28"/>
                  </a:cxn>
                  <a:cxn ang="0">
                    <a:pos x="47" y="21"/>
                  </a:cxn>
                </a:cxnLst>
                <a:rect l="0" t="0" r="r" b="b"/>
                <a:pathLst>
                  <a:path w="47" h="35">
                    <a:moveTo>
                      <a:pt x="47" y="21"/>
                    </a:moveTo>
                    <a:lnTo>
                      <a:pt x="47" y="21"/>
                    </a:lnTo>
                    <a:lnTo>
                      <a:pt x="47" y="21"/>
                    </a:lnTo>
                    <a:lnTo>
                      <a:pt x="47" y="21"/>
                    </a:lnTo>
                    <a:lnTo>
                      <a:pt x="47" y="14"/>
                    </a:lnTo>
                    <a:lnTo>
                      <a:pt x="47" y="14"/>
                    </a:lnTo>
                    <a:lnTo>
                      <a:pt x="41" y="14"/>
                    </a:lnTo>
                    <a:lnTo>
                      <a:pt x="41" y="7"/>
                    </a:lnTo>
                    <a:lnTo>
                      <a:pt x="34" y="7"/>
                    </a:lnTo>
                    <a:lnTo>
                      <a:pt x="27" y="0"/>
                    </a:lnTo>
                    <a:lnTo>
                      <a:pt x="20" y="0"/>
                    </a:lnTo>
                    <a:lnTo>
                      <a:pt x="20" y="0"/>
                    </a:lnTo>
                    <a:lnTo>
                      <a:pt x="13" y="0"/>
                    </a:lnTo>
                    <a:lnTo>
                      <a:pt x="6" y="7"/>
                    </a:lnTo>
                    <a:lnTo>
                      <a:pt x="6" y="14"/>
                    </a:lnTo>
                    <a:lnTo>
                      <a:pt x="0" y="14"/>
                    </a:lnTo>
                    <a:lnTo>
                      <a:pt x="0" y="21"/>
                    </a:lnTo>
                    <a:lnTo>
                      <a:pt x="0" y="28"/>
                    </a:lnTo>
                    <a:lnTo>
                      <a:pt x="0" y="28"/>
                    </a:lnTo>
                    <a:lnTo>
                      <a:pt x="0" y="35"/>
                    </a:lnTo>
                    <a:lnTo>
                      <a:pt x="0" y="35"/>
                    </a:lnTo>
                    <a:lnTo>
                      <a:pt x="6" y="35"/>
                    </a:lnTo>
                    <a:lnTo>
                      <a:pt x="6" y="35"/>
                    </a:lnTo>
                    <a:lnTo>
                      <a:pt x="6" y="35"/>
                    </a:lnTo>
                    <a:lnTo>
                      <a:pt x="13" y="35"/>
                    </a:lnTo>
                    <a:lnTo>
                      <a:pt x="20" y="35"/>
                    </a:lnTo>
                    <a:lnTo>
                      <a:pt x="27" y="35"/>
                    </a:lnTo>
                    <a:lnTo>
                      <a:pt x="34" y="28"/>
                    </a:lnTo>
                    <a:lnTo>
                      <a:pt x="41" y="28"/>
                    </a:lnTo>
                    <a:lnTo>
                      <a:pt x="41" y="28"/>
                    </a:lnTo>
                    <a:lnTo>
                      <a:pt x="47" y="28"/>
                    </a:lnTo>
                    <a:lnTo>
                      <a:pt x="47" y="28"/>
                    </a:lnTo>
                    <a:lnTo>
                      <a:pt x="47"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75" name="Freeform 127"/>
              <p:cNvSpPr>
                <a:spLocks/>
              </p:cNvSpPr>
              <p:nvPr/>
            </p:nvSpPr>
            <p:spPr bwMode="auto">
              <a:xfrm>
                <a:off x="1294" y="2887"/>
                <a:ext cx="47" cy="35"/>
              </a:xfrm>
              <a:custGeom>
                <a:avLst/>
                <a:gdLst/>
                <a:ahLst/>
                <a:cxnLst>
                  <a:cxn ang="0">
                    <a:pos x="47" y="21"/>
                  </a:cxn>
                  <a:cxn ang="0">
                    <a:pos x="47" y="21"/>
                  </a:cxn>
                  <a:cxn ang="0">
                    <a:pos x="47" y="21"/>
                  </a:cxn>
                  <a:cxn ang="0">
                    <a:pos x="47" y="14"/>
                  </a:cxn>
                  <a:cxn ang="0">
                    <a:pos x="47" y="14"/>
                  </a:cxn>
                  <a:cxn ang="0">
                    <a:pos x="47" y="14"/>
                  </a:cxn>
                  <a:cxn ang="0">
                    <a:pos x="41" y="14"/>
                  </a:cxn>
                  <a:cxn ang="0">
                    <a:pos x="41" y="7"/>
                  </a:cxn>
                  <a:cxn ang="0">
                    <a:pos x="34" y="7"/>
                  </a:cxn>
                  <a:cxn ang="0">
                    <a:pos x="27" y="0"/>
                  </a:cxn>
                  <a:cxn ang="0">
                    <a:pos x="20" y="0"/>
                  </a:cxn>
                  <a:cxn ang="0">
                    <a:pos x="20" y="0"/>
                  </a:cxn>
                  <a:cxn ang="0">
                    <a:pos x="13" y="0"/>
                  </a:cxn>
                  <a:cxn ang="0">
                    <a:pos x="7" y="7"/>
                  </a:cxn>
                  <a:cxn ang="0">
                    <a:pos x="7" y="14"/>
                  </a:cxn>
                  <a:cxn ang="0">
                    <a:pos x="0" y="14"/>
                  </a:cxn>
                  <a:cxn ang="0">
                    <a:pos x="0" y="21"/>
                  </a:cxn>
                  <a:cxn ang="0">
                    <a:pos x="0" y="28"/>
                  </a:cxn>
                  <a:cxn ang="0">
                    <a:pos x="0" y="28"/>
                  </a:cxn>
                  <a:cxn ang="0">
                    <a:pos x="0" y="35"/>
                  </a:cxn>
                  <a:cxn ang="0">
                    <a:pos x="0" y="35"/>
                  </a:cxn>
                  <a:cxn ang="0">
                    <a:pos x="7" y="35"/>
                  </a:cxn>
                  <a:cxn ang="0">
                    <a:pos x="7" y="35"/>
                  </a:cxn>
                  <a:cxn ang="0">
                    <a:pos x="7" y="35"/>
                  </a:cxn>
                  <a:cxn ang="0">
                    <a:pos x="13" y="35"/>
                  </a:cxn>
                  <a:cxn ang="0">
                    <a:pos x="20" y="35"/>
                  </a:cxn>
                  <a:cxn ang="0">
                    <a:pos x="27" y="35"/>
                  </a:cxn>
                  <a:cxn ang="0">
                    <a:pos x="34" y="28"/>
                  </a:cxn>
                  <a:cxn ang="0">
                    <a:pos x="41" y="28"/>
                  </a:cxn>
                  <a:cxn ang="0">
                    <a:pos x="41" y="28"/>
                  </a:cxn>
                  <a:cxn ang="0">
                    <a:pos x="47" y="28"/>
                  </a:cxn>
                  <a:cxn ang="0">
                    <a:pos x="47" y="21"/>
                  </a:cxn>
                  <a:cxn ang="0">
                    <a:pos x="47" y="21"/>
                  </a:cxn>
                </a:cxnLst>
                <a:rect l="0" t="0" r="r" b="b"/>
                <a:pathLst>
                  <a:path w="47" h="35">
                    <a:moveTo>
                      <a:pt x="47" y="21"/>
                    </a:moveTo>
                    <a:lnTo>
                      <a:pt x="47" y="21"/>
                    </a:lnTo>
                    <a:lnTo>
                      <a:pt x="47" y="21"/>
                    </a:lnTo>
                    <a:lnTo>
                      <a:pt x="47" y="14"/>
                    </a:lnTo>
                    <a:lnTo>
                      <a:pt x="47" y="14"/>
                    </a:lnTo>
                    <a:lnTo>
                      <a:pt x="47" y="14"/>
                    </a:lnTo>
                    <a:lnTo>
                      <a:pt x="41" y="14"/>
                    </a:lnTo>
                    <a:lnTo>
                      <a:pt x="41" y="7"/>
                    </a:lnTo>
                    <a:lnTo>
                      <a:pt x="34" y="7"/>
                    </a:lnTo>
                    <a:lnTo>
                      <a:pt x="27" y="0"/>
                    </a:lnTo>
                    <a:lnTo>
                      <a:pt x="20" y="0"/>
                    </a:lnTo>
                    <a:lnTo>
                      <a:pt x="20" y="0"/>
                    </a:lnTo>
                    <a:lnTo>
                      <a:pt x="13" y="0"/>
                    </a:lnTo>
                    <a:lnTo>
                      <a:pt x="7" y="7"/>
                    </a:lnTo>
                    <a:lnTo>
                      <a:pt x="7" y="14"/>
                    </a:lnTo>
                    <a:lnTo>
                      <a:pt x="0" y="14"/>
                    </a:lnTo>
                    <a:lnTo>
                      <a:pt x="0" y="21"/>
                    </a:lnTo>
                    <a:lnTo>
                      <a:pt x="0" y="28"/>
                    </a:lnTo>
                    <a:lnTo>
                      <a:pt x="0" y="28"/>
                    </a:lnTo>
                    <a:lnTo>
                      <a:pt x="0" y="35"/>
                    </a:lnTo>
                    <a:lnTo>
                      <a:pt x="0" y="35"/>
                    </a:lnTo>
                    <a:lnTo>
                      <a:pt x="7" y="35"/>
                    </a:lnTo>
                    <a:lnTo>
                      <a:pt x="7" y="35"/>
                    </a:lnTo>
                    <a:lnTo>
                      <a:pt x="7" y="35"/>
                    </a:lnTo>
                    <a:lnTo>
                      <a:pt x="13" y="35"/>
                    </a:lnTo>
                    <a:lnTo>
                      <a:pt x="20" y="35"/>
                    </a:lnTo>
                    <a:lnTo>
                      <a:pt x="27" y="35"/>
                    </a:lnTo>
                    <a:lnTo>
                      <a:pt x="34" y="28"/>
                    </a:lnTo>
                    <a:lnTo>
                      <a:pt x="41" y="28"/>
                    </a:lnTo>
                    <a:lnTo>
                      <a:pt x="41" y="28"/>
                    </a:lnTo>
                    <a:lnTo>
                      <a:pt x="47" y="28"/>
                    </a:lnTo>
                    <a:lnTo>
                      <a:pt x="47" y="21"/>
                    </a:lnTo>
                    <a:lnTo>
                      <a:pt x="47"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76" name="Freeform 128"/>
              <p:cNvSpPr>
                <a:spLocks/>
              </p:cNvSpPr>
              <p:nvPr/>
            </p:nvSpPr>
            <p:spPr bwMode="auto">
              <a:xfrm>
                <a:off x="1266" y="3006"/>
                <a:ext cx="62" cy="28"/>
              </a:xfrm>
              <a:custGeom>
                <a:avLst/>
                <a:gdLst/>
                <a:ahLst/>
                <a:cxnLst>
                  <a:cxn ang="0">
                    <a:pos x="0" y="7"/>
                  </a:cxn>
                  <a:cxn ang="0">
                    <a:pos x="0" y="14"/>
                  </a:cxn>
                  <a:cxn ang="0">
                    <a:pos x="0" y="14"/>
                  </a:cxn>
                  <a:cxn ang="0">
                    <a:pos x="0" y="14"/>
                  </a:cxn>
                  <a:cxn ang="0">
                    <a:pos x="0" y="14"/>
                  </a:cxn>
                  <a:cxn ang="0">
                    <a:pos x="7" y="14"/>
                  </a:cxn>
                  <a:cxn ang="0">
                    <a:pos x="7" y="21"/>
                  </a:cxn>
                  <a:cxn ang="0">
                    <a:pos x="14" y="21"/>
                  </a:cxn>
                  <a:cxn ang="0">
                    <a:pos x="21" y="28"/>
                  </a:cxn>
                  <a:cxn ang="0">
                    <a:pos x="28" y="28"/>
                  </a:cxn>
                  <a:cxn ang="0">
                    <a:pos x="35" y="28"/>
                  </a:cxn>
                  <a:cxn ang="0">
                    <a:pos x="41" y="28"/>
                  </a:cxn>
                  <a:cxn ang="0">
                    <a:pos x="41" y="28"/>
                  </a:cxn>
                  <a:cxn ang="0">
                    <a:pos x="48" y="21"/>
                  </a:cxn>
                  <a:cxn ang="0">
                    <a:pos x="55" y="21"/>
                  </a:cxn>
                  <a:cxn ang="0">
                    <a:pos x="55" y="14"/>
                  </a:cxn>
                  <a:cxn ang="0">
                    <a:pos x="62" y="14"/>
                  </a:cxn>
                  <a:cxn ang="0">
                    <a:pos x="62" y="7"/>
                  </a:cxn>
                  <a:cxn ang="0">
                    <a:pos x="62" y="7"/>
                  </a:cxn>
                  <a:cxn ang="0">
                    <a:pos x="62" y="0"/>
                  </a:cxn>
                  <a:cxn ang="0">
                    <a:pos x="62" y="0"/>
                  </a:cxn>
                  <a:cxn ang="0">
                    <a:pos x="55" y="0"/>
                  </a:cxn>
                  <a:cxn ang="0">
                    <a:pos x="55" y="0"/>
                  </a:cxn>
                  <a:cxn ang="0">
                    <a:pos x="48" y="0"/>
                  </a:cxn>
                  <a:cxn ang="0">
                    <a:pos x="48" y="0"/>
                  </a:cxn>
                  <a:cxn ang="0">
                    <a:pos x="35" y="0"/>
                  </a:cxn>
                  <a:cxn ang="0">
                    <a:pos x="28" y="0"/>
                  </a:cxn>
                  <a:cxn ang="0">
                    <a:pos x="21" y="0"/>
                  </a:cxn>
                  <a:cxn ang="0">
                    <a:pos x="14" y="7"/>
                  </a:cxn>
                  <a:cxn ang="0">
                    <a:pos x="7" y="7"/>
                  </a:cxn>
                  <a:cxn ang="0">
                    <a:pos x="7" y="7"/>
                  </a:cxn>
                  <a:cxn ang="0">
                    <a:pos x="0" y="7"/>
                  </a:cxn>
                  <a:cxn ang="0">
                    <a:pos x="0" y="7"/>
                  </a:cxn>
                </a:cxnLst>
                <a:rect l="0" t="0" r="r" b="b"/>
                <a:pathLst>
                  <a:path w="62" h="28">
                    <a:moveTo>
                      <a:pt x="0" y="7"/>
                    </a:moveTo>
                    <a:lnTo>
                      <a:pt x="0" y="14"/>
                    </a:lnTo>
                    <a:lnTo>
                      <a:pt x="0" y="14"/>
                    </a:lnTo>
                    <a:lnTo>
                      <a:pt x="0" y="14"/>
                    </a:lnTo>
                    <a:lnTo>
                      <a:pt x="0" y="14"/>
                    </a:lnTo>
                    <a:lnTo>
                      <a:pt x="7" y="14"/>
                    </a:lnTo>
                    <a:lnTo>
                      <a:pt x="7" y="21"/>
                    </a:lnTo>
                    <a:lnTo>
                      <a:pt x="14" y="21"/>
                    </a:lnTo>
                    <a:lnTo>
                      <a:pt x="21" y="28"/>
                    </a:lnTo>
                    <a:lnTo>
                      <a:pt x="28" y="28"/>
                    </a:lnTo>
                    <a:lnTo>
                      <a:pt x="35" y="28"/>
                    </a:lnTo>
                    <a:lnTo>
                      <a:pt x="41" y="28"/>
                    </a:lnTo>
                    <a:lnTo>
                      <a:pt x="41" y="28"/>
                    </a:lnTo>
                    <a:lnTo>
                      <a:pt x="48" y="21"/>
                    </a:lnTo>
                    <a:lnTo>
                      <a:pt x="55" y="21"/>
                    </a:lnTo>
                    <a:lnTo>
                      <a:pt x="55" y="14"/>
                    </a:lnTo>
                    <a:lnTo>
                      <a:pt x="62" y="14"/>
                    </a:lnTo>
                    <a:lnTo>
                      <a:pt x="62" y="7"/>
                    </a:lnTo>
                    <a:lnTo>
                      <a:pt x="62" y="7"/>
                    </a:lnTo>
                    <a:lnTo>
                      <a:pt x="62" y="0"/>
                    </a:lnTo>
                    <a:lnTo>
                      <a:pt x="62" y="0"/>
                    </a:lnTo>
                    <a:lnTo>
                      <a:pt x="55" y="0"/>
                    </a:lnTo>
                    <a:lnTo>
                      <a:pt x="55" y="0"/>
                    </a:lnTo>
                    <a:lnTo>
                      <a:pt x="48" y="0"/>
                    </a:lnTo>
                    <a:lnTo>
                      <a:pt x="48" y="0"/>
                    </a:lnTo>
                    <a:lnTo>
                      <a:pt x="35" y="0"/>
                    </a:lnTo>
                    <a:lnTo>
                      <a:pt x="28" y="0"/>
                    </a:lnTo>
                    <a:lnTo>
                      <a:pt x="21" y="0"/>
                    </a:lnTo>
                    <a:lnTo>
                      <a:pt x="14" y="7"/>
                    </a:lnTo>
                    <a:lnTo>
                      <a:pt x="7" y="7"/>
                    </a:lnTo>
                    <a:lnTo>
                      <a:pt x="7" y="7"/>
                    </a:lnTo>
                    <a:lnTo>
                      <a:pt x="0" y="7"/>
                    </a:lnTo>
                    <a:lnTo>
                      <a:pt x="0" y="7"/>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77" name="Freeform 129"/>
              <p:cNvSpPr>
                <a:spLocks/>
              </p:cNvSpPr>
              <p:nvPr/>
            </p:nvSpPr>
            <p:spPr bwMode="auto">
              <a:xfrm>
                <a:off x="1219" y="3062"/>
                <a:ext cx="61" cy="42"/>
              </a:xfrm>
              <a:custGeom>
                <a:avLst/>
                <a:gdLst/>
                <a:ahLst/>
                <a:cxnLst>
                  <a:cxn ang="0">
                    <a:pos x="0" y="28"/>
                  </a:cxn>
                  <a:cxn ang="0">
                    <a:pos x="0" y="28"/>
                  </a:cxn>
                  <a:cxn ang="0">
                    <a:pos x="0" y="21"/>
                  </a:cxn>
                  <a:cxn ang="0">
                    <a:pos x="0" y="21"/>
                  </a:cxn>
                  <a:cxn ang="0">
                    <a:pos x="0" y="21"/>
                  </a:cxn>
                  <a:cxn ang="0">
                    <a:pos x="7" y="14"/>
                  </a:cxn>
                  <a:cxn ang="0">
                    <a:pos x="7" y="14"/>
                  </a:cxn>
                  <a:cxn ang="0">
                    <a:pos x="13" y="7"/>
                  </a:cxn>
                  <a:cxn ang="0">
                    <a:pos x="20" y="7"/>
                  </a:cxn>
                  <a:cxn ang="0">
                    <a:pos x="27" y="0"/>
                  </a:cxn>
                  <a:cxn ang="0">
                    <a:pos x="34" y="0"/>
                  </a:cxn>
                  <a:cxn ang="0">
                    <a:pos x="41" y="0"/>
                  </a:cxn>
                  <a:cxn ang="0">
                    <a:pos x="41" y="0"/>
                  </a:cxn>
                  <a:cxn ang="0">
                    <a:pos x="47" y="7"/>
                  </a:cxn>
                  <a:cxn ang="0">
                    <a:pos x="54" y="14"/>
                  </a:cxn>
                  <a:cxn ang="0">
                    <a:pos x="54" y="21"/>
                  </a:cxn>
                  <a:cxn ang="0">
                    <a:pos x="61" y="28"/>
                  </a:cxn>
                  <a:cxn ang="0">
                    <a:pos x="61" y="28"/>
                  </a:cxn>
                  <a:cxn ang="0">
                    <a:pos x="61" y="35"/>
                  </a:cxn>
                  <a:cxn ang="0">
                    <a:pos x="61" y="42"/>
                  </a:cxn>
                  <a:cxn ang="0">
                    <a:pos x="61" y="42"/>
                  </a:cxn>
                  <a:cxn ang="0">
                    <a:pos x="54" y="42"/>
                  </a:cxn>
                  <a:cxn ang="0">
                    <a:pos x="54" y="42"/>
                  </a:cxn>
                  <a:cxn ang="0">
                    <a:pos x="47" y="42"/>
                  </a:cxn>
                  <a:cxn ang="0">
                    <a:pos x="47" y="42"/>
                  </a:cxn>
                  <a:cxn ang="0">
                    <a:pos x="34" y="42"/>
                  </a:cxn>
                  <a:cxn ang="0">
                    <a:pos x="27" y="42"/>
                  </a:cxn>
                  <a:cxn ang="0">
                    <a:pos x="20" y="35"/>
                  </a:cxn>
                  <a:cxn ang="0">
                    <a:pos x="13" y="35"/>
                  </a:cxn>
                  <a:cxn ang="0">
                    <a:pos x="7" y="35"/>
                  </a:cxn>
                  <a:cxn ang="0">
                    <a:pos x="7" y="28"/>
                  </a:cxn>
                  <a:cxn ang="0">
                    <a:pos x="0" y="28"/>
                  </a:cxn>
                  <a:cxn ang="0">
                    <a:pos x="0" y="28"/>
                  </a:cxn>
                </a:cxnLst>
                <a:rect l="0" t="0" r="r" b="b"/>
                <a:pathLst>
                  <a:path w="61" h="42">
                    <a:moveTo>
                      <a:pt x="0" y="28"/>
                    </a:moveTo>
                    <a:lnTo>
                      <a:pt x="0" y="28"/>
                    </a:lnTo>
                    <a:lnTo>
                      <a:pt x="0" y="21"/>
                    </a:lnTo>
                    <a:lnTo>
                      <a:pt x="0" y="21"/>
                    </a:lnTo>
                    <a:lnTo>
                      <a:pt x="0" y="21"/>
                    </a:lnTo>
                    <a:lnTo>
                      <a:pt x="7" y="14"/>
                    </a:lnTo>
                    <a:lnTo>
                      <a:pt x="7" y="14"/>
                    </a:lnTo>
                    <a:lnTo>
                      <a:pt x="13" y="7"/>
                    </a:lnTo>
                    <a:lnTo>
                      <a:pt x="20" y="7"/>
                    </a:lnTo>
                    <a:lnTo>
                      <a:pt x="27" y="0"/>
                    </a:lnTo>
                    <a:lnTo>
                      <a:pt x="34" y="0"/>
                    </a:lnTo>
                    <a:lnTo>
                      <a:pt x="41" y="0"/>
                    </a:lnTo>
                    <a:lnTo>
                      <a:pt x="41" y="0"/>
                    </a:lnTo>
                    <a:lnTo>
                      <a:pt x="47" y="7"/>
                    </a:lnTo>
                    <a:lnTo>
                      <a:pt x="54" y="14"/>
                    </a:lnTo>
                    <a:lnTo>
                      <a:pt x="54" y="21"/>
                    </a:lnTo>
                    <a:lnTo>
                      <a:pt x="61" y="28"/>
                    </a:lnTo>
                    <a:lnTo>
                      <a:pt x="61" y="28"/>
                    </a:lnTo>
                    <a:lnTo>
                      <a:pt x="61" y="35"/>
                    </a:lnTo>
                    <a:lnTo>
                      <a:pt x="61" y="42"/>
                    </a:lnTo>
                    <a:lnTo>
                      <a:pt x="61" y="42"/>
                    </a:lnTo>
                    <a:lnTo>
                      <a:pt x="54" y="42"/>
                    </a:lnTo>
                    <a:lnTo>
                      <a:pt x="54" y="42"/>
                    </a:lnTo>
                    <a:lnTo>
                      <a:pt x="47" y="42"/>
                    </a:lnTo>
                    <a:lnTo>
                      <a:pt x="47" y="42"/>
                    </a:lnTo>
                    <a:lnTo>
                      <a:pt x="34" y="42"/>
                    </a:lnTo>
                    <a:lnTo>
                      <a:pt x="27" y="42"/>
                    </a:lnTo>
                    <a:lnTo>
                      <a:pt x="20" y="35"/>
                    </a:lnTo>
                    <a:lnTo>
                      <a:pt x="13" y="35"/>
                    </a:lnTo>
                    <a:lnTo>
                      <a:pt x="7" y="35"/>
                    </a:lnTo>
                    <a:lnTo>
                      <a:pt x="7" y="28"/>
                    </a:lnTo>
                    <a:lnTo>
                      <a:pt x="0" y="28"/>
                    </a:lnTo>
                    <a:lnTo>
                      <a:pt x="0"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78" name="Freeform 130"/>
              <p:cNvSpPr>
                <a:spLocks/>
              </p:cNvSpPr>
              <p:nvPr/>
            </p:nvSpPr>
            <p:spPr bwMode="auto">
              <a:xfrm>
                <a:off x="1232" y="2929"/>
                <a:ext cx="96" cy="56"/>
              </a:xfrm>
              <a:custGeom>
                <a:avLst/>
                <a:gdLst/>
                <a:ahLst/>
                <a:cxnLst>
                  <a:cxn ang="0">
                    <a:pos x="0" y="35"/>
                  </a:cxn>
                  <a:cxn ang="0">
                    <a:pos x="0" y="35"/>
                  </a:cxn>
                  <a:cxn ang="0">
                    <a:pos x="0" y="28"/>
                  </a:cxn>
                  <a:cxn ang="0">
                    <a:pos x="0" y="28"/>
                  </a:cxn>
                  <a:cxn ang="0">
                    <a:pos x="7" y="21"/>
                  </a:cxn>
                  <a:cxn ang="0">
                    <a:pos x="7" y="21"/>
                  </a:cxn>
                  <a:cxn ang="0">
                    <a:pos x="14" y="21"/>
                  </a:cxn>
                  <a:cxn ang="0">
                    <a:pos x="21" y="14"/>
                  </a:cxn>
                  <a:cxn ang="0">
                    <a:pos x="28" y="7"/>
                  </a:cxn>
                  <a:cxn ang="0">
                    <a:pos x="41" y="0"/>
                  </a:cxn>
                  <a:cxn ang="0">
                    <a:pos x="55" y="0"/>
                  </a:cxn>
                  <a:cxn ang="0">
                    <a:pos x="62" y="0"/>
                  </a:cxn>
                  <a:cxn ang="0">
                    <a:pos x="69" y="7"/>
                  </a:cxn>
                  <a:cxn ang="0">
                    <a:pos x="75" y="7"/>
                  </a:cxn>
                  <a:cxn ang="0">
                    <a:pos x="82" y="14"/>
                  </a:cxn>
                  <a:cxn ang="0">
                    <a:pos x="89" y="28"/>
                  </a:cxn>
                  <a:cxn ang="0">
                    <a:pos x="96" y="35"/>
                  </a:cxn>
                  <a:cxn ang="0">
                    <a:pos x="96" y="42"/>
                  </a:cxn>
                  <a:cxn ang="0">
                    <a:pos x="96" y="49"/>
                  </a:cxn>
                  <a:cxn ang="0">
                    <a:pos x="96" y="49"/>
                  </a:cxn>
                  <a:cxn ang="0">
                    <a:pos x="89" y="56"/>
                  </a:cxn>
                  <a:cxn ang="0">
                    <a:pos x="89" y="56"/>
                  </a:cxn>
                  <a:cxn ang="0">
                    <a:pos x="82" y="56"/>
                  </a:cxn>
                  <a:cxn ang="0">
                    <a:pos x="75" y="56"/>
                  </a:cxn>
                  <a:cxn ang="0">
                    <a:pos x="69" y="56"/>
                  </a:cxn>
                  <a:cxn ang="0">
                    <a:pos x="55" y="56"/>
                  </a:cxn>
                  <a:cxn ang="0">
                    <a:pos x="41" y="49"/>
                  </a:cxn>
                  <a:cxn ang="0">
                    <a:pos x="28" y="49"/>
                  </a:cxn>
                  <a:cxn ang="0">
                    <a:pos x="14" y="42"/>
                  </a:cxn>
                  <a:cxn ang="0">
                    <a:pos x="14" y="42"/>
                  </a:cxn>
                  <a:cxn ang="0">
                    <a:pos x="7" y="42"/>
                  </a:cxn>
                  <a:cxn ang="0">
                    <a:pos x="7" y="42"/>
                  </a:cxn>
                  <a:cxn ang="0">
                    <a:pos x="0" y="35"/>
                  </a:cxn>
                </a:cxnLst>
                <a:rect l="0" t="0" r="r" b="b"/>
                <a:pathLst>
                  <a:path w="96" h="56">
                    <a:moveTo>
                      <a:pt x="0" y="35"/>
                    </a:moveTo>
                    <a:lnTo>
                      <a:pt x="0" y="35"/>
                    </a:lnTo>
                    <a:lnTo>
                      <a:pt x="0" y="28"/>
                    </a:lnTo>
                    <a:lnTo>
                      <a:pt x="0" y="28"/>
                    </a:lnTo>
                    <a:lnTo>
                      <a:pt x="7" y="21"/>
                    </a:lnTo>
                    <a:lnTo>
                      <a:pt x="7" y="21"/>
                    </a:lnTo>
                    <a:lnTo>
                      <a:pt x="14" y="21"/>
                    </a:lnTo>
                    <a:lnTo>
                      <a:pt x="21" y="14"/>
                    </a:lnTo>
                    <a:lnTo>
                      <a:pt x="28" y="7"/>
                    </a:lnTo>
                    <a:lnTo>
                      <a:pt x="41" y="0"/>
                    </a:lnTo>
                    <a:lnTo>
                      <a:pt x="55" y="0"/>
                    </a:lnTo>
                    <a:lnTo>
                      <a:pt x="62" y="0"/>
                    </a:lnTo>
                    <a:lnTo>
                      <a:pt x="69" y="7"/>
                    </a:lnTo>
                    <a:lnTo>
                      <a:pt x="75" y="7"/>
                    </a:lnTo>
                    <a:lnTo>
                      <a:pt x="82" y="14"/>
                    </a:lnTo>
                    <a:lnTo>
                      <a:pt x="89" y="28"/>
                    </a:lnTo>
                    <a:lnTo>
                      <a:pt x="96" y="35"/>
                    </a:lnTo>
                    <a:lnTo>
                      <a:pt x="96" y="42"/>
                    </a:lnTo>
                    <a:lnTo>
                      <a:pt x="96" y="49"/>
                    </a:lnTo>
                    <a:lnTo>
                      <a:pt x="96" y="49"/>
                    </a:lnTo>
                    <a:lnTo>
                      <a:pt x="89" y="56"/>
                    </a:lnTo>
                    <a:lnTo>
                      <a:pt x="89" y="56"/>
                    </a:lnTo>
                    <a:lnTo>
                      <a:pt x="82" y="56"/>
                    </a:lnTo>
                    <a:lnTo>
                      <a:pt x="75" y="56"/>
                    </a:lnTo>
                    <a:lnTo>
                      <a:pt x="69" y="56"/>
                    </a:lnTo>
                    <a:lnTo>
                      <a:pt x="55" y="56"/>
                    </a:lnTo>
                    <a:lnTo>
                      <a:pt x="41" y="49"/>
                    </a:lnTo>
                    <a:lnTo>
                      <a:pt x="28" y="49"/>
                    </a:lnTo>
                    <a:lnTo>
                      <a:pt x="14" y="42"/>
                    </a:lnTo>
                    <a:lnTo>
                      <a:pt x="14" y="42"/>
                    </a:lnTo>
                    <a:lnTo>
                      <a:pt x="7" y="42"/>
                    </a:lnTo>
                    <a:lnTo>
                      <a:pt x="7" y="42"/>
                    </a:lnTo>
                    <a:lnTo>
                      <a:pt x="0" y="35"/>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79" name="Freeform 131"/>
              <p:cNvSpPr>
                <a:spLocks/>
              </p:cNvSpPr>
              <p:nvPr/>
            </p:nvSpPr>
            <p:spPr bwMode="auto">
              <a:xfrm>
                <a:off x="1219" y="2817"/>
                <a:ext cx="95" cy="63"/>
              </a:xfrm>
              <a:custGeom>
                <a:avLst/>
                <a:gdLst/>
                <a:ahLst/>
                <a:cxnLst>
                  <a:cxn ang="0">
                    <a:pos x="0" y="42"/>
                  </a:cxn>
                  <a:cxn ang="0">
                    <a:pos x="0" y="35"/>
                  </a:cxn>
                  <a:cxn ang="0">
                    <a:pos x="0" y="35"/>
                  </a:cxn>
                  <a:cxn ang="0">
                    <a:pos x="0" y="28"/>
                  </a:cxn>
                  <a:cxn ang="0">
                    <a:pos x="7" y="28"/>
                  </a:cxn>
                  <a:cxn ang="0">
                    <a:pos x="7" y="21"/>
                  </a:cxn>
                  <a:cxn ang="0">
                    <a:pos x="13" y="21"/>
                  </a:cxn>
                  <a:cxn ang="0">
                    <a:pos x="20" y="14"/>
                  </a:cxn>
                  <a:cxn ang="0">
                    <a:pos x="27" y="7"/>
                  </a:cxn>
                  <a:cxn ang="0">
                    <a:pos x="41" y="0"/>
                  </a:cxn>
                  <a:cxn ang="0">
                    <a:pos x="54" y="0"/>
                  </a:cxn>
                  <a:cxn ang="0">
                    <a:pos x="61" y="0"/>
                  </a:cxn>
                  <a:cxn ang="0">
                    <a:pos x="68" y="7"/>
                  </a:cxn>
                  <a:cxn ang="0">
                    <a:pos x="75" y="7"/>
                  </a:cxn>
                  <a:cxn ang="0">
                    <a:pos x="82" y="21"/>
                  </a:cxn>
                  <a:cxn ang="0">
                    <a:pos x="88" y="28"/>
                  </a:cxn>
                  <a:cxn ang="0">
                    <a:pos x="95" y="35"/>
                  </a:cxn>
                  <a:cxn ang="0">
                    <a:pos x="95" y="49"/>
                  </a:cxn>
                  <a:cxn ang="0">
                    <a:pos x="95" y="56"/>
                  </a:cxn>
                  <a:cxn ang="0">
                    <a:pos x="95" y="56"/>
                  </a:cxn>
                  <a:cxn ang="0">
                    <a:pos x="88" y="63"/>
                  </a:cxn>
                  <a:cxn ang="0">
                    <a:pos x="88" y="63"/>
                  </a:cxn>
                  <a:cxn ang="0">
                    <a:pos x="82" y="63"/>
                  </a:cxn>
                  <a:cxn ang="0">
                    <a:pos x="75" y="63"/>
                  </a:cxn>
                  <a:cxn ang="0">
                    <a:pos x="68" y="63"/>
                  </a:cxn>
                  <a:cxn ang="0">
                    <a:pos x="54" y="63"/>
                  </a:cxn>
                  <a:cxn ang="0">
                    <a:pos x="41" y="56"/>
                  </a:cxn>
                  <a:cxn ang="0">
                    <a:pos x="27" y="56"/>
                  </a:cxn>
                  <a:cxn ang="0">
                    <a:pos x="13" y="49"/>
                  </a:cxn>
                  <a:cxn ang="0">
                    <a:pos x="13" y="49"/>
                  </a:cxn>
                  <a:cxn ang="0">
                    <a:pos x="7" y="49"/>
                  </a:cxn>
                  <a:cxn ang="0">
                    <a:pos x="7" y="42"/>
                  </a:cxn>
                  <a:cxn ang="0">
                    <a:pos x="0" y="42"/>
                  </a:cxn>
                </a:cxnLst>
                <a:rect l="0" t="0" r="r" b="b"/>
                <a:pathLst>
                  <a:path w="95" h="63">
                    <a:moveTo>
                      <a:pt x="0" y="42"/>
                    </a:moveTo>
                    <a:lnTo>
                      <a:pt x="0" y="35"/>
                    </a:lnTo>
                    <a:lnTo>
                      <a:pt x="0" y="35"/>
                    </a:lnTo>
                    <a:lnTo>
                      <a:pt x="0" y="28"/>
                    </a:lnTo>
                    <a:lnTo>
                      <a:pt x="7" y="28"/>
                    </a:lnTo>
                    <a:lnTo>
                      <a:pt x="7" y="21"/>
                    </a:lnTo>
                    <a:lnTo>
                      <a:pt x="13" y="21"/>
                    </a:lnTo>
                    <a:lnTo>
                      <a:pt x="20" y="14"/>
                    </a:lnTo>
                    <a:lnTo>
                      <a:pt x="27" y="7"/>
                    </a:lnTo>
                    <a:lnTo>
                      <a:pt x="41" y="0"/>
                    </a:lnTo>
                    <a:lnTo>
                      <a:pt x="54" y="0"/>
                    </a:lnTo>
                    <a:lnTo>
                      <a:pt x="61" y="0"/>
                    </a:lnTo>
                    <a:lnTo>
                      <a:pt x="68" y="7"/>
                    </a:lnTo>
                    <a:lnTo>
                      <a:pt x="75" y="7"/>
                    </a:lnTo>
                    <a:lnTo>
                      <a:pt x="82" y="21"/>
                    </a:lnTo>
                    <a:lnTo>
                      <a:pt x="88" y="28"/>
                    </a:lnTo>
                    <a:lnTo>
                      <a:pt x="95" y="35"/>
                    </a:lnTo>
                    <a:lnTo>
                      <a:pt x="95" y="49"/>
                    </a:lnTo>
                    <a:lnTo>
                      <a:pt x="95" y="56"/>
                    </a:lnTo>
                    <a:lnTo>
                      <a:pt x="95" y="56"/>
                    </a:lnTo>
                    <a:lnTo>
                      <a:pt x="88" y="63"/>
                    </a:lnTo>
                    <a:lnTo>
                      <a:pt x="88" y="63"/>
                    </a:lnTo>
                    <a:lnTo>
                      <a:pt x="82" y="63"/>
                    </a:lnTo>
                    <a:lnTo>
                      <a:pt x="75" y="63"/>
                    </a:lnTo>
                    <a:lnTo>
                      <a:pt x="68" y="63"/>
                    </a:lnTo>
                    <a:lnTo>
                      <a:pt x="54" y="63"/>
                    </a:lnTo>
                    <a:lnTo>
                      <a:pt x="41" y="56"/>
                    </a:lnTo>
                    <a:lnTo>
                      <a:pt x="27" y="56"/>
                    </a:lnTo>
                    <a:lnTo>
                      <a:pt x="13" y="49"/>
                    </a:lnTo>
                    <a:lnTo>
                      <a:pt x="13" y="49"/>
                    </a:lnTo>
                    <a:lnTo>
                      <a:pt x="7" y="49"/>
                    </a:lnTo>
                    <a:lnTo>
                      <a:pt x="7" y="42"/>
                    </a:lnTo>
                    <a:lnTo>
                      <a:pt x="0" y="42"/>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80" name="Freeform 132"/>
              <p:cNvSpPr>
                <a:spLocks/>
              </p:cNvSpPr>
              <p:nvPr/>
            </p:nvSpPr>
            <p:spPr bwMode="auto">
              <a:xfrm>
                <a:off x="1219" y="3006"/>
                <a:ext cx="34" cy="21"/>
              </a:xfrm>
              <a:custGeom>
                <a:avLst/>
                <a:gdLst/>
                <a:ahLst/>
                <a:cxnLst>
                  <a:cxn ang="0">
                    <a:pos x="0" y="14"/>
                  </a:cxn>
                  <a:cxn ang="0">
                    <a:pos x="0" y="14"/>
                  </a:cxn>
                  <a:cxn ang="0">
                    <a:pos x="0" y="14"/>
                  </a:cxn>
                  <a:cxn ang="0">
                    <a:pos x="0" y="14"/>
                  </a:cxn>
                  <a:cxn ang="0">
                    <a:pos x="0" y="7"/>
                  </a:cxn>
                  <a:cxn ang="0">
                    <a:pos x="0" y="7"/>
                  </a:cxn>
                  <a:cxn ang="0">
                    <a:pos x="7" y="7"/>
                  </a:cxn>
                  <a:cxn ang="0">
                    <a:pos x="7" y="7"/>
                  </a:cxn>
                  <a:cxn ang="0">
                    <a:pos x="13" y="0"/>
                  </a:cxn>
                  <a:cxn ang="0">
                    <a:pos x="13" y="0"/>
                  </a:cxn>
                  <a:cxn ang="0">
                    <a:pos x="20" y="0"/>
                  </a:cxn>
                  <a:cxn ang="0">
                    <a:pos x="20"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3" y="21"/>
                  </a:cxn>
                  <a:cxn ang="0">
                    <a:pos x="13"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7" y="7"/>
                    </a:lnTo>
                    <a:lnTo>
                      <a:pt x="7" y="7"/>
                    </a:lnTo>
                    <a:lnTo>
                      <a:pt x="13" y="0"/>
                    </a:lnTo>
                    <a:lnTo>
                      <a:pt x="13" y="0"/>
                    </a:lnTo>
                    <a:lnTo>
                      <a:pt x="20" y="0"/>
                    </a:lnTo>
                    <a:lnTo>
                      <a:pt x="20"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3" y="21"/>
                    </a:lnTo>
                    <a:lnTo>
                      <a:pt x="13"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81" name="Freeform 133"/>
              <p:cNvSpPr>
                <a:spLocks/>
              </p:cNvSpPr>
              <p:nvPr/>
            </p:nvSpPr>
            <p:spPr bwMode="auto">
              <a:xfrm>
                <a:off x="1294" y="2985"/>
                <a:ext cx="34" cy="21"/>
              </a:xfrm>
              <a:custGeom>
                <a:avLst/>
                <a:gdLst/>
                <a:ahLst/>
                <a:cxnLst>
                  <a:cxn ang="0">
                    <a:pos x="0" y="14"/>
                  </a:cxn>
                  <a:cxn ang="0">
                    <a:pos x="0" y="14"/>
                  </a:cxn>
                  <a:cxn ang="0">
                    <a:pos x="0" y="14"/>
                  </a:cxn>
                  <a:cxn ang="0">
                    <a:pos x="0" y="14"/>
                  </a:cxn>
                  <a:cxn ang="0">
                    <a:pos x="0" y="7"/>
                  </a:cxn>
                  <a:cxn ang="0">
                    <a:pos x="0" y="7"/>
                  </a:cxn>
                  <a:cxn ang="0">
                    <a:pos x="7" y="7"/>
                  </a:cxn>
                  <a:cxn ang="0">
                    <a:pos x="7" y="7"/>
                  </a:cxn>
                  <a:cxn ang="0">
                    <a:pos x="13" y="0"/>
                  </a:cxn>
                  <a:cxn ang="0">
                    <a:pos x="13" y="0"/>
                  </a:cxn>
                  <a:cxn ang="0">
                    <a:pos x="20" y="0"/>
                  </a:cxn>
                  <a:cxn ang="0">
                    <a:pos x="20"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3" y="21"/>
                  </a:cxn>
                  <a:cxn ang="0">
                    <a:pos x="13"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7" y="7"/>
                    </a:lnTo>
                    <a:lnTo>
                      <a:pt x="7" y="7"/>
                    </a:lnTo>
                    <a:lnTo>
                      <a:pt x="13" y="0"/>
                    </a:lnTo>
                    <a:lnTo>
                      <a:pt x="13" y="0"/>
                    </a:lnTo>
                    <a:lnTo>
                      <a:pt x="20" y="0"/>
                    </a:lnTo>
                    <a:lnTo>
                      <a:pt x="20"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3" y="21"/>
                    </a:lnTo>
                    <a:lnTo>
                      <a:pt x="13"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82" name="Freeform 134"/>
              <p:cNvSpPr>
                <a:spLocks/>
              </p:cNvSpPr>
              <p:nvPr/>
            </p:nvSpPr>
            <p:spPr bwMode="auto">
              <a:xfrm>
                <a:off x="1219" y="2894"/>
                <a:ext cx="34" cy="21"/>
              </a:xfrm>
              <a:custGeom>
                <a:avLst/>
                <a:gdLst/>
                <a:ahLst/>
                <a:cxnLst>
                  <a:cxn ang="0">
                    <a:pos x="0" y="14"/>
                  </a:cxn>
                  <a:cxn ang="0">
                    <a:pos x="0" y="14"/>
                  </a:cxn>
                  <a:cxn ang="0">
                    <a:pos x="0" y="14"/>
                  </a:cxn>
                  <a:cxn ang="0">
                    <a:pos x="0" y="14"/>
                  </a:cxn>
                  <a:cxn ang="0">
                    <a:pos x="0" y="7"/>
                  </a:cxn>
                  <a:cxn ang="0">
                    <a:pos x="0" y="7"/>
                  </a:cxn>
                  <a:cxn ang="0">
                    <a:pos x="7" y="7"/>
                  </a:cxn>
                  <a:cxn ang="0">
                    <a:pos x="7" y="7"/>
                  </a:cxn>
                  <a:cxn ang="0">
                    <a:pos x="13" y="0"/>
                  </a:cxn>
                  <a:cxn ang="0">
                    <a:pos x="13" y="0"/>
                  </a:cxn>
                  <a:cxn ang="0">
                    <a:pos x="20" y="0"/>
                  </a:cxn>
                  <a:cxn ang="0">
                    <a:pos x="20"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3" y="21"/>
                  </a:cxn>
                  <a:cxn ang="0">
                    <a:pos x="13"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7" y="7"/>
                    </a:lnTo>
                    <a:lnTo>
                      <a:pt x="7" y="7"/>
                    </a:lnTo>
                    <a:lnTo>
                      <a:pt x="13" y="0"/>
                    </a:lnTo>
                    <a:lnTo>
                      <a:pt x="13" y="0"/>
                    </a:lnTo>
                    <a:lnTo>
                      <a:pt x="20" y="0"/>
                    </a:lnTo>
                    <a:lnTo>
                      <a:pt x="20"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3" y="21"/>
                    </a:lnTo>
                    <a:lnTo>
                      <a:pt x="13"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83" name="Freeform 135"/>
              <p:cNvSpPr>
                <a:spLocks/>
              </p:cNvSpPr>
              <p:nvPr/>
            </p:nvSpPr>
            <p:spPr bwMode="auto">
              <a:xfrm>
                <a:off x="1335" y="2985"/>
                <a:ext cx="34" cy="21"/>
              </a:xfrm>
              <a:custGeom>
                <a:avLst/>
                <a:gdLst/>
                <a:ahLst/>
                <a:cxnLst>
                  <a:cxn ang="0">
                    <a:pos x="0" y="14"/>
                  </a:cxn>
                  <a:cxn ang="0">
                    <a:pos x="0" y="14"/>
                  </a:cxn>
                  <a:cxn ang="0">
                    <a:pos x="0" y="14"/>
                  </a:cxn>
                  <a:cxn ang="0">
                    <a:pos x="0" y="14"/>
                  </a:cxn>
                  <a:cxn ang="0">
                    <a:pos x="0" y="7"/>
                  </a:cxn>
                  <a:cxn ang="0">
                    <a:pos x="0" y="7"/>
                  </a:cxn>
                  <a:cxn ang="0">
                    <a:pos x="6" y="7"/>
                  </a:cxn>
                  <a:cxn ang="0">
                    <a:pos x="6" y="7"/>
                  </a:cxn>
                  <a:cxn ang="0">
                    <a:pos x="13" y="0"/>
                  </a:cxn>
                  <a:cxn ang="0">
                    <a:pos x="13" y="0"/>
                  </a:cxn>
                  <a:cxn ang="0">
                    <a:pos x="20" y="0"/>
                  </a:cxn>
                  <a:cxn ang="0">
                    <a:pos x="20"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3" y="21"/>
                  </a:cxn>
                  <a:cxn ang="0">
                    <a:pos x="13" y="21"/>
                  </a:cxn>
                  <a:cxn ang="0">
                    <a:pos x="6" y="14"/>
                  </a:cxn>
                  <a:cxn ang="0">
                    <a:pos x="6"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6" y="7"/>
                    </a:lnTo>
                    <a:lnTo>
                      <a:pt x="6" y="7"/>
                    </a:lnTo>
                    <a:lnTo>
                      <a:pt x="13" y="0"/>
                    </a:lnTo>
                    <a:lnTo>
                      <a:pt x="13" y="0"/>
                    </a:lnTo>
                    <a:lnTo>
                      <a:pt x="20" y="0"/>
                    </a:lnTo>
                    <a:lnTo>
                      <a:pt x="20"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3" y="21"/>
                    </a:lnTo>
                    <a:lnTo>
                      <a:pt x="13" y="21"/>
                    </a:lnTo>
                    <a:lnTo>
                      <a:pt x="6" y="14"/>
                    </a:lnTo>
                    <a:lnTo>
                      <a:pt x="6"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84" name="Freeform 136"/>
              <p:cNvSpPr>
                <a:spLocks/>
              </p:cNvSpPr>
              <p:nvPr/>
            </p:nvSpPr>
            <p:spPr bwMode="auto">
              <a:xfrm>
                <a:off x="1328" y="3573"/>
                <a:ext cx="48" cy="35"/>
              </a:xfrm>
              <a:custGeom>
                <a:avLst/>
                <a:gdLst/>
                <a:ahLst/>
                <a:cxnLst>
                  <a:cxn ang="0">
                    <a:pos x="48" y="21"/>
                  </a:cxn>
                  <a:cxn ang="0">
                    <a:pos x="48" y="21"/>
                  </a:cxn>
                  <a:cxn ang="0">
                    <a:pos x="48" y="21"/>
                  </a:cxn>
                  <a:cxn ang="0">
                    <a:pos x="48" y="14"/>
                  </a:cxn>
                  <a:cxn ang="0">
                    <a:pos x="48" y="14"/>
                  </a:cxn>
                  <a:cxn ang="0">
                    <a:pos x="48" y="14"/>
                  </a:cxn>
                  <a:cxn ang="0">
                    <a:pos x="41" y="14"/>
                  </a:cxn>
                  <a:cxn ang="0">
                    <a:pos x="41" y="7"/>
                  </a:cxn>
                  <a:cxn ang="0">
                    <a:pos x="34" y="7"/>
                  </a:cxn>
                  <a:cxn ang="0">
                    <a:pos x="27" y="0"/>
                  </a:cxn>
                  <a:cxn ang="0">
                    <a:pos x="20" y="0"/>
                  </a:cxn>
                  <a:cxn ang="0">
                    <a:pos x="20" y="0"/>
                  </a:cxn>
                  <a:cxn ang="0">
                    <a:pos x="13" y="0"/>
                  </a:cxn>
                  <a:cxn ang="0">
                    <a:pos x="7" y="7"/>
                  </a:cxn>
                  <a:cxn ang="0">
                    <a:pos x="7" y="14"/>
                  </a:cxn>
                  <a:cxn ang="0">
                    <a:pos x="7" y="14"/>
                  </a:cxn>
                  <a:cxn ang="0">
                    <a:pos x="0" y="21"/>
                  </a:cxn>
                  <a:cxn ang="0">
                    <a:pos x="0" y="28"/>
                  </a:cxn>
                  <a:cxn ang="0">
                    <a:pos x="0" y="28"/>
                  </a:cxn>
                  <a:cxn ang="0">
                    <a:pos x="0" y="35"/>
                  </a:cxn>
                  <a:cxn ang="0">
                    <a:pos x="0" y="35"/>
                  </a:cxn>
                  <a:cxn ang="0">
                    <a:pos x="7" y="35"/>
                  </a:cxn>
                  <a:cxn ang="0">
                    <a:pos x="7" y="35"/>
                  </a:cxn>
                  <a:cxn ang="0">
                    <a:pos x="7" y="35"/>
                  </a:cxn>
                  <a:cxn ang="0">
                    <a:pos x="13" y="35"/>
                  </a:cxn>
                  <a:cxn ang="0">
                    <a:pos x="20" y="35"/>
                  </a:cxn>
                  <a:cxn ang="0">
                    <a:pos x="27" y="35"/>
                  </a:cxn>
                  <a:cxn ang="0">
                    <a:pos x="34" y="28"/>
                  </a:cxn>
                  <a:cxn ang="0">
                    <a:pos x="41" y="28"/>
                  </a:cxn>
                  <a:cxn ang="0">
                    <a:pos x="41" y="28"/>
                  </a:cxn>
                  <a:cxn ang="0">
                    <a:pos x="48" y="28"/>
                  </a:cxn>
                  <a:cxn ang="0">
                    <a:pos x="48" y="21"/>
                  </a:cxn>
                  <a:cxn ang="0">
                    <a:pos x="48" y="21"/>
                  </a:cxn>
                </a:cxnLst>
                <a:rect l="0" t="0" r="r" b="b"/>
                <a:pathLst>
                  <a:path w="48" h="35">
                    <a:moveTo>
                      <a:pt x="48" y="21"/>
                    </a:moveTo>
                    <a:lnTo>
                      <a:pt x="48" y="21"/>
                    </a:lnTo>
                    <a:lnTo>
                      <a:pt x="48" y="21"/>
                    </a:lnTo>
                    <a:lnTo>
                      <a:pt x="48" y="14"/>
                    </a:lnTo>
                    <a:lnTo>
                      <a:pt x="48" y="14"/>
                    </a:lnTo>
                    <a:lnTo>
                      <a:pt x="48" y="14"/>
                    </a:lnTo>
                    <a:lnTo>
                      <a:pt x="41" y="14"/>
                    </a:lnTo>
                    <a:lnTo>
                      <a:pt x="41" y="7"/>
                    </a:lnTo>
                    <a:lnTo>
                      <a:pt x="34" y="7"/>
                    </a:lnTo>
                    <a:lnTo>
                      <a:pt x="27" y="0"/>
                    </a:lnTo>
                    <a:lnTo>
                      <a:pt x="20" y="0"/>
                    </a:lnTo>
                    <a:lnTo>
                      <a:pt x="20" y="0"/>
                    </a:lnTo>
                    <a:lnTo>
                      <a:pt x="13" y="0"/>
                    </a:lnTo>
                    <a:lnTo>
                      <a:pt x="7" y="7"/>
                    </a:lnTo>
                    <a:lnTo>
                      <a:pt x="7" y="14"/>
                    </a:lnTo>
                    <a:lnTo>
                      <a:pt x="7" y="14"/>
                    </a:lnTo>
                    <a:lnTo>
                      <a:pt x="0" y="21"/>
                    </a:lnTo>
                    <a:lnTo>
                      <a:pt x="0" y="28"/>
                    </a:lnTo>
                    <a:lnTo>
                      <a:pt x="0" y="28"/>
                    </a:lnTo>
                    <a:lnTo>
                      <a:pt x="0" y="35"/>
                    </a:lnTo>
                    <a:lnTo>
                      <a:pt x="0" y="35"/>
                    </a:lnTo>
                    <a:lnTo>
                      <a:pt x="7" y="35"/>
                    </a:lnTo>
                    <a:lnTo>
                      <a:pt x="7" y="35"/>
                    </a:lnTo>
                    <a:lnTo>
                      <a:pt x="7" y="35"/>
                    </a:lnTo>
                    <a:lnTo>
                      <a:pt x="13" y="35"/>
                    </a:lnTo>
                    <a:lnTo>
                      <a:pt x="20" y="35"/>
                    </a:lnTo>
                    <a:lnTo>
                      <a:pt x="27" y="35"/>
                    </a:lnTo>
                    <a:lnTo>
                      <a:pt x="34" y="28"/>
                    </a:lnTo>
                    <a:lnTo>
                      <a:pt x="41" y="28"/>
                    </a:lnTo>
                    <a:lnTo>
                      <a:pt x="41" y="28"/>
                    </a:lnTo>
                    <a:lnTo>
                      <a:pt x="48" y="28"/>
                    </a:lnTo>
                    <a:lnTo>
                      <a:pt x="48" y="21"/>
                    </a:lnTo>
                    <a:lnTo>
                      <a:pt x="48"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85" name="Freeform 137"/>
              <p:cNvSpPr>
                <a:spLocks/>
              </p:cNvSpPr>
              <p:nvPr/>
            </p:nvSpPr>
            <p:spPr bwMode="auto">
              <a:xfrm>
                <a:off x="1307" y="3139"/>
                <a:ext cx="48" cy="42"/>
              </a:xfrm>
              <a:custGeom>
                <a:avLst/>
                <a:gdLst/>
                <a:ahLst/>
                <a:cxnLst>
                  <a:cxn ang="0">
                    <a:pos x="48" y="28"/>
                  </a:cxn>
                  <a:cxn ang="0">
                    <a:pos x="48" y="28"/>
                  </a:cxn>
                  <a:cxn ang="0">
                    <a:pos x="48" y="21"/>
                  </a:cxn>
                  <a:cxn ang="0">
                    <a:pos x="48" y="21"/>
                  </a:cxn>
                  <a:cxn ang="0">
                    <a:pos x="48" y="21"/>
                  </a:cxn>
                  <a:cxn ang="0">
                    <a:pos x="48" y="14"/>
                  </a:cxn>
                  <a:cxn ang="0">
                    <a:pos x="41" y="14"/>
                  </a:cxn>
                  <a:cxn ang="0">
                    <a:pos x="41" y="7"/>
                  </a:cxn>
                  <a:cxn ang="0">
                    <a:pos x="34" y="7"/>
                  </a:cxn>
                  <a:cxn ang="0">
                    <a:pos x="28" y="0"/>
                  </a:cxn>
                  <a:cxn ang="0">
                    <a:pos x="21" y="0"/>
                  </a:cxn>
                  <a:cxn ang="0">
                    <a:pos x="21" y="0"/>
                  </a:cxn>
                  <a:cxn ang="0">
                    <a:pos x="14" y="0"/>
                  </a:cxn>
                  <a:cxn ang="0">
                    <a:pos x="7" y="7"/>
                  </a:cxn>
                  <a:cxn ang="0">
                    <a:pos x="7" y="14"/>
                  </a:cxn>
                  <a:cxn ang="0">
                    <a:pos x="0" y="21"/>
                  </a:cxn>
                  <a:cxn ang="0">
                    <a:pos x="0" y="28"/>
                  </a:cxn>
                  <a:cxn ang="0">
                    <a:pos x="0" y="28"/>
                  </a:cxn>
                  <a:cxn ang="0">
                    <a:pos x="0" y="35"/>
                  </a:cxn>
                  <a:cxn ang="0">
                    <a:pos x="0" y="42"/>
                  </a:cxn>
                  <a:cxn ang="0">
                    <a:pos x="0" y="42"/>
                  </a:cxn>
                  <a:cxn ang="0">
                    <a:pos x="7" y="42"/>
                  </a:cxn>
                  <a:cxn ang="0">
                    <a:pos x="7" y="42"/>
                  </a:cxn>
                  <a:cxn ang="0">
                    <a:pos x="7" y="42"/>
                  </a:cxn>
                  <a:cxn ang="0">
                    <a:pos x="14" y="42"/>
                  </a:cxn>
                  <a:cxn ang="0">
                    <a:pos x="21" y="42"/>
                  </a:cxn>
                  <a:cxn ang="0">
                    <a:pos x="28" y="42"/>
                  </a:cxn>
                  <a:cxn ang="0">
                    <a:pos x="34" y="35"/>
                  </a:cxn>
                  <a:cxn ang="0">
                    <a:pos x="41" y="35"/>
                  </a:cxn>
                  <a:cxn ang="0">
                    <a:pos x="41" y="35"/>
                  </a:cxn>
                  <a:cxn ang="0">
                    <a:pos x="48" y="28"/>
                  </a:cxn>
                  <a:cxn ang="0">
                    <a:pos x="48" y="28"/>
                  </a:cxn>
                  <a:cxn ang="0">
                    <a:pos x="48" y="28"/>
                  </a:cxn>
                </a:cxnLst>
                <a:rect l="0" t="0" r="r" b="b"/>
                <a:pathLst>
                  <a:path w="48" h="42">
                    <a:moveTo>
                      <a:pt x="48" y="28"/>
                    </a:moveTo>
                    <a:lnTo>
                      <a:pt x="48" y="28"/>
                    </a:lnTo>
                    <a:lnTo>
                      <a:pt x="48" y="21"/>
                    </a:lnTo>
                    <a:lnTo>
                      <a:pt x="48" y="21"/>
                    </a:lnTo>
                    <a:lnTo>
                      <a:pt x="48" y="21"/>
                    </a:lnTo>
                    <a:lnTo>
                      <a:pt x="48" y="14"/>
                    </a:lnTo>
                    <a:lnTo>
                      <a:pt x="41" y="14"/>
                    </a:lnTo>
                    <a:lnTo>
                      <a:pt x="41" y="7"/>
                    </a:lnTo>
                    <a:lnTo>
                      <a:pt x="34" y="7"/>
                    </a:lnTo>
                    <a:lnTo>
                      <a:pt x="28" y="0"/>
                    </a:lnTo>
                    <a:lnTo>
                      <a:pt x="21" y="0"/>
                    </a:lnTo>
                    <a:lnTo>
                      <a:pt x="21" y="0"/>
                    </a:lnTo>
                    <a:lnTo>
                      <a:pt x="14" y="0"/>
                    </a:lnTo>
                    <a:lnTo>
                      <a:pt x="7" y="7"/>
                    </a:lnTo>
                    <a:lnTo>
                      <a:pt x="7" y="14"/>
                    </a:lnTo>
                    <a:lnTo>
                      <a:pt x="0" y="21"/>
                    </a:lnTo>
                    <a:lnTo>
                      <a:pt x="0" y="28"/>
                    </a:lnTo>
                    <a:lnTo>
                      <a:pt x="0" y="28"/>
                    </a:lnTo>
                    <a:lnTo>
                      <a:pt x="0" y="35"/>
                    </a:lnTo>
                    <a:lnTo>
                      <a:pt x="0" y="42"/>
                    </a:lnTo>
                    <a:lnTo>
                      <a:pt x="0" y="42"/>
                    </a:lnTo>
                    <a:lnTo>
                      <a:pt x="7" y="42"/>
                    </a:lnTo>
                    <a:lnTo>
                      <a:pt x="7" y="42"/>
                    </a:lnTo>
                    <a:lnTo>
                      <a:pt x="7" y="42"/>
                    </a:lnTo>
                    <a:lnTo>
                      <a:pt x="14" y="42"/>
                    </a:lnTo>
                    <a:lnTo>
                      <a:pt x="21" y="42"/>
                    </a:lnTo>
                    <a:lnTo>
                      <a:pt x="28" y="42"/>
                    </a:lnTo>
                    <a:lnTo>
                      <a:pt x="34" y="35"/>
                    </a:lnTo>
                    <a:lnTo>
                      <a:pt x="41" y="35"/>
                    </a:lnTo>
                    <a:lnTo>
                      <a:pt x="41" y="35"/>
                    </a:lnTo>
                    <a:lnTo>
                      <a:pt x="48" y="28"/>
                    </a:lnTo>
                    <a:lnTo>
                      <a:pt x="48" y="28"/>
                    </a:lnTo>
                    <a:lnTo>
                      <a:pt x="48"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86" name="Freeform 138"/>
              <p:cNvSpPr>
                <a:spLocks/>
              </p:cNvSpPr>
              <p:nvPr/>
            </p:nvSpPr>
            <p:spPr bwMode="auto">
              <a:xfrm>
                <a:off x="1341" y="2789"/>
                <a:ext cx="48" cy="35"/>
              </a:xfrm>
              <a:custGeom>
                <a:avLst/>
                <a:gdLst/>
                <a:ahLst/>
                <a:cxnLst>
                  <a:cxn ang="0">
                    <a:pos x="48" y="21"/>
                  </a:cxn>
                  <a:cxn ang="0">
                    <a:pos x="48" y="21"/>
                  </a:cxn>
                  <a:cxn ang="0">
                    <a:pos x="48" y="21"/>
                  </a:cxn>
                  <a:cxn ang="0">
                    <a:pos x="48" y="14"/>
                  </a:cxn>
                  <a:cxn ang="0">
                    <a:pos x="48" y="14"/>
                  </a:cxn>
                  <a:cxn ang="0">
                    <a:pos x="41" y="14"/>
                  </a:cxn>
                  <a:cxn ang="0">
                    <a:pos x="41" y="14"/>
                  </a:cxn>
                  <a:cxn ang="0">
                    <a:pos x="41" y="7"/>
                  </a:cxn>
                  <a:cxn ang="0">
                    <a:pos x="35" y="7"/>
                  </a:cxn>
                  <a:cxn ang="0">
                    <a:pos x="28" y="0"/>
                  </a:cxn>
                  <a:cxn ang="0">
                    <a:pos x="21" y="0"/>
                  </a:cxn>
                  <a:cxn ang="0">
                    <a:pos x="21" y="0"/>
                  </a:cxn>
                  <a:cxn ang="0">
                    <a:pos x="14" y="0"/>
                  </a:cxn>
                  <a:cxn ang="0">
                    <a:pos x="7" y="7"/>
                  </a:cxn>
                  <a:cxn ang="0">
                    <a:pos x="7" y="14"/>
                  </a:cxn>
                  <a:cxn ang="0">
                    <a:pos x="0" y="14"/>
                  </a:cxn>
                  <a:cxn ang="0">
                    <a:pos x="0" y="21"/>
                  </a:cxn>
                  <a:cxn ang="0">
                    <a:pos x="0" y="28"/>
                  </a:cxn>
                  <a:cxn ang="0">
                    <a:pos x="0" y="28"/>
                  </a:cxn>
                  <a:cxn ang="0">
                    <a:pos x="0" y="35"/>
                  </a:cxn>
                  <a:cxn ang="0">
                    <a:pos x="0" y="35"/>
                  </a:cxn>
                  <a:cxn ang="0">
                    <a:pos x="7" y="35"/>
                  </a:cxn>
                  <a:cxn ang="0">
                    <a:pos x="7" y="35"/>
                  </a:cxn>
                  <a:cxn ang="0">
                    <a:pos x="7" y="35"/>
                  </a:cxn>
                  <a:cxn ang="0">
                    <a:pos x="14" y="35"/>
                  </a:cxn>
                  <a:cxn ang="0">
                    <a:pos x="21" y="35"/>
                  </a:cxn>
                  <a:cxn ang="0">
                    <a:pos x="28" y="35"/>
                  </a:cxn>
                  <a:cxn ang="0">
                    <a:pos x="35" y="28"/>
                  </a:cxn>
                  <a:cxn ang="0">
                    <a:pos x="41" y="28"/>
                  </a:cxn>
                  <a:cxn ang="0">
                    <a:pos x="41" y="28"/>
                  </a:cxn>
                  <a:cxn ang="0">
                    <a:pos x="41" y="28"/>
                  </a:cxn>
                  <a:cxn ang="0">
                    <a:pos x="48" y="21"/>
                  </a:cxn>
                  <a:cxn ang="0">
                    <a:pos x="48" y="21"/>
                  </a:cxn>
                </a:cxnLst>
                <a:rect l="0" t="0" r="r" b="b"/>
                <a:pathLst>
                  <a:path w="48" h="35">
                    <a:moveTo>
                      <a:pt x="48" y="21"/>
                    </a:moveTo>
                    <a:lnTo>
                      <a:pt x="48" y="21"/>
                    </a:lnTo>
                    <a:lnTo>
                      <a:pt x="48" y="21"/>
                    </a:lnTo>
                    <a:lnTo>
                      <a:pt x="48" y="14"/>
                    </a:lnTo>
                    <a:lnTo>
                      <a:pt x="48" y="14"/>
                    </a:lnTo>
                    <a:lnTo>
                      <a:pt x="41" y="14"/>
                    </a:lnTo>
                    <a:lnTo>
                      <a:pt x="41" y="14"/>
                    </a:lnTo>
                    <a:lnTo>
                      <a:pt x="41" y="7"/>
                    </a:lnTo>
                    <a:lnTo>
                      <a:pt x="35" y="7"/>
                    </a:lnTo>
                    <a:lnTo>
                      <a:pt x="28" y="0"/>
                    </a:lnTo>
                    <a:lnTo>
                      <a:pt x="21" y="0"/>
                    </a:lnTo>
                    <a:lnTo>
                      <a:pt x="21" y="0"/>
                    </a:lnTo>
                    <a:lnTo>
                      <a:pt x="14" y="0"/>
                    </a:lnTo>
                    <a:lnTo>
                      <a:pt x="7" y="7"/>
                    </a:lnTo>
                    <a:lnTo>
                      <a:pt x="7" y="14"/>
                    </a:lnTo>
                    <a:lnTo>
                      <a:pt x="0" y="14"/>
                    </a:lnTo>
                    <a:lnTo>
                      <a:pt x="0" y="21"/>
                    </a:lnTo>
                    <a:lnTo>
                      <a:pt x="0" y="28"/>
                    </a:lnTo>
                    <a:lnTo>
                      <a:pt x="0" y="28"/>
                    </a:lnTo>
                    <a:lnTo>
                      <a:pt x="0" y="35"/>
                    </a:lnTo>
                    <a:lnTo>
                      <a:pt x="0" y="35"/>
                    </a:lnTo>
                    <a:lnTo>
                      <a:pt x="7" y="35"/>
                    </a:lnTo>
                    <a:lnTo>
                      <a:pt x="7" y="35"/>
                    </a:lnTo>
                    <a:lnTo>
                      <a:pt x="7" y="35"/>
                    </a:lnTo>
                    <a:lnTo>
                      <a:pt x="14" y="35"/>
                    </a:lnTo>
                    <a:lnTo>
                      <a:pt x="21" y="35"/>
                    </a:lnTo>
                    <a:lnTo>
                      <a:pt x="28" y="35"/>
                    </a:lnTo>
                    <a:lnTo>
                      <a:pt x="35" y="28"/>
                    </a:lnTo>
                    <a:lnTo>
                      <a:pt x="41" y="28"/>
                    </a:lnTo>
                    <a:lnTo>
                      <a:pt x="41" y="28"/>
                    </a:lnTo>
                    <a:lnTo>
                      <a:pt x="41" y="28"/>
                    </a:lnTo>
                    <a:lnTo>
                      <a:pt x="48" y="21"/>
                    </a:lnTo>
                    <a:lnTo>
                      <a:pt x="48"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87" name="Freeform 139"/>
              <p:cNvSpPr>
                <a:spLocks/>
              </p:cNvSpPr>
              <p:nvPr/>
            </p:nvSpPr>
            <p:spPr bwMode="auto">
              <a:xfrm>
                <a:off x="1212" y="3181"/>
                <a:ext cx="157" cy="105"/>
              </a:xfrm>
              <a:custGeom>
                <a:avLst/>
                <a:gdLst/>
                <a:ahLst/>
                <a:cxnLst>
                  <a:cxn ang="0">
                    <a:pos x="0" y="70"/>
                  </a:cxn>
                  <a:cxn ang="0">
                    <a:pos x="0" y="63"/>
                  </a:cxn>
                  <a:cxn ang="0">
                    <a:pos x="0" y="56"/>
                  </a:cxn>
                  <a:cxn ang="0">
                    <a:pos x="7" y="49"/>
                  </a:cxn>
                  <a:cxn ang="0">
                    <a:pos x="7" y="42"/>
                  </a:cxn>
                  <a:cxn ang="0">
                    <a:pos x="14" y="42"/>
                  </a:cxn>
                  <a:cxn ang="0">
                    <a:pos x="20" y="35"/>
                  </a:cxn>
                  <a:cxn ang="0">
                    <a:pos x="34" y="21"/>
                  </a:cxn>
                  <a:cxn ang="0">
                    <a:pos x="48" y="14"/>
                  </a:cxn>
                  <a:cxn ang="0">
                    <a:pos x="68" y="7"/>
                  </a:cxn>
                  <a:cxn ang="0">
                    <a:pos x="82" y="0"/>
                  </a:cxn>
                  <a:cxn ang="0">
                    <a:pos x="102" y="0"/>
                  </a:cxn>
                  <a:cxn ang="0">
                    <a:pos x="109" y="7"/>
                  </a:cxn>
                  <a:cxn ang="0">
                    <a:pos x="123" y="21"/>
                  </a:cxn>
                  <a:cxn ang="0">
                    <a:pos x="136" y="28"/>
                  </a:cxn>
                  <a:cxn ang="0">
                    <a:pos x="150" y="49"/>
                  </a:cxn>
                  <a:cxn ang="0">
                    <a:pos x="150" y="63"/>
                  </a:cxn>
                  <a:cxn ang="0">
                    <a:pos x="157" y="77"/>
                  </a:cxn>
                  <a:cxn ang="0">
                    <a:pos x="157" y="91"/>
                  </a:cxn>
                  <a:cxn ang="0">
                    <a:pos x="150" y="98"/>
                  </a:cxn>
                  <a:cxn ang="0">
                    <a:pos x="150" y="98"/>
                  </a:cxn>
                  <a:cxn ang="0">
                    <a:pos x="143" y="105"/>
                  </a:cxn>
                  <a:cxn ang="0">
                    <a:pos x="136" y="105"/>
                  </a:cxn>
                  <a:cxn ang="0">
                    <a:pos x="129" y="105"/>
                  </a:cxn>
                  <a:cxn ang="0">
                    <a:pos x="116" y="105"/>
                  </a:cxn>
                  <a:cxn ang="0">
                    <a:pos x="95" y="105"/>
                  </a:cxn>
                  <a:cxn ang="0">
                    <a:pos x="68" y="98"/>
                  </a:cxn>
                  <a:cxn ang="0">
                    <a:pos x="48" y="91"/>
                  </a:cxn>
                  <a:cxn ang="0">
                    <a:pos x="27" y="84"/>
                  </a:cxn>
                  <a:cxn ang="0">
                    <a:pos x="20" y="84"/>
                  </a:cxn>
                  <a:cxn ang="0">
                    <a:pos x="14" y="77"/>
                  </a:cxn>
                  <a:cxn ang="0">
                    <a:pos x="7" y="70"/>
                  </a:cxn>
                  <a:cxn ang="0">
                    <a:pos x="0" y="70"/>
                  </a:cxn>
                </a:cxnLst>
                <a:rect l="0" t="0" r="r" b="b"/>
                <a:pathLst>
                  <a:path w="157" h="105">
                    <a:moveTo>
                      <a:pt x="0" y="70"/>
                    </a:moveTo>
                    <a:lnTo>
                      <a:pt x="0" y="63"/>
                    </a:lnTo>
                    <a:lnTo>
                      <a:pt x="0" y="56"/>
                    </a:lnTo>
                    <a:lnTo>
                      <a:pt x="7" y="49"/>
                    </a:lnTo>
                    <a:lnTo>
                      <a:pt x="7" y="42"/>
                    </a:lnTo>
                    <a:lnTo>
                      <a:pt x="14" y="42"/>
                    </a:lnTo>
                    <a:lnTo>
                      <a:pt x="20" y="35"/>
                    </a:lnTo>
                    <a:lnTo>
                      <a:pt x="34" y="21"/>
                    </a:lnTo>
                    <a:lnTo>
                      <a:pt x="48" y="14"/>
                    </a:lnTo>
                    <a:lnTo>
                      <a:pt x="68" y="7"/>
                    </a:lnTo>
                    <a:lnTo>
                      <a:pt x="82" y="0"/>
                    </a:lnTo>
                    <a:lnTo>
                      <a:pt x="102" y="0"/>
                    </a:lnTo>
                    <a:lnTo>
                      <a:pt x="109" y="7"/>
                    </a:lnTo>
                    <a:lnTo>
                      <a:pt x="123" y="21"/>
                    </a:lnTo>
                    <a:lnTo>
                      <a:pt x="136" y="28"/>
                    </a:lnTo>
                    <a:lnTo>
                      <a:pt x="150" y="49"/>
                    </a:lnTo>
                    <a:lnTo>
                      <a:pt x="150" y="63"/>
                    </a:lnTo>
                    <a:lnTo>
                      <a:pt x="157" y="77"/>
                    </a:lnTo>
                    <a:lnTo>
                      <a:pt x="157" y="91"/>
                    </a:lnTo>
                    <a:lnTo>
                      <a:pt x="150" y="98"/>
                    </a:lnTo>
                    <a:lnTo>
                      <a:pt x="150" y="98"/>
                    </a:lnTo>
                    <a:lnTo>
                      <a:pt x="143" y="105"/>
                    </a:lnTo>
                    <a:lnTo>
                      <a:pt x="136" y="105"/>
                    </a:lnTo>
                    <a:lnTo>
                      <a:pt x="129" y="105"/>
                    </a:lnTo>
                    <a:lnTo>
                      <a:pt x="116" y="105"/>
                    </a:lnTo>
                    <a:lnTo>
                      <a:pt x="95" y="105"/>
                    </a:lnTo>
                    <a:lnTo>
                      <a:pt x="68" y="98"/>
                    </a:lnTo>
                    <a:lnTo>
                      <a:pt x="48" y="91"/>
                    </a:lnTo>
                    <a:lnTo>
                      <a:pt x="27" y="84"/>
                    </a:lnTo>
                    <a:lnTo>
                      <a:pt x="20" y="84"/>
                    </a:lnTo>
                    <a:lnTo>
                      <a:pt x="14" y="77"/>
                    </a:lnTo>
                    <a:lnTo>
                      <a:pt x="7" y="70"/>
                    </a:lnTo>
                    <a:lnTo>
                      <a:pt x="0" y="70"/>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88" name="Freeform 140"/>
              <p:cNvSpPr>
                <a:spLocks/>
              </p:cNvSpPr>
              <p:nvPr/>
            </p:nvSpPr>
            <p:spPr bwMode="auto">
              <a:xfrm>
                <a:off x="1287" y="3307"/>
                <a:ext cx="61" cy="35"/>
              </a:xfrm>
              <a:custGeom>
                <a:avLst/>
                <a:gdLst/>
                <a:ahLst/>
                <a:cxnLst>
                  <a:cxn ang="0">
                    <a:pos x="0" y="14"/>
                  </a:cxn>
                  <a:cxn ang="0">
                    <a:pos x="0" y="14"/>
                  </a:cxn>
                  <a:cxn ang="0">
                    <a:pos x="0" y="14"/>
                  </a:cxn>
                  <a:cxn ang="0">
                    <a:pos x="0" y="21"/>
                  </a:cxn>
                  <a:cxn ang="0">
                    <a:pos x="0" y="21"/>
                  </a:cxn>
                  <a:cxn ang="0">
                    <a:pos x="7" y="21"/>
                  </a:cxn>
                  <a:cxn ang="0">
                    <a:pos x="7" y="21"/>
                  </a:cxn>
                  <a:cxn ang="0">
                    <a:pos x="14" y="28"/>
                  </a:cxn>
                  <a:cxn ang="0">
                    <a:pos x="20" y="28"/>
                  </a:cxn>
                  <a:cxn ang="0">
                    <a:pos x="27" y="35"/>
                  </a:cxn>
                  <a:cxn ang="0">
                    <a:pos x="34" y="35"/>
                  </a:cxn>
                  <a:cxn ang="0">
                    <a:pos x="41" y="35"/>
                  </a:cxn>
                  <a:cxn ang="0">
                    <a:pos x="41" y="35"/>
                  </a:cxn>
                  <a:cxn ang="0">
                    <a:pos x="48" y="28"/>
                  </a:cxn>
                  <a:cxn ang="0">
                    <a:pos x="54" y="28"/>
                  </a:cxn>
                  <a:cxn ang="0">
                    <a:pos x="54" y="21"/>
                  </a:cxn>
                  <a:cxn ang="0">
                    <a:pos x="61" y="14"/>
                  </a:cxn>
                  <a:cxn ang="0">
                    <a:pos x="61" y="7"/>
                  </a:cxn>
                  <a:cxn ang="0">
                    <a:pos x="61" y="7"/>
                  </a:cxn>
                  <a:cxn ang="0">
                    <a:pos x="61" y="0"/>
                  </a:cxn>
                  <a:cxn ang="0">
                    <a:pos x="54" y="0"/>
                  </a:cxn>
                  <a:cxn ang="0">
                    <a:pos x="54" y="0"/>
                  </a:cxn>
                  <a:cxn ang="0">
                    <a:pos x="54" y="0"/>
                  </a:cxn>
                  <a:cxn ang="0">
                    <a:pos x="48" y="0"/>
                  </a:cxn>
                  <a:cxn ang="0">
                    <a:pos x="48" y="0"/>
                  </a:cxn>
                  <a:cxn ang="0">
                    <a:pos x="34" y="0"/>
                  </a:cxn>
                  <a:cxn ang="0">
                    <a:pos x="27" y="0"/>
                  </a:cxn>
                  <a:cxn ang="0">
                    <a:pos x="20" y="7"/>
                  </a:cxn>
                  <a:cxn ang="0">
                    <a:pos x="14" y="7"/>
                  </a:cxn>
                  <a:cxn ang="0">
                    <a:pos x="7" y="7"/>
                  </a:cxn>
                  <a:cxn ang="0">
                    <a:pos x="7" y="7"/>
                  </a:cxn>
                  <a:cxn ang="0">
                    <a:pos x="0" y="14"/>
                  </a:cxn>
                  <a:cxn ang="0">
                    <a:pos x="0" y="14"/>
                  </a:cxn>
                </a:cxnLst>
                <a:rect l="0" t="0" r="r" b="b"/>
                <a:pathLst>
                  <a:path w="61" h="35">
                    <a:moveTo>
                      <a:pt x="0" y="14"/>
                    </a:moveTo>
                    <a:lnTo>
                      <a:pt x="0" y="14"/>
                    </a:lnTo>
                    <a:lnTo>
                      <a:pt x="0" y="14"/>
                    </a:lnTo>
                    <a:lnTo>
                      <a:pt x="0" y="21"/>
                    </a:lnTo>
                    <a:lnTo>
                      <a:pt x="0" y="21"/>
                    </a:lnTo>
                    <a:lnTo>
                      <a:pt x="7" y="21"/>
                    </a:lnTo>
                    <a:lnTo>
                      <a:pt x="7" y="21"/>
                    </a:lnTo>
                    <a:lnTo>
                      <a:pt x="14" y="28"/>
                    </a:lnTo>
                    <a:lnTo>
                      <a:pt x="20" y="28"/>
                    </a:lnTo>
                    <a:lnTo>
                      <a:pt x="27" y="35"/>
                    </a:lnTo>
                    <a:lnTo>
                      <a:pt x="34" y="35"/>
                    </a:lnTo>
                    <a:lnTo>
                      <a:pt x="41" y="35"/>
                    </a:lnTo>
                    <a:lnTo>
                      <a:pt x="41" y="35"/>
                    </a:lnTo>
                    <a:lnTo>
                      <a:pt x="48" y="28"/>
                    </a:lnTo>
                    <a:lnTo>
                      <a:pt x="54" y="28"/>
                    </a:lnTo>
                    <a:lnTo>
                      <a:pt x="54" y="21"/>
                    </a:lnTo>
                    <a:lnTo>
                      <a:pt x="61" y="14"/>
                    </a:lnTo>
                    <a:lnTo>
                      <a:pt x="61" y="7"/>
                    </a:lnTo>
                    <a:lnTo>
                      <a:pt x="61" y="7"/>
                    </a:lnTo>
                    <a:lnTo>
                      <a:pt x="61" y="0"/>
                    </a:lnTo>
                    <a:lnTo>
                      <a:pt x="54" y="0"/>
                    </a:lnTo>
                    <a:lnTo>
                      <a:pt x="54" y="0"/>
                    </a:lnTo>
                    <a:lnTo>
                      <a:pt x="54" y="0"/>
                    </a:lnTo>
                    <a:lnTo>
                      <a:pt x="48" y="0"/>
                    </a:lnTo>
                    <a:lnTo>
                      <a:pt x="48" y="0"/>
                    </a:lnTo>
                    <a:lnTo>
                      <a:pt x="34" y="0"/>
                    </a:lnTo>
                    <a:lnTo>
                      <a:pt x="27" y="0"/>
                    </a:lnTo>
                    <a:lnTo>
                      <a:pt x="20" y="7"/>
                    </a:lnTo>
                    <a:lnTo>
                      <a:pt x="14" y="7"/>
                    </a:lnTo>
                    <a:lnTo>
                      <a:pt x="7" y="7"/>
                    </a:lnTo>
                    <a:lnTo>
                      <a:pt x="7" y="7"/>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89" name="Freeform 141"/>
              <p:cNvSpPr>
                <a:spLocks/>
              </p:cNvSpPr>
              <p:nvPr/>
            </p:nvSpPr>
            <p:spPr bwMode="auto">
              <a:xfrm>
                <a:off x="1239" y="3370"/>
                <a:ext cx="62" cy="35"/>
              </a:xfrm>
              <a:custGeom>
                <a:avLst/>
                <a:gdLst/>
                <a:ahLst/>
                <a:cxnLst>
                  <a:cxn ang="0">
                    <a:pos x="0" y="21"/>
                  </a:cxn>
                  <a:cxn ang="0">
                    <a:pos x="0" y="21"/>
                  </a:cxn>
                  <a:cxn ang="0">
                    <a:pos x="0" y="21"/>
                  </a:cxn>
                  <a:cxn ang="0">
                    <a:pos x="0" y="21"/>
                  </a:cxn>
                  <a:cxn ang="0">
                    <a:pos x="0" y="14"/>
                  </a:cxn>
                  <a:cxn ang="0">
                    <a:pos x="7" y="14"/>
                  </a:cxn>
                  <a:cxn ang="0">
                    <a:pos x="7" y="14"/>
                  </a:cxn>
                  <a:cxn ang="0">
                    <a:pos x="14" y="7"/>
                  </a:cxn>
                  <a:cxn ang="0">
                    <a:pos x="21" y="7"/>
                  </a:cxn>
                  <a:cxn ang="0">
                    <a:pos x="27" y="0"/>
                  </a:cxn>
                  <a:cxn ang="0">
                    <a:pos x="34" y="0"/>
                  </a:cxn>
                  <a:cxn ang="0">
                    <a:pos x="41" y="0"/>
                  </a:cxn>
                  <a:cxn ang="0">
                    <a:pos x="41" y="0"/>
                  </a:cxn>
                  <a:cxn ang="0">
                    <a:pos x="48" y="7"/>
                  </a:cxn>
                  <a:cxn ang="0">
                    <a:pos x="55" y="14"/>
                  </a:cxn>
                  <a:cxn ang="0">
                    <a:pos x="55" y="14"/>
                  </a:cxn>
                  <a:cxn ang="0">
                    <a:pos x="62" y="21"/>
                  </a:cxn>
                  <a:cxn ang="0">
                    <a:pos x="62" y="28"/>
                  </a:cxn>
                  <a:cxn ang="0">
                    <a:pos x="62" y="28"/>
                  </a:cxn>
                  <a:cxn ang="0">
                    <a:pos x="62" y="35"/>
                  </a:cxn>
                  <a:cxn ang="0">
                    <a:pos x="55" y="35"/>
                  </a:cxn>
                  <a:cxn ang="0">
                    <a:pos x="55" y="35"/>
                  </a:cxn>
                  <a:cxn ang="0">
                    <a:pos x="55" y="35"/>
                  </a:cxn>
                  <a:cxn ang="0">
                    <a:pos x="48" y="35"/>
                  </a:cxn>
                  <a:cxn ang="0">
                    <a:pos x="48" y="35"/>
                  </a:cxn>
                  <a:cxn ang="0">
                    <a:pos x="34" y="35"/>
                  </a:cxn>
                  <a:cxn ang="0">
                    <a:pos x="27" y="35"/>
                  </a:cxn>
                  <a:cxn ang="0">
                    <a:pos x="21" y="28"/>
                  </a:cxn>
                  <a:cxn ang="0">
                    <a:pos x="14" y="28"/>
                  </a:cxn>
                  <a:cxn ang="0">
                    <a:pos x="7" y="28"/>
                  </a:cxn>
                  <a:cxn ang="0">
                    <a:pos x="7" y="28"/>
                  </a:cxn>
                  <a:cxn ang="0">
                    <a:pos x="0" y="21"/>
                  </a:cxn>
                  <a:cxn ang="0">
                    <a:pos x="0" y="21"/>
                  </a:cxn>
                </a:cxnLst>
                <a:rect l="0" t="0" r="r" b="b"/>
                <a:pathLst>
                  <a:path w="62" h="35">
                    <a:moveTo>
                      <a:pt x="0" y="21"/>
                    </a:moveTo>
                    <a:lnTo>
                      <a:pt x="0" y="21"/>
                    </a:lnTo>
                    <a:lnTo>
                      <a:pt x="0" y="21"/>
                    </a:lnTo>
                    <a:lnTo>
                      <a:pt x="0" y="21"/>
                    </a:lnTo>
                    <a:lnTo>
                      <a:pt x="0" y="14"/>
                    </a:lnTo>
                    <a:lnTo>
                      <a:pt x="7" y="14"/>
                    </a:lnTo>
                    <a:lnTo>
                      <a:pt x="7" y="14"/>
                    </a:lnTo>
                    <a:lnTo>
                      <a:pt x="14" y="7"/>
                    </a:lnTo>
                    <a:lnTo>
                      <a:pt x="21" y="7"/>
                    </a:lnTo>
                    <a:lnTo>
                      <a:pt x="27" y="0"/>
                    </a:lnTo>
                    <a:lnTo>
                      <a:pt x="34" y="0"/>
                    </a:lnTo>
                    <a:lnTo>
                      <a:pt x="41" y="0"/>
                    </a:lnTo>
                    <a:lnTo>
                      <a:pt x="41" y="0"/>
                    </a:lnTo>
                    <a:lnTo>
                      <a:pt x="48" y="7"/>
                    </a:lnTo>
                    <a:lnTo>
                      <a:pt x="55" y="14"/>
                    </a:lnTo>
                    <a:lnTo>
                      <a:pt x="55" y="14"/>
                    </a:lnTo>
                    <a:lnTo>
                      <a:pt x="62" y="21"/>
                    </a:lnTo>
                    <a:lnTo>
                      <a:pt x="62" y="28"/>
                    </a:lnTo>
                    <a:lnTo>
                      <a:pt x="62" y="28"/>
                    </a:lnTo>
                    <a:lnTo>
                      <a:pt x="62" y="35"/>
                    </a:lnTo>
                    <a:lnTo>
                      <a:pt x="55" y="35"/>
                    </a:lnTo>
                    <a:lnTo>
                      <a:pt x="55" y="35"/>
                    </a:lnTo>
                    <a:lnTo>
                      <a:pt x="55" y="35"/>
                    </a:lnTo>
                    <a:lnTo>
                      <a:pt x="48" y="35"/>
                    </a:lnTo>
                    <a:lnTo>
                      <a:pt x="48" y="35"/>
                    </a:lnTo>
                    <a:lnTo>
                      <a:pt x="34" y="35"/>
                    </a:lnTo>
                    <a:lnTo>
                      <a:pt x="27" y="35"/>
                    </a:lnTo>
                    <a:lnTo>
                      <a:pt x="21" y="28"/>
                    </a:lnTo>
                    <a:lnTo>
                      <a:pt x="14" y="28"/>
                    </a:lnTo>
                    <a:lnTo>
                      <a:pt x="7" y="28"/>
                    </a:lnTo>
                    <a:lnTo>
                      <a:pt x="7" y="28"/>
                    </a:lnTo>
                    <a:lnTo>
                      <a:pt x="0" y="21"/>
                    </a:lnTo>
                    <a:lnTo>
                      <a:pt x="0"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90" name="Freeform 142"/>
              <p:cNvSpPr>
                <a:spLocks/>
              </p:cNvSpPr>
              <p:nvPr/>
            </p:nvSpPr>
            <p:spPr bwMode="auto">
              <a:xfrm>
                <a:off x="1253" y="3237"/>
                <a:ext cx="95" cy="56"/>
              </a:xfrm>
              <a:custGeom>
                <a:avLst/>
                <a:gdLst/>
                <a:ahLst/>
                <a:cxnLst>
                  <a:cxn ang="0">
                    <a:pos x="0" y="35"/>
                  </a:cxn>
                  <a:cxn ang="0">
                    <a:pos x="0" y="35"/>
                  </a:cxn>
                  <a:cxn ang="0">
                    <a:pos x="0" y="28"/>
                  </a:cxn>
                  <a:cxn ang="0">
                    <a:pos x="0" y="28"/>
                  </a:cxn>
                  <a:cxn ang="0">
                    <a:pos x="7" y="21"/>
                  </a:cxn>
                  <a:cxn ang="0">
                    <a:pos x="7" y="21"/>
                  </a:cxn>
                  <a:cxn ang="0">
                    <a:pos x="13" y="21"/>
                  </a:cxn>
                  <a:cxn ang="0">
                    <a:pos x="20" y="14"/>
                  </a:cxn>
                  <a:cxn ang="0">
                    <a:pos x="27" y="7"/>
                  </a:cxn>
                  <a:cxn ang="0">
                    <a:pos x="41" y="0"/>
                  </a:cxn>
                  <a:cxn ang="0">
                    <a:pos x="54" y="0"/>
                  </a:cxn>
                  <a:cxn ang="0">
                    <a:pos x="61" y="0"/>
                  </a:cxn>
                  <a:cxn ang="0">
                    <a:pos x="68" y="7"/>
                  </a:cxn>
                  <a:cxn ang="0">
                    <a:pos x="75" y="7"/>
                  </a:cxn>
                  <a:cxn ang="0">
                    <a:pos x="82" y="14"/>
                  </a:cxn>
                  <a:cxn ang="0">
                    <a:pos x="88" y="28"/>
                  </a:cxn>
                  <a:cxn ang="0">
                    <a:pos x="95" y="35"/>
                  </a:cxn>
                  <a:cxn ang="0">
                    <a:pos x="95" y="42"/>
                  </a:cxn>
                  <a:cxn ang="0">
                    <a:pos x="95" y="49"/>
                  </a:cxn>
                  <a:cxn ang="0">
                    <a:pos x="95" y="49"/>
                  </a:cxn>
                  <a:cxn ang="0">
                    <a:pos x="88" y="56"/>
                  </a:cxn>
                  <a:cxn ang="0">
                    <a:pos x="88" y="56"/>
                  </a:cxn>
                  <a:cxn ang="0">
                    <a:pos x="82" y="56"/>
                  </a:cxn>
                  <a:cxn ang="0">
                    <a:pos x="75" y="56"/>
                  </a:cxn>
                  <a:cxn ang="0">
                    <a:pos x="68" y="56"/>
                  </a:cxn>
                  <a:cxn ang="0">
                    <a:pos x="54" y="56"/>
                  </a:cxn>
                  <a:cxn ang="0">
                    <a:pos x="41" y="56"/>
                  </a:cxn>
                  <a:cxn ang="0">
                    <a:pos x="27" y="49"/>
                  </a:cxn>
                  <a:cxn ang="0">
                    <a:pos x="13" y="42"/>
                  </a:cxn>
                  <a:cxn ang="0">
                    <a:pos x="13" y="42"/>
                  </a:cxn>
                  <a:cxn ang="0">
                    <a:pos x="7" y="42"/>
                  </a:cxn>
                  <a:cxn ang="0">
                    <a:pos x="7" y="42"/>
                  </a:cxn>
                  <a:cxn ang="0">
                    <a:pos x="0" y="35"/>
                  </a:cxn>
                </a:cxnLst>
                <a:rect l="0" t="0" r="r" b="b"/>
                <a:pathLst>
                  <a:path w="95" h="56">
                    <a:moveTo>
                      <a:pt x="0" y="35"/>
                    </a:moveTo>
                    <a:lnTo>
                      <a:pt x="0" y="35"/>
                    </a:lnTo>
                    <a:lnTo>
                      <a:pt x="0" y="28"/>
                    </a:lnTo>
                    <a:lnTo>
                      <a:pt x="0" y="28"/>
                    </a:lnTo>
                    <a:lnTo>
                      <a:pt x="7" y="21"/>
                    </a:lnTo>
                    <a:lnTo>
                      <a:pt x="7" y="21"/>
                    </a:lnTo>
                    <a:lnTo>
                      <a:pt x="13" y="21"/>
                    </a:lnTo>
                    <a:lnTo>
                      <a:pt x="20" y="14"/>
                    </a:lnTo>
                    <a:lnTo>
                      <a:pt x="27" y="7"/>
                    </a:lnTo>
                    <a:lnTo>
                      <a:pt x="41" y="0"/>
                    </a:lnTo>
                    <a:lnTo>
                      <a:pt x="54" y="0"/>
                    </a:lnTo>
                    <a:lnTo>
                      <a:pt x="61" y="0"/>
                    </a:lnTo>
                    <a:lnTo>
                      <a:pt x="68" y="7"/>
                    </a:lnTo>
                    <a:lnTo>
                      <a:pt x="75" y="7"/>
                    </a:lnTo>
                    <a:lnTo>
                      <a:pt x="82" y="14"/>
                    </a:lnTo>
                    <a:lnTo>
                      <a:pt x="88" y="28"/>
                    </a:lnTo>
                    <a:lnTo>
                      <a:pt x="95" y="35"/>
                    </a:lnTo>
                    <a:lnTo>
                      <a:pt x="95" y="42"/>
                    </a:lnTo>
                    <a:lnTo>
                      <a:pt x="95" y="49"/>
                    </a:lnTo>
                    <a:lnTo>
                      <a:pt x="95" y="49"/>
                    </a:lnTo>
                    <a:lnTo>
                      <a:pt x="88" y="56"/>
                    </a:lnTo>
                    <a:lnTo>
                      <a:pt x="88" y="56"/>
                    </a:lnTo>
                    <a:lnTo>
                      <a:pt x="82" y="56"/>
                    </a:lnTo>
                    <a:lnTo>
                      <a:pt x="75" y="56"/>
                    </a:lnTo>
                    <a:lnTo>
                      <a:pt x="68" y="56"/>
                    </a:lnTo>
                    <a:lnTo>
                      <a:pt x="54" y="56"/>
                    </a:lnTo>
                    <a:lnTo>
                      <a:pt x="41" y="56"/>
                    </a:lnTo>
                    <a:lnTo>
                      <a:pt x="27" y="49"/>
                    </a:lnTo>
                    <a:lnTo>
                      <a:pt x="13" y="42"/>
                    </a:lnTo>
                    <a:lnTo>
                      <a:pt x="13" y="42"/>
                    </a:lnTo>
                    <a:lnTo>
                      <a:pt x="7" y="42"/>
                    </a:lnTo>
                    <a:lnTo>
                      <a:pt x="7" y="42"/>
                    </a:lnTo>
                    <a:lnTo>
                      <a:pt x="0" y="35"/>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91" name="Freeform 143"/>
              <p:cNvSpPr>
                <a:spLocks/>
              </p:cNvSpPr>
              <p:nvPr/>
            </p:nvSpPr>
            <p:spPr bwMode="auto">
              <a:xfrm>
                <a:off x="1239" y="3307"/>
                <a:ext cx="34" cy="21"/>
              </a:xfrm>
              <a:custGeom>
                <a:avLst/>
                <a:gdLst/>
                <a:ahLst/>
                <a:cxnLst>
                  <a:cxn ang="0">
                    <a:pos x="0" y="14"/>
                  </a:cxn>
                  <a:cxn ang="0">
                    <a:pos x="0" y="14"/>
                  </a:cxn>
                  <a:cxn ang="0">
                    <a:pos x="0" y="14"/>
                  </a:cxn>
                  <a:cxn ang="0">
                    <a:pos x="0" y="7"/>
                  </a:cxn>
                  <a:cxn ang="0">
                    <a:pos x="0" y="7"/>
                  </a:cxn>
                  <a:cxn ang="0">
                    <a:pos x="0" y="7"/>
                  </a:cxn>
                  <a:cxn ang="0">
                    <a:pos x="7" y="7"/>
                  </a:cxn>
                  <a:cxn ang="0">
                    <a:pos x="7" y="7"/>
                  </a:cxn>
                  <a:cxn ang="0">
                    <a:pos x="14" y="0"/>
                  </a:cxn>
                  <a:cxn ang="0">
                    <a:pos x="14" y="0"/>
                  </a:cxn>
                  <a:cxn ang="0">
                    <a:pos x="21" y="0"/>
                  </a:cxn>
                  <a:cxn ang="0">
                    <a:pos x="21"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1"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7"/>
                    </a:lnTo>
                    <a:lnTo>
                      <a:pt x="0" y="7"/>
                    </a:lnTo>
                    <a:lnTo>
                      <a:pt x="0" y="7"/>
                    </a:lnTo>
                    <a:lnTo>
                      <a:pt x="7" y="7"/>
                    </a:lnTo>
                    <a:lnTo>
                      <a:pt x="7" y="7"/>
                    </a:lnTo>
                    <a:lnTo>
                      <a:pt x="14" y="0"/>
                    </a:lnTo>
                    <a:lnTo>
                      <a:pt x="14" y="0"/>
                    </a:lnTo>
                    <a:lnTo>
                      <a:pt x="21" y="0"/>
                    </a:lnTo>
                    <a:lnTo>
                      <a:pt x="21"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1" y="21"/>
                    </a:lnTo>
                    <a:lnTo>
                      <a:pt x="14" y="21"/>
                    </a:lnTo>
                    <a:lnTo>
                      <a:pt x="14"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92" name="Freeform 144"/>
              <p:cNvSpPr>
                <a:spLocks/>
              </p:cNvSpPr>
              <p:nvPr/>
            </p:nvSpPr>
            <p:spPr bwMode="auto">
              <a:xfrm>
                <a:off x="1314" y="3286"/>
                <a:ext cx="34" cy="21"/>
              </a:xfrm>
              <a:custGeom>
                <a:avLst/>
                <a:gdLst/>
                <a:ahLst/>
                <a:cxnLst>
                  <a:cxn ang="0">
                    <a:pos x="0" y="14"/>
                  </a:cxn>
                  <a:cxn ang="0">
                    <a:pos x="0" y="14"/>
                  </a:cxn>
                  <a:cxn ang="0">
                    <a:pos x="0" y="14"/>
                  </a:cxn>
                  <a:cxn ang="0">
                    <a:pos x="0" y="7"/>
                  </a:cxn>
                  <a:cxn ang="0">
                    <a:pos x="0" y="7"/>
                  </a:cxn>
                  <a:cxn ang="0">
                    <a:pos x="0" y="7"/>
                  </a:cxn>
                  <a:cxn ang="0">
                    <a:pos x="7" y="7"/>
                  </a:cxn>
                  <a:cxn ang="0">
                    <a:pos x="7" y="7"/>
                  </a:cxn>
                  <a:cxn ang="0">
                    <a:pos x="14" y="0"/>
                  </a:cxn>
                  <a:cxn ang="0">
                    <a:pos x="14" y="0"/>
                  </a:cxn>
                  <a:cxn ang="0">
                    <a:pos x="21" y="0"/>
                  </a:cxn>
                  <a:cxn ang="0">
                    <a:pos x="21"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1"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7"/>
                    </a:lnTo>
                    <a:lnTo>
                      <a:pt x="0" y="7"/>
                    </a:lnTo>
                    <a:lnTo>
                      <a:pt x="0" y="7"/>
                    </a:lnTo>
                    <a:lnTo>
                      <a:pt x="7" y="7"/>
                    </a:lnTo>
                    <a:lnTo>
                      <a:pt x="7" y="7"/>
                    </a:lnTo>
                    <a:lnTo>
                      <a:pt x="14" y="0"/>
                    </a:lnTo>
                    <a:lnTo>
                      <a:pt x="14" y="0"/>
                    </a:lnTo>
                    <a:lnTo>
                      <a:pt x="21" y="0"/>
                    </a:lnTo>
                    <a:lnTo>
                      <a:pt x="21"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1" y="21"/>
                    </a:lnTo>
                    <a:lnTo>
                      <a:pt x="14" y="21"/>
                    </a:lnTo>
                    <a:lnTo>
                      <a:pt x="14"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93" name="Freeform 145"/>
              <p:cNvSpPr>
                <a:spLocks/>
              </p:cNvSpPr>
              <p:nvPr/>
            </p:nvSpPr>
            <p:spPr bwMode="auto">
              <a:xfrm>
                <a:off x="1239" y="3202"/>
                <a:ext cx="34" cy="21"/>
              </a:xfrm>
              <a:custGeom>
                <a:avLst/>
                <a:gdLst/>
                <a:ahLst/>
                <a:cxnLst>
                  <a:cxn ang="0">
                    <a:pos x="0" y="14"/>
                  </a:cxn>
                  <a:cxn ang="0">
                    <a:pos x="0" y="14"/>
                  </a:cxn>
                  <a:cxn ang="0">
                    <a:pos x="0" y="14"/>
                  </a:cxn>
                  <a:cxn ang="0">
                    <a:pos x="0" y="7"/>
                  </a:cxn>
                  <a:cxn ang="0">
                    <a:pos x="0" y="7"/>
                  </a:cxn>
                  <a:cxn ang="0">
                    <a:pos x="0" y="7"/>
                  </a:cxn>
                  <a:cxn ang="0">
                    <a:pos x="7" y="7"/>
                  </a:cxn>
                  <a:cxn ang="0">
                    <a:pos x="7" y="7"/>
                  </a:cxn>
                  <a:cxn ang="0">
                    <a:pos x="14" y="0"/>
                  </a:cxn>
                  <a:cxn ang="0">
                    <a:pos x="14" y="0"/>
                  </a:cxn>
                  <a:cxn ang="0">
                    <a:pos x="21" y="0"/>
                  </a:cxn>
                  <a:cxn ang="0">
                    <a:pos x="21" y="0"/>
                  </a:cxn>
                  <a:cxn ang="0">
                    <a:pos x="27" y="0"/>
                  </a:cxn>
                  <a:cxn ang="0">
                    <a:pos x="27" y="0"/>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1"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7"/>
                    </a:lnTo>
                    <a:lnTo>
                      <a:pt x="0" y="7"/>
                    </a:lnTo>
                    <a:lnTo>
                      <a:pt x="0" y="7"/>
                    </a:lnTo>
                    <a:lnTo>
                      <a:pt x="7" y="7"/>
                    </a:lnTo>
                    <a:lnTo>
                      <a:pt x="7" y="7"/>
                    </a:lnTo>
                    <a:lnTo>
                      <a:pt x="14" y="0"/>
                    </a:lnTo>
                    <a:lnTo>
                      <a:pt x="14" y="0"/>
                    </a:lnTo>
                    <a:lnTo>
                      <a:pt x="21" y="0"/>
                    </a:lnTo>
                    <a:lnTo>
                      <a:pt x="21" y="0"/>
                    </a:lnTo>
                    <a:lnTo>
                      <a:pt x="27" y="0"/>
                    </a:lnTo>
                    <a:lnTo>
                      <a:pt x="27" y="0"/>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1" y="21"/>
                    </a:lnTo>
                    <a:lnTo>
                      <a:pt x="14" y="21"/>
                    </a:lnTo>
                    <a:lnTo>
                      <a:pt x="14"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94" name="Freeform 146"/>
              <p:cNvSpPr>
                <a:spLocks/>
              </p:cNvSpPr>
              <p:nvPr/>
            </p:nvSpPr>
            <p:spPr bwMode="auto">
              <a:xfrm>
                <a:off x="1355" y="3286"/>
                <a:ext cx="34" cy="21"/>
              </a:xfrm>
              <a:custGeom>
                <a:avLst/>
                <a:gdLst/>
                <a:ahLst/>
                <a:cxnLst>
                  <a:cxn ang="0">
                    <a:pos x="0" y="14"/>
                  </a:cxn>
                  <a:cxn ang="0">
                    <a:pos x="0" y="14"/>
                  </a:cxn>
                  <a:cxn ang="0">
                    <a:pos x="0" y="14"/>
                  </a:cxn>
                  <a:cxn ang="0">
                    <a:pos x="0" y="7"/>
                  </a:cxn>
                  <a:cxn ang="0">
                    <a:pos x="0" y="7"/>
                  </a:cxn>
                  <a:cxn ang="0">
                    <a:pos x="0" y="7"/>
                  </a:cxn>
                  <a:cxn ang="0">
                    <a:pos x="7" y="7"/>
                  </a:cxn>
                  <a:cxn ang="0">
                    <a:pos x="7" y="7"/>
                  </a:cxn>
                  <a:cxn ang="0">
                    <a:pos x="14" y="0"/>
                  </a:cxn>
                  <a:cxn ang="0">
                    <a:pos x="14" y="0"/>
                  </a:cxn>
                  <a:cxn ang="0">
                    <a:pos x="21" y="0"/>
                  </a:cxn>
                  <a:cxn ang="0">
                    <a:pos x="21"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1"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7"/>
                    </a:lnTo>
                    <a:lnTo>
                      <a:pt x="0" y="7"/>
                    </a:lnTo>
                    <a:lnTo>
                      <a:pt x="0" y="7"/>
                    </a:lnTo>
                    <a:lnTo>
                      <a:pt x="7" y="7"/>
                    </a:lnTo>
                    <a:lnTo>
                      <a:pt x="7" y="7"/>
                    </a:lnTo>
                    <a:lnTo>
                      <a:pt x="14" y="0"/>
                    </a:lnTo>
                    <a:lnTo>
                      <a:pt x="14" y="0"/>
                    </a:lnTo>
                    <a:lnTo>
                      <a:pt x="21" y="0"/>
                    </a:lnTo>
                    <a:lnTo>
                      <a:pt x="21"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1" y="21"/>
                    </a:lnTo>
                    <a:lnTo>
                      <a:pt x="14" y="21"/>
                    </a:lnTo>
                    <a:lnTo>
                      <a:pt x="14"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95" name="Freeform 147"/>
              <p:cNvSpPr>
                <a:spLocks/>
              </p:cNvSpPr>
              <p:nvPr/>
            </p:nvSpPr>
            <p:spPr bwMode="auto">
              <a:xfrm>
                <a:off x="1321" y="3447"/>
                <a:ext cx="48" cy="35"/>
              </a:xfrm>
              <a:custGeom>
                <a:avLst/>
                <a:gdLst/>
                <a:ahLst/>
                <a:cxnLst>
                  <a:cxn ang="0">
                    <a:pos x="48" y="21"/>
                  </a:cxn>
                  <a:cxn ang="0">
                    <a:pos x="48" y="21"/>
                  </a:cxn>
                  <a:cxn ang="0">
                    <a:pos x="48" y="21"/>
                  </a:cxn>
                  <a:cxn ang="0">
                    <a:pos x="48" y="21"/>
                  </a:cxn>
                  <a:cxn ang="0">
                    <a:pos x="48" y="14"/>
                  </a:cxn>
                  <a:cxn ang="0">
                    <a:pos x="48" y="14"/>
                  </a:cxn>
                  <a:cxn ang="0">
                    <a:pos x="41" y="14"/>
                  </a:cxn>
                  <a:cxn ang="0">
                    <a:pos x="41" y="7"/>
                  </a:cxn>
                  <a:cxn ang="0">
                    <a:pos x="34" y="7"/>
                  </a:cxn>
                  <a:cxn ang="0">
                    <a:pos x="27" y="0"/>
                  </a:cxn>
                  <a:cxn ang="0">
                    <a:pos x="20" y="0"/>
                  </a:cxn>
                  <a:cxn ang="0">
                    <a:pos x="20" y="0"/>
                  </a:cxn>
                  <a:cxn ang="0">
                    <a:pos x="14" y="0"/>
                  </a:cxn>
                  <a:cxn ang="0">
                    <a:pos x="7" y="7"/>
                  </a:cxn>
                  <a:cxn ang="0">
                    <a:pos x="7" y="14"/>
                  </a:cxn>
                  <a:cxn ang="0">
                    <a:pos x="0" y="14"/>
                  </a:cxn>
                  <a:cxn ang="0">
                    <a:pos x="0" y="21"/>
                  </a:cxn>
                  <a:cxn ang="0">
                    <a:pos x="0" y="28"/>
                  </a:cxn>
                  <a:cxn ang="0">
                    <a:pos x="0" y="28"/>
                  </a:cxn>
                  <a:cxn ang="0">
                    <a:pos x="0" y="35"/>
                  </a:cxn>
                  <a:cxn ang="0">
                    <a:pos x="0" y="35"/>
                  </a:cxn>
                  <a:cxn ang="0">
                    <a:pos x="7" y="35"/>
                  </a:cxn>
                  <a:cxn ang="0">
                    <a:pos x="7" y="35"/>
                  </a:cxn>
                  <a:cxn ang="0">
                    <a:pos x="7" y="35"/>
                  </a:cxn>
                  <a:cxn ang="0">
                    <a:pos x="14" y="35"/>
                  </a:cxn>
                  <a:cxn ang="0">
                    <a:pos x="20" y="35"/>
                  </a:cxn>
                  <a:cxn ang="0">
                    <a:pos x="27" y="35"/>
                  </a:cxn>
                  <a:cxn ang="0">
                    <a:pos x="34" y="28"/>
                  </a:cxn>
                  <a:cxn ang="0">
                    <a:pos x="41" y="28"/>
                  </a:cxn>
                  <a:cxn ang="0">
                    <a:pos x="41" y="28"/>
                  </a:cxn>
                  <a:cxn ang="0">
                    <a:pos x="48" y="28"/>
                  </a:cxn>
                  <a:cxn ang="0">
                    <a:pos x="48" y="21"/>
                  </a:cxn>
                  <a:cxn ang="0">
                    <a:pos x="48" y="21"/>
                  </a:cxn>
                </a:cxnLst>
                <a:rect l="0" t="0" r="r" b="b"/>
                <a:pathLst>
                  <a:path w="48" h="35">
                    <a:moveTo>
                      <a:pt x="48" y="21"/>
                    </a:moveTo>
                    <a:lnTo>
                      <a:pt x="48" y="21"/>
                    </a:lnTo>
                    <a:lnTo>
                      <a:pt x="48" y="21"/>
                    </a:lnTo>
                    <a:lnTo>
                      <a:pt x="48" y="21"/>
                    </a:lnTo>
                    <a:lnTo>
                      <a:pt x="48" y="14"/>
                    </a:lnTo>
                    <a:lnTo>
                      <a:pt x="48" y="14"/>
                    </a:lnTo>
                    <a:lnTo>
                      <a:pt x="41" y="14"/>
                    </a:lnTo>
                    <a:lnTo>
                      <a:pt x="41" y="7"/>
                    </a:lnTo>
                    <a:lnTo>
                      <a:pt x="34" y="7"/>
                    </a:lnTo>
                    <a:lnTo>
                      <a:pt x="27" y="0"/>
                    </a:lnTo>
                    <a:lnTo>
                      <a:pt x="20" y="0"/>
                    </a:lnTo>
                    <a:lnTo>
                      <a:pt x="20" y="0"/>
                    </a:lnTo>
                    <a:lnTo>
                      <a:pt x="14" y="0"/>
                    </a:lnTo>
                    <a:lnTo>
                      <a:pt x="7" y="7"/>
                    </a:lnTo>
                    <a:lnTo>
                      <a:pt x="7" y="14"/>
                    </a:lnTo>
                    <a:lnTo>
                      <a:pt x="0" y="14"/>
                    </a:lnTo>
                    <a:lnTo>
                      <a:pt x="0" y="21"/>
                    </a:lnTo>
                    <a:lnTo>
                      <a:pt x="0" y="28"/>
                    </a:lnTo>
                    <a:lnTo>
                      <a:pt x="0" y="28"/>
                    </a:lnTo>
                    <a:lnTo>
                      <a:pt x="0" y="35"/>
                    </a:lnTo>
                    <a:lnTo>
                      <a:pt x="0" y="35"/>
                    </a:lnTo>
                    <a:lnTo>
                      <a:pt x="7" y="35"/>
                    </a:lnTo>
                    <a:lnTo>
                      <a:pt x="7" y="35"/>
                    </a:lnTo>
                    <a:lnTo>
                      <a:pt x="7" y="35"/>
                    </a:lnTo>
                    <a:lnTo>
                      <a:pt x="14" y="35"/>
                    </a:lnTo>
                    <a:lnTo>
                      <a:pt x="20" y="35"/>
                    </a:lnTo>
                    <a:lnTo>
                      <a:pt x="27" y="35"/>
                    </a:lnTo>
                    <a:lnTo>
                      <a:pt x="34" y="28"/>
                    </a:lnTo>
                    <a:lnTo>
                      <a:pt x="41" y="28"/>
                    </a:lnTo>
                    <a:lnTo>
                      <a:pt x="41" y="28"/>
                    </a:lnTo>
                    <a:lnTo>
                      <a:pt x="48" y="28"/>
                    </a:lnTo>
                    <a:lnTo>
                      <a:pt x="48" y="21"/>
                    </a:lnTo>
                    <a:lnTo>
                      <a:pt x="48"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96" name="Freeform 148"/>
              <p:cNvSpPr>
                <a:spLocks/>
              </p:cNvSpPr>
              <p:nvPr/>
            </p:nvSpPr>
            <p:spPr bwMode="auto">
              <a:xfrm>
                <a:off x="1335" y="3041"/>
                <a:ext cx="47" cy="35"/>
              </a:xfrm>
              <a:custGeom>
                <a:avLst/>
                <a:gdLst/>
                <a:ahLst/>
                <a:cxnLst>
                  <a:cxn ang="0">
                    <a:pos x="47" y="21"/>
                  </a:cxn>
                  <a:cxn ang="0">
                    <a:pos x="47" y="21"/>
                  </a:cxn>
                  <a:cxn ang="0">
                    <a:pos x="47" y="21"/>
                  </a:cxn>
                  <a:cxn ang="0">
                    <a:pos x="47" y="21"/>
                  </a:cxn>
                  <a:cxn ang="0">
                    <a:pos x="47" y="14"/>
                  </a:cxn>
                  <a:cxn ang="0">
                    <a:pos x="47" y="14"/>
                  </a:cxn>
                  <a:cxn ang="0">
                    <a:pos x="41" y="14"/>
                  </a:cxn>
                  <a:cxn ang="0">
                    <a:pos x="41" y="7"/>
                  </a:cxn>
                  <a:cxn ang="0">
                    <a:pos x="34" y="7"/>
                  </a:cxn>
                  <a:cxn ang="0">
                    <a:pos x="27" y="0"/>
                  </a:cxn>
                  <a:cxn ang="0">
                    <a:pos x="20" y="0"/>
                  </a:cxn>
                  <a:cxn ang="0">
                    <a:pos x="20" y="0"/>
                  </a:cxn>
                  <a:cxn ang="0">
                    <a:pos x="13" y="0"/>
                  </a:cxn>
                  <a:cxn ang="0">
                    <a:pos x="6" y="7"/>
                  </a:cxn>
                  <a:cxn ang="0">
                    <a:pos x="6" y="14"/>
                  </a:cxn>
                  <a:cxn ang="0">
                    <a:pos x="0" y="14"/>
                  </a:cxn>
                  <a:cxn ang="0">
                    <a:pos x="0" y="21"/>
                  </a:cxn>
                  <a:cxn ang="0">
                    <a:pos x="0" y="28"/>
                  </a:cxn>
                  <a:cxn ang="0">
                    <a:pos x="0" y="28"/>
                  </a:cxn>
                  <a:cxn ang="0">
                    <a:pos x="0" y="35"/>
                  </a:cxn>
                  <a:cxn ang="0">
                    <a:pos x="0" y="35"/>
                  </a:cxn>
                  <a:cxn ang="0">
                    <a:pos x="6" y="35"/>
                  </a:cxn>
                  <a:cxn ang="0">
                    <a:pos x="6" y="35"/>
                  </a:cxn>
                  <a:cxn ang="0">
                    <a:pos x="6" y="35"/>
                  </a:cxn>
                  <a:cxn ang="0">
                    <a:pos x="13" y="35"/>
                  </a:cxn>
                  <a:cxn ang="0">
                    <a:pos x="20" y="35"/>
                  </a:cxn>
                  <a:cxn ang="0">
                    <a:pos x="27" y="35"/>
                  </a:cxn>
                  <a:cxn ang="0">
                    <a:pos x="34" y="28"/>
                  </a:cxn>
                  <a:cxn ang="0">
                    <a:pos x="41" y="28"/>
                  </a:cxn>
                  <a:cxn ang="0">
                    <a:pos x="41" y="28"/>
                  </a:cxn>
                  <a:cxn ang="0">
                    <a:pos x="47" y="28"/>
                  </a:cxn>
                  <a:cxn ang="0">
                    <a:pos x="47" y="21"/>
                  </a:cxn>
                  <a:cxn ang="0">
                    <a:pos x="47" y="21"/>
                  </a:cxn>
                </a:cxnLst>
                <a:rect l="0" t="0" r="r" b="b"/>
                <a:pathLst>
                  <a:path w="47" h="35">
                    <a:moveTo>
                      <a:pt x="47" y="21"/>
                    </a:moveTo>
                    <a:lnTo>
                      <a:pt x="47" y="21"/>
                    </a:lnTo>
                    <a:lnTo>
                      <a:pt x="47" y="21"/>
                    </a:lnTo>
                    <a:lnTo>
                      <a:pt x="47" y="21"/>
                    </a:lnTo>
                    <a:lnTo>
                      <a:pt x="47" y="14"/>
                    </a:lnTo>
                    <a:lnTo>
                      <a:pt x="47" y="14"/>
                    </a:lnTo>
                    <a:lnTo>
                      <a:pt x="41" y="14"/>
                    </a:lnTo>
                    <a:lnTo>
                      <a:pt x="41" y="7"/>
                    </a:lnTo>
                    <a:lnTo>
                      <a:pt x="34" y="7"/>
                    </a:lnTo>
                    <a:lnTo>
                      <a:pt x="27" y="0"/>
                    </a:lnTo>
                    <a:lnTo>
                      <a:pt x="20" y="0"/>
                    </a:lnTo>
                    <a:lnTo>
                      <a:pt x="20" y="0"/>
                    </a:lnTo>
                    <a:lnTo>
                      <a:pt x="13" y="0"/>
                    </a:lnTo>
                    <a:lnTo>
                      <a:pt x="6" y="7"/>
                    </a:lnTo>
                    <a:lnTo>
                      <a:pt x="6" y="14"/>
                    </a:lnTo>
                    <a:lnTo>
                      <a:pt x="0" y="14"/>
                    </a:lnTo>
                    <a:lnTo>
                      <a:pt x="0" y="21"/>
                    </a:lnTo>
                    <a:lnTo>
                      <a:pt x="0" y="28"/>
                    </a:lnTo>
                    <a:lnTo>
                      <a:pt x="0" y="28"/>
                    </a:lnTo>
                    <a:lnTo>
                      <a:pt x="0" y="35"/>
                    </a:lnTo>
                    <a:lnTo>
                      <a:pt x="0" y="35"/>
                    </a:lnTo>
                    <a:lnTo>
                      <a:pt x="6" y="35"/>
                    </a:lnTo>
                    <a:lnTo>
                      <a:pt x="6" y="35"/>
                    </a:lnTo>
                    <a:lnTo>
                      <a:pt x="6" y="35"/>
                    </a:lnTo>
                    <a:lnTo>
                      <a:pt x="13" y="35"/>
                    </a:lnTo>
                    <a:lnTo>
                      <a:pt x="20" y="35"/>
                    </a:lnTo>
                    <a:lnTo>
                      <a:pt x="27" y="35"/>
                    </a:lnTo>
                    <a:lnTo>
                      <a:pt x="34" y="28"/>
                    </a:lnTo>
                    <a:lnTo>
                      <a:pt x="41" y="28"/>
                    </a:lnTo>
                    <a:lnTo>
                      <a:pt x="41" y="28"/>
                    </a:lnTo>
                    <a:lnTo>
                      <a:pt x="47" y="28"/>
                    </a:lnTo>
                    <a:lnTo>
                      <a:pt x="47" y="21"/>
                    </a:lnTo>
                    <a:lnTo>
                      <a:pt x="47"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97" name="Freeform 149"/>
              <p:cNvSpPr>
                <a:spLocks/>
              </p:cNvSpPr>
              <p:nvPr/>
            </p:nvSpPr>
            <p:spPr bwMode="auto">
              <a:xfrm>
                <a:off x="1021" y="3167"/>
                <a:ext cx="61" cy="35"/>
              </a:xfrm>
              <a:custGeom>
                <a:avLst/>
                <a:gdLst/>
                <a:ahLst/>
                <a:cxnLst>
                  <a:cxn ang="0">
                    <a:pos x="0" y="21"/>
                  </a:cxn>
                  <a:cxn ang="0">
                    <a:pos x="0" y="21"/>
                  </a:cxn>
                  <a:cxn ang="0">
                    <a:pos x="0" y="21"/>
                  </a:cxn>
                  <a:cxn ang="0">
                    <a:pos x="0" y="14"/>
                  </a:cxn>
                  <a:cxn ang="0">
                    <a:pos x="0" y="14"/>
                  </a:cxn>
                  <a:cxn ang="0">
                    <a:pos x="7" y="14"/>
                  </a:cxn>
                  <a:cxn ang="0">
                    <a:pos x="7" y="14"/>
                  </a:cxn>
                  <a:cxn ang="0">
                    <a:pos x="14" y="7"/>
                  </a:cxn>
                  <a:cxn ang="0">
                    <a:pos x="20" y="7"/>
                  </a:cxn>
                  <a:cxn ang="0">
                    <a:pos x="27" y="0"/>
                  </a:cxn>
                  <a:cxn ang="0">
                    <a:pos x="34" y="0"/>
                  </a:cxn>
                  <a:cxn ang="0">
                    <a:pos x="41" y="0"/>
                  </a:cxn>
                  <a:cxn ang="0">
                    <a:pos x="41" y="0"/>
                  </a:cxn>
                  <a:cxn ang="0">
                    <a:pos x="48" y="7"/>
                  </a:cxn>
                  <a:cxn ang="0">
                    <a:pos x="54" y="14"/>
                  </a:cxn>
                  <a:cxn ang="0">
                    <a:pos x="54" y="14"/>
                  </a:cxn>
                  <a:cxn ang="0">
                    <a:pos x="61" y="21"/>
                  </a:cxn>
                  <a:cxn ang="0">
                    <a:pos x="61" y="28"/>
                  </a:cxn>
                  <a:cxn ang="0">
                    <a:pos x="61" y="28"/>
                  </a:cxn>
                  <a:cxn ang="0">
                    <a:pos x="61" y="35"/>
                  </a:cxn>
                  <a:cxn ang="0">
                    <a:pos x="54" y="35"/>
                  </a:cxn>
                  <a:cxn ang="0">
                    <a:pos x="54" y="35"/>
                  </a:cxn>
                  <a:cxn ang="0">
                    <a:pos x="54" y="35"/>
                  </a:cxn>
                  <a:cxn ang="0">
                    <a:pos x="48" y="35"/>
                  </a:cxn>
                  <a:cxn ang="0">
                    <a:pos x="48" y="35"/>
                  </a:cxn>
                  <a:cxn ang="0">
                    <a:pos x="34" y="35"/>
                  </a:cxn>
                  <a:cxn ang="0">
                    <a:pos x="27" y="35"/>
                  </a:cxn>
                  <a:cxn ang="0">
                    <a:pos x="20" y="28"/>
                  </a:cxn>
                  <a:cxn ang="0">
                    <a:pos x="14" y="28"/>
                  </a:cxn>
                  <a:cxn ang="0">
                    <a:pos x="7" y="28"/>
                  </a:cxn>
                  <a:cxn ang="0">
                    <a:pos x="7" y="28"/>
                  </a:cxn>
                  <a:cxn ang="0">
                    <a:pos x="0" y="21"/>
                  </a:cxn>
                  <a:cxn ang="0">
                    <a:pos x="0" y="21"/>
                  </a:cxn>
                </a:cxnLst>
                <a:rect l="0" t="0" r="r" b="b"/>
                <a:pathLst>
                  <a:path w="61" h="35">
                    <a:moveTo>
                      <a:pt x="0" y="21"/>
                    </a:moveTo>
                    <a:lnTo>
                      <a:pt x="0" y="21"/>
                    </a:lnTo>
                    <a:lnTo>
                      <a:pt x="0" y="21"/>
                    </a:lnTo>
                    <a:lnTo>
                      <a:pt x="0" y="14"/>
                    </a:lnTo>
                    <a:lnTo>
                      <a:pt x="0" y="14"/>
                    </a:lnTo>
                    <a:lnTo>
                      <a:pt x="7" y="14"/>
                    </a:lnTo>
                    <a:lnTo>
                      <a:pt x="7" y="14"/>
                    </a:lnTo>
                    <a:lnTo>
                      <a:pt x="14" y="7"/>
                    </a:lnTo>
                    <a:lnTo>
                      <a:pt x="20" y="7"/>
                    </a:lnTo>
                    <a:lnTo>
                      <a:pt x="27" y="0"/>
                    </a:lnTo>
                    <a:lnTo>
                      <a:pt x="34" y="0"/>
                    </a:lnTo>
                    <a:lnTo>
                      <a:pt x="41" y="0"/>
                    </a:lnTo>
                    <a:lnTo>
                      <a:pt x="41" y="0"/>
                    </a:lnTo>
                    <a:lnTo>
                      <a:pt x="48" y="7"/>
                    </a:lnTo>
                    <a:lnTo>
                      <a:pt x="54" y="14"/>
                    </a:lnTo>
                    <a:lnTo>
                      <a:pt x="54" y="14"/>
                    </a:lnTo>
                    <a:lnTo>
                      <a:pt x="61" y="21"/>
                    </a:lnTo>
                    <a:lnTo>
                      <a:pt x="61" y="28"/>
                    </a:lnTo>
                    <a:lnTo>
                      <a:pt x="61" y="28"/>
                    </a:lnTo>
                    <a:lnTo>
                      <a:pt x="61" y="35"/>
                    </a:lnTo>
                    <a:lnTo>
                      <a:pt x="54" y="35"/>
                    </a:lnTo>
                    <a:lnTo>
                      <a:pt x="54" y="35"/>
                    </a:lnTo>
                    <a:lnTo>
                      <a:pt x="54" y="35"/>
                    </a:lnTo>
                    <a:lnTo>
                      <a:pt x="48" y="35"/>
                    </a:lnTo>
                    <a:lnTo>
                      <a:pt x="48" y="35"/>
                    </a:lnTo>
                    <a:lnTo>
                      <a:pt x="34" y="35"/>
                    </a:lnTo>
                    <a:lnTo>
                      <a:pt x="27" y="35"/>
                    </a:lnTo>
                    <a:lnTo>
                      <a:pt x="20" y="28"/>
                    </a:lnTo>
                    <a:lnTo>
                      <a:pt x="14" y="28"/>
                    </a:lnTo>
                    <a:lnTo>
                      <a:pt x="7" y="28"/>
                    </a:lnTo>
                    <a:lnTo>
                      <a:pt x="7" y="28"/>
                    </a:lnTo>
                    <a:lnTo>
                      <a:pt x="0" y="21"/>
                    </a:lnTo>
                    <a:lnTo>
                      <a:pt x="0"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398" name="Freeform 150"/>
              <p:cNvSpPr>
                <a:spLocks/>
              </p:cNvSpPr>
              <p:nvPr/>
            </p:nvSpPr>
            <p:spPr bwMode="auto">
              <a:xfrm>
                <a:off x="1164" y="3244"/>
                <a:ext cx="48" cy="35"/>
              </a:xfrm>
              <a:custGeom>
                <a:avLst/>
                <a:gdLst/>
                <a:ahLst/>
                <a:cxnLst>
                  <a:cxn ang="0">
                    <a:pos x="48" y="21"/>
                  </a:cxn>
                  <a:cxn ang="0">
                    <a:pos x="48" y="21"/>
                  </a:cxn>
                  <a:cxn ang="0">
                    <a:pos x="48" y="21"/>
                  </a:cxn>
                  <a:cxn ang="0">
                    <a:pos x="48" y="14"/>
                  </a:cxn>
                  <a:cxn ang="0">
                    <a:pos x="48" y="14"/>
                  </a:cxn>
                  <a:cxn ang="0">
                    <a:pos x="48" y="14"/>
                  </a:cxn>
                  <a:cxn ang="0">
                    <a:pos x="41" y="14"/>
                  </a:cxn>
                  <a:cxn ang="0">
                    <a:pos x="41" y="7"/>
                  </a:cxn>
                  <a:cxn ang="0">
                    <a:pos x="34" y="7"/>
                  </a:cxn>
                  <a:cxn ang="0">
                    <a:pos x="27" y="0"/>
                  </a:cxn>
                  <a:cxn ang="0">
                    <a:pos x="21" y="0"/>
                  </a:cxn>
                  <a:cxn ang="0">
                    <a:pos x="21" y="0"/>
                  </a:cxn>
                  <a:cxn ang="0">
                    <a:pos x="14" y="0"/>
                  </a:cxn>
                  <a:cxn ang="0">
                    <a:pos x="7" y="7"/>
                  </a:cxn>
                  <a:cxn ang="0">
                    <a:pos x="7" y="14"/>
                  </a:cxn>
                  <a:cxn ang="0">
                    <a:pos x="7" y="14"/>
                  </a:cxn>
                  <a:cxn ang="0">
                    <a:pos x="0" y="21"/>
                  </a:cxn>
                  <a:cxn ang="0">
                    <a:pos x="0" y="28"/>
                  </a:cxn>
                  <a:cxn ang="0">
                    <a:pos x="0" y="28"/>
                  </a:cxn>
                  <a:cxn ang="0">
                    <a:pos x="0" y="35"/>
                  </a:cxn>
                  <a:cxn ang="0">
                    <a:pos x="0" y="35"/>
                  </a:cxn>
                  <a:cxn ang="0">
                    <a:pos x="7" y="35"/>
                  </a:cxn>
                  <a:cxn ang="0">
                    <a:pos x="7" y="35"/>
                  </a:cxn>
                  <a:cxn ang="0">
                    <a:pos x="7" y="35"/>
                  </a:cxn>
                  <a:cxn ang="0">
                    <a:pos x="14" y="35"/>
                  </a:cxn>
                  <a:cxn ang="0">
                    <a:pos x="21" y="35"/>
                  </a:cxn>
                  <a:cxn ang="0">
                    <a:pos x="27" y="35"/>
                  </a:cxn>
                  <a:cxn ang="0">
                    <a:pos x="34" y="28"/>
                  </a:cxn>
                  <a:cxn ang="0">
                    <a:pos x="41" y="28"/>
                  </a:cxn>
                  <a:cxn ang="0">
                    <a:pos x="41" y="28"/>
                  </a:cxn>
                  <a:cxn ang="0">
                    <a:pos x="48" y="28"/>
                  </a:cxn>
                  <a:cxn ang="0">
                    <a:pos x="48" y="21"/>
                  </a:cxn>
                  <a:cxn ang="0">
                    <a:pos x="48" y="21"/>
                  </a:cxn>
                </a:cxnLst>
                <a:rect l="0" t="0" r="r" b="b"/>
                <a:pathLst>
                  <a:path w="48" h="35">
                    <a:moveTo>
                      <a:pt x="48" y="21"/>
                    </a:moveTo>
                    <a:lnTo>
                      <a:pt x="48" y="21"/>
                    </a:lnTo>
                    <a:lnTo>
                      <a:pt x="48" y="21"/>
                    </a:lnTo>
                    <a:lnTo>
                      <a:pt x="48" y="14"/>
                    </a:lnTo>
                    <a:lnTo>
                      <a:pt x="48" y="14"/>
                    </a:lnTo>
                    <a:lnTo>
                      <a:pt x="48" y="14"/>
                    </a:lnTo>
                    <a:lnTo>
                      <a:pt x="41" y="14"/>
                    </a:lnTo>
                    <a:lnTo>
                      <a:pt x="41" y="7"/>
                    </a:lnTo>
                    <a:lnTo>
                      <a:pt x="34" y="7"/>
                    </a:lnTo>
                    <a:lnTo>
                      <a:pt x="27" y="0"/>
                    </a:lnTo>
                    <a:lnTo>
                      <a:pt x="21" y="0"/>
                    </a:lnTo>
                    <a:lnTo>
                      <a:pt x="21" y="0"/>
                    </a:lnTo>
                    <a:lnTo>
                      <a:pt x="14" y="0"/>
                    </a:lnTo>
                    <a:lnTo>
                      <a:pt x="7" y="7"/>
                    </a:lnTo>
                    <a:lnTo>
                      <a:pt x="7" y="14"/>
                    </a:lnTo>
                    <a:lnTo>
                      <a:pt x="7" y="14"/>
                    </a:lnTo>
                    <a:lnTo>
                      <a:pt x="0" y="21"/>
                    </a:lnTo>
                    <a:lnTo>
                      <a:pt x="0" y="28"/>
                    </a:lnTo>
                    <a:lnTo>
                      <a:pt x="0" y="28"/>
                    </a:lnTo>
                    <a:lnTo>
                      <a:pt x="0" y="35"/>
                    </a:lnTo>
                    <a:lnTo>
                      <a:pt x="0" y="35"/>
                    </a:lnTo>
                    <a:lnTo>
                      <a:pt x="7" y="35"/>
                    </a:lnTo>
                    <a:lnTo>
                      <a:pt x="7" y="35"/>
                    </a:lnTo>
                    <a:lnTo>
                      <a:pt x="7" y="35"/>
                    </a:lnTo>
                    <a:lnTo>
                      <a:pt x="14" y="35"/>
                    </a:lnTo>
                    <a:lnTo>
                      <a:pt x="21" y="35"/>
                    </a:lnTo>
                    <a:lnTo>
                      <a:pt x="27" y="35"/>
                    </a:lnTo>
                    <a:lnTo>
                      <a:pt x="34" y="28"/>
                    </a:lnTo>
                    <a:lnTo>
                      <a:pt x="41" y="28"/>
                    </a:lnTo>
                    <a:lnTo>
                      <a:pt x="41" y="28"/>
                    </a:lnTo>
                    <a:lnTo>
                      <a:pt x="48" y="28"/>
                    </a:lnTo>
                    <a:lnTo>
                      <a:pt x="48" y="21"/>
                    </a:lnTo>
                    <a:lnTo>
                      <a:pt x="48"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399" name="Freeform 151"/>
              <p:cNvSpPr>
                <a:spLocks/>
              </p:cNvSpPr>
              <p:nvPr/>
            </p:nvSpPr>
            <p:spPr bwMode="auto">
              <a:xfrm>
                <a:off x="1103" y="3244"/>
                <a:ext cx="48" cy="35"/>
              </a:xfrm>
              <a:custGeom>
                <a:avLst/>
                <a:gdLst/>
                <a:ahLst/>
                <a:cxnLst>
                  <a:cxn ang="0">
                    <a:pos x="48" y="21"/>
                  </a:cxn>
                  <a:cxn ang="0">
                    <a:pos x="48" y="21"/>
                  </a:cxn>
                  <a:cxn ang="0">
                    <a:pos x="48" y="21"/>
                  </a:cxn>
                  <a:cxn ang="0">
                    <a:pos x="48" y="14"/>
                  </a:cxn>
                  <a:cxn ang="0">
                    <a:pos x="48" y="14"/>
                  </a:cxn>
                  <a:cxn ang="0">
                    <a:pos x="48" y="14"/>
                  </a:cxn>
                  <a:cxn ang="0">
                    <a:pos x="41" y="14"/>
                  </a:cxn>
                  <a:cxn ang="0">
                    <a:pos x="41" y="7"/>
                  </a:cxn>
                  <a:cxn ang="0">
                    <a:pos x="34" y="7"/>
                  </a:cxn>
                  <a:cxn ang="0">
                    <a:pos x="27" y="0"/>
                  </a:cxn>
                  <a:cxn ang="0">
                    <a:pos x="20" y="0"/>
                  </a:cxn>
                  <a:cxn ang="0">
                    <a:pos x="20" y="0"/>
                  </a:cxn>
                  <a:cxn ang="0">
                    <a:pos x="13" y="0"/>
                  </a:cxn>
                  <a:cxn ang="0">
                    <a:pos x="7" y="7"/>
                  </a:cxn>
                  <a:cxn ang="0">
                    <a:pos x="7" y="14"/>
                  </a:cxn>
                  <a:cxn ang="0">
                    <a:pos x="0" y="14"/>
                  </a:cxn>
                  <a:cxn ang="0">
                    <a:pos x="0" y="21"/>
                  </a:cxn>
                  <a:cxn ang="0">
                    <a:pos x="0" y="28"/>
                  </a:cxn>
                  <a:cxn ang="0">
                    <a:pos x="0" y="28"/>
                  </a:cxn>
                  <a:cxn ang="0">
                    <a:pos x="0" y="35"/>
                  </a:cxn>
                  <a:cxn ang="0">
                    <a:pos x="0" y="35"/>
                  </a:cxn>
                  <a:cxn ang="0">
                    <a:pos x="7" y="35"/>
                  </a:cxn>
                  <a:cxn ang="0">
                    <a:pos x="7" y="35"/>
                  </a:cxn>
                  <a:cxn ang="0">
                    <a:pos x="7" y="35"/>
                  </a:cxn>
                  <a:cxn ang="0">
                    <a:pos x="13" y="35"/>
                  </a:cxn>
                  <a:cxn ang="0">
                    <a:pos x="20" y="35"/>
                  </a:cxn>
                  <a:cxn ang="0">
                    <a:pos x="27" y="35"/>
                  </a:cxn>
                  <a:cxn ang="0">
                    <a:pos x="34" y="28"/>
                  </a:cxn>
                  <a:cxn ang="0">
                    <a:pos x="41" y="28"/>
                  </a:cxn>
                  <a:cxn ang="0">
                    <a:pos x="41" y="28"/>
                  </a:cxn>
                  <a:cxn ang="0">
                    <a:pos x="48" y="28"/>
                  </a:cxn>
                  <a:cxn ang="0">
                    <a:pos x="48" y="21"/>
                  </a:cxn>
                  <a:cxn ang="0">
                    <a:pos x="48" y="21"/>
                  </a:cxn>
                </a:cxnLst>
                <a:rect l="0" t="0" r="r" b="b"/>
                <a:pathLst>
                  <a:path w="48" h="35">
                    <a:moveTo>
                      <a:pt x="48" y="21"/>
                    </a:moveTo>
                    <a:lnTo>
                      <a:pt x="48" y="21"/>
                    </a:lnTo>
                    <a:lnTo>
                      <a:pt x="48" y="21"/>
                    </a:lnTo>
                    <a:lnTo>
                      <a:pt x="48" y="14"/>
                    </a:lnTo>
                    <a:lnTo>
                      <a:pt x="48" y="14"/>
                    </a:lnTo>
                    <a:lnTo>
                      <a:pt x="48" y="14"/>
                    </a:lnTo>
                    <a:lnTo>
                      <a:pt x="41" y="14"/>
                    </a:lnTo>
                    <a:lnTo>
                      <a:pt x="41" y="7"/>
                    </a:lnTo>
                    <a:lnTo>
                      <a:pt x="34" y="7"/>
                    </a:lnTo>
                    <a:lnTo>
                      <a:pt x="27" y="0"/>
                    </a:lnTo>
                    <a:lnTo>
                      <a:pt x="20" y="0"/>
                    </a:lnTo>
                    <a:lnTo>
                      <a:pt x="20" y="0"/>
                    </a:lnTo>
                    <a:lnTo>
                      <a:pt x="13" y="0"/>
                    </a:lnTo>
                    <a:lnTo>
                      <a:pt x="7" y="7"/>
                    </a:lnTo>
                    <a:lnTo>
                      <a:pt x="7" y="14"/>
                    </a:lnTo>
                    <a:lnTo>
                      <a:pt x="0" y="14"/>
                    </a:lnTo>
                    <a:lnTo>
                      <a:pt x="0" y="21"/>
                    </a:lnTo>
                    <a:lnTo>
                      <a:pt x="0" y="28"/>
                    </a:lnTo>
                    <a:lnTo>
                      <a:pt x="0" y="28"/>
                    </a:lnTo>
                    <a:lnTo>
                      <a:pt x="0" y="35"/>
                    </a:lnTo>
                    <a:lnTo>
                      <a:pt x="0" y="35"/>
                    </a:lnTo>
                    <a:lnTo>
                      <a:pt x="7" y="35"/>
                    </a:lnTo>
                    <a:lnTo>
                      <a:pt x="7" y="35"/>
                    </a:lnTo>
                    <a:lnTo>
                      <a:pt x="7" y="35"/>
                    </a:lnTo>
                    <a:lnTo>
                      <a:pt x="13" y="35"/>
                    </a:lnTo>
                    <a:lnTo>
                      <a:pt x="20" y="35"/>
                    </a:lnTo>
                    <a:lnTo>
                      <a:pt x="27" y="35"/>
                    </a:lnTo>
                    <a:lnTo>
                      <a:pt x="34" y="28"/>
                    </a:lnTo>
                    <a:lnTo>
                      <a:pt x="41" y="28"/>
                    </a:lnTo>
                    <a:lnTo>
                      <a:pt x="41" y="28"/>
                    </a:lnTo>
                    <a:lnTo>
                      <a:pt x="48" y="28"/>
                    </a:lnTo>
                    <a:lnTo>
                      <a:pt x="48" y="21"/>
                    </a:lnTo>
                    <a:lnTo>
                      <a:pt x="48"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00" name="Freeform 152"/>
              <p:cNvSpPr>
                <a:spLocks/>
              </p:cNvSpPr>
              <p:nvPr/>
            </p:nvSpPr>
            <p:spPr bwMode="auto">
              <a:xfrm>
                <a:off x="1082" y="3363"/>
                <a:ext cx="55" cy="35"/>
              </a:xfrm>
              <a:custGeom>
                <a:avLst/>
                <a:gdLst/>
                <a:ahLst/>
                <a:cxnLst>
                  <a:cxn ang="0">
                    <a:pos x="0" y="14"/>
                  </a:cxn>
                  <a:cxn ang="0">
                    <a:pos x="0" y="14"/>
                  </a:cxn>
                  <a:cxn ang="0">
                    <a:pos x="0" y="14"/>
                  </a:cxn>
                  <a:cxn ang="0">
                    <a:pos x="0" y="21"/>
                  </a:cxn>
                  <a:cxn ang="0">
                    <a:pos x="0" y="21"/>
                  </a:cxn>
                  <a:cxn ang="0">
                    <a:pos x="7" y="21"/>
                  </a:cxn>
                  <a:cxn ang="0">
                    <a:pos x="7" y="21"/>
                  </a:cxn>
                  <a:cxn ang="0">
                    <a:pos x="14" y="28"/>
                  </a:cxn>
                  <a:cxn ang="0">
                    <a:pos x="21" y="28"/>
                  </a:cxn>
                  <a:cxn ang="0">
                    <a:pos x="21" y="35"/>
                  </a:cxn>
                  <a:cxn ang="0">
                    <a:pos x="28" y="35"/>
                  </a:cxn>
                  <a:cxn ang="0">
                    <a:pos x="34" y="35"/>
                  </a:cxn>
                  <a:cxn ang="0">
                    <a:pos x="41" y="35"/>
                  </a:cxn>
                  <a:cxn ang="0">
                    <a:pos x="41" y="28"/>
                  </a:cxn>
                  <a:cxn ang="0">
                    <a:pos x="48" y="28"/>
                  </a:cxn>
                  <a:cxn ang="0">
                    <a:pos x="55" y="21"/>
                  </a:cxn>
                  <a:cxn ang="0">
                    <a:pos x="55" y="14"/>
                  </a:cxn>
                  <a:cxn ang="0">
                    <a:pos x="55" y="7"/>
                  </a:cxn>
                  <a:cxn ang="0">
                    <a:pos x="55" y="7"/>
                  </a:cxn>
                  <a:cxn ang="0">
                    <a:pos x="55" y="0"/>
                  </a:cxn>
                  <a:cxn ang="0">
                    <a:pos x="55" y="0"/>
                  </a:cxn>
                  <a:cxn ang="0">
                    <a:pos x="48" y="0"/>
                  </a:cxn>
                  <a:cxn ang="0">
                    <a:pos x="48" y="0"/>
                  </a:cxn>
                  <a:cxn ang="0">
                    <a:pos x="41" y="0"/>
                  </a:cxn>
                  <a:cxn ang="0">
                    <a:pos x="41" y="0"/>
                  </a:cxn>
                  <a:cxn ang="0">
                    <a:pos x="34" y="0"/>
                  </a:cxn>
                  <a:cxn ang="0">
                    <a:pos x="28" y="0"/>
                  </a:cxn>
                  <a:cxn ang="0">
                    <a:pos x="14" y="7"/>
                  </a:cxn>
                  <a:cxn ang="0">
                    <a:pos x="7" y="7"/>
                  </a:cxn>
                  <a:cxn ang="0">
                    <a:pos x="7" y="7"/>
                  </a:cxn>
                  <a:cxn ang="0">
                    <a:pos x="7" y="7"/>
                  </a:cxn>
                  <a:cxn ang="0">
                    <a:pos x="0" y="14"/>
                  </a:cxn>
                  <a:cxn ang="0">
                    <a:pos x="0" y="14"/>
                  </a:cxn>
                </a:cxnLst>
                <a:rect l="0" t="0" r="r" b="b"/>
                <a:pathLst>
                  <a:path w="55" h="35">
                    <a:moveTo>
                      <a:pt x="0" y="14"/>
                    </a:moveTo>
                    <a:lnTo>
                      <a:pt x="0" y="14"/>
                    </a:lnTo>
                    <a:lnTo>
                      <a:pt x="0" y="14"/>
                    </a:lnTo>
                    <a:lnTo>
                      <a:pt x="0" y="21"/>
                    </a:lnTo>
                    <a:lnTo>
                      <a:pt x="0" y="21"/>
                    </a:lnTo>
                    <a:lnTo>
                      <a:pt x="7" y="21"/>
                    </a:lnTo>
                    <a:lnTo>
                      <a:pt x="7" y="21"/>
                    </a:lnTo>
                    <a:lnTo>
                      <a:pt x="14" y="28"/>
                    </a:lnTo>
                    <a:lnTo>
                      <a:pt x="21" y="28"/>
                    </a:lnTo>
                    <a:lnTo>
                      <a:pt x="21" y="35"/>
                    </a:lnTo>
                    <a:lnTo>
                      <a:pt x="28" y="35"/>
                    </a:lnTo>
                    <a:lnTo>
                      <a:pt x="34" y="35"/>
                    </a:lnTo>
                    <a:lnTo>
                      <a:pt x="41" y="35"/>
                    </a:lnTo>
                    <a:lnTo>
                      <a:pt x="41" y="28"/>
                    </a:lnTo>
                    <a:lnTo>
                      <a:pt x="48" y="28"/>
                    </a:lnTo>
                    <a:lnTo>
                      <a:pt x="55" y="21"/>
                    </a:lnTo>
                    <a:lnTo>
                      <a:pt x="55" y="14"/>
                    </a:lnTo>
                    <a:lnTo>
                      <a:pt x="55" y="7"/>
                    </a:lnTo>
                    <a:lnTo>
                      <a:pt x="55" y="7"/>
                    </a:lnTo>
                    <a:lnTo>
                      <a:pt x="55" y="0"/>
                    </a:lnTo>
                    <a:lnTo>
                      <a:pt x="55" y="0"/>
                    </a:lnTo>
                    <a:lnTo>
                      <a:pt x="48" y="0"/>
                    </a:lnTo>
                    <a:lnTo>
                      <a:pt x="48" y="0"/>
                    </a:lnTo>
                    <a:lnTo>
                      <a:pt x="41" y="0"/>
                    </a:lnTo>
                    <a:lnTo>
                      <a:pt x="41" y="0"/>
                    </a:lnTo>
                    <a:lnTo>
                      <a:pt x="34" y="0"/>
                    </a:lnTo>
                    <a:lnTo>
                      <a:pt x="28" y="0"/>
                    </a:lnTo>
                    <a:lnTo>
                      <a:pt x="14" y="7"/>
                    </a:lnTo>
                    <a:lnTo>
                      <a:pt x="7" y="7"/>
                    </a:lnTo>
                    <a:lnTo>
                      <a:pt x="7" y="7"/>
                    </a:lnTo>
                    <a:lnTo>
                      <a:pt x="7" y="7"/>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01" name="Freeform 153"/>
              <p:cNvSpPr>
                <a:spLocks/>
              </p:cNvSpPr>
              <p:nvPr/>
            </p:nvSpPr>
            <p:spPr bwMode="auto">
              <a:xfrm>
                <a:off x="1035" y="3426"/>
                <a:ext cx="54" cy="35"/>
              </a:xfrm>
              <a:custGeom>
                <a:avLst/>
                <a:gdLst/>
                <a:ahLst/>
                <a:cxnLst>
                  <a:cxn ang="0">
                    <a:pos x="0" y="21"/>
                  </a:cxn>
                  <a:cxn ang="0">
                    <a:pos x="0" y="21"/>
                  </a:cxn>
                  <a:cxn ang="0">
                    <a:pos x="0" y="21"/>
                  </a:cxn>
                  <a:cxn ang="0">
                    <a:pos x="0" y="14"/>
                  </a:cxn>
                  <a:cxn ang="0">
                    <a:pos x="0" y="14"/>
                  </a:cxn>
                  <a:cxn ang="0">
                    <a:pos x="6" y="14"/>
                  </a:cxn>
                  <a:cxn ang="0">
                    <a:pos x="6" y="14"/>
                  </a:cxn>
                  <a:cxn ang="0">
                    <a:pos x="13" y="7"/>
                  </a:cxn>
                  <a:cxn ang="0">
                    <a:pos x="20" y="7"/>
                  </a:cxn>
                  <a:cxn ang="0">
                    <a:pos x="20" y="0"/>
                  </a:cxn>
                  <a:cxn ang="0">
                    <a:pos x="27" y="0"/>
                  </a:cxn>
                  <a:cxn ang="0">
                    <a:pos x="34" y="0"/>
                  </a:cxn>
                  <a:cxn ang="0">
                    <a:pos x="40" y="0"/>
                  </a:cxn>
                  <a:cxn ang="0">
                    <a:pos x="40" y="7"/>
                  </a:cxn>
                  <a:cxn ang="0">
                    <a:pos x="47" y="7"/>
                  </a:cxn>
                  <a:cxn ang="0">
                    <a:pos x="47" y="14"/>
                  </a:cxn>
                  <a:cxn ang="0">
                    <a:pos x="54" y="21"/>
                  </a:cxn>
                  <a:cxn ang="0">
                    <a:pos x="54" y="28"/>
                  </a:cxn>
                  <a:cxn ang="0">
                    <a:pos x="54" y="28"/>
                  </a:cxn>
                  <a:cxn ang="0">
                    <a:pos x="54" y="35"/>
                  </a:cxn>
                  <a:cxn ang="0">
                    <a:pos x="54" y="35"/>
                  </a:cxn>
                  <a:cxn ang="0">
                    <a:pos x="47" y="35"/>
                  </a:cxn>
                  <a:cxn ang="0">
                    <a:pos x="47" y="35"/>
                  </a:cxn>
                  <a:cxn ang="0">
                    <a:pos x="40" y="35"/>
                  </a:cxn>
                  <a:cxn ang="0">
                    <a:pos x="40" y="35"/>
                  </a:cxn>
                  <a:cxn ang="0">
                    <a:pos x="34" y="35"/>
                  </a:cxn>
                  <a:cxn ang="0">
                    <a:pos x="27" y="35"/>
                  </a:cxn>
                  <a:cxn ang="0">
                    <a:pos x="13" y="28"/>
                  </a:cxn>
                  <a:cxn ang="0">
                    <a:pos x="6" y="28"/>
                  </a:cxn>
                  <a:cxn ang="0">
                    <a:pos x="6" y="28"/>
                  </a:cxn>
                  <a:cxn ang="0">
                    <a:pos x="6" y="28"/>
                  </a:cxn>
                  <a:cxn ang="0">
                    <a:pos x="0" y="21"/>
                  </a:cxn>
                  <a:cxn ang="0">
                    <a:pos x="0" y="21"/>
                  </a:cxn>
                </a:cxnLst>
                <a:rect l="0" t="0" r="r" b="b"/>
                <a:pathLst>
                  <a:path w="54" h="35">
                    <a:moveTo>
                      <a:pt x="0" y="21"/>
                    </a:moveTo>
                    <a:lnTo>
                      <a:pt x="0" y="21"/>
                    </a:lnTo>
                    <a:lnTo>
                      <a:pt x="0" y="21"/>
                    </a:lnTo>
                    <a:lnTo>
                      <a:pt x="0" y="14"/>
                    </a:lnTo>
                    <a:lnTo>
                      <a:pt x="0" y="14"/>
                    </a:lnTo>
                    <a:lnTo>
                      <a:pt x="6" y="14"/>
                    </a:lnTo>
                    <a:lnTo>
                      <a:pt x="6" y="14"/>
                    </a:lnTo>
                    <a:lnTo>
                      <a:pt x="13" y="7"/>
                    </a:lnTo>
                    <a:lnTo>
                      <a:pt x="20" y="7"/>
                    </a:lnTo>
                    <a:lnTo>
                      <a:pt x="20" y="0"/>
                    </a:lnTo>
                    <a:lnTo>
                      <a:pt x="27" y="0"/>
                    </a:lnTo>
                    <a:lnTo>
                      <a:pt x="34" y="0"/>
                    </a:lnTo>
                    <a:lnTo>
                      <a:pt x="40" y="0"/>
                    </a:lnTo>
                    <a:lnTo>
                      <a:pt x="40" y="7"/>
                    </a:lnTo>
                    <a:lnTo>
                      <a:pt x="47" y="7"/>
                    </a:lnTo>
                    <a:lnTo>
                      <a:pt x="47" y="14"/>
                    </a:lnTo>
                    <a:lnTo>
                      <a:pt x="54" y="21"/>
                    </a:lnTo>
                    <a:lnTo>
                      <a:pt x="54" y="28"/>
                    </a:lnTo>
                    <a:lnTo>
                      <a:pt x="54" y="28"/>
                    </a:lnTo>
                    <a:lnTo>
                      <a:pt x="54" y="35"/>
                    </a:lnTo>
                    <a:lnTo>
                      <a:pt x="54" y="35"/>
                    </a:lnTo>
                    <a:lnTo>
                      <a:pt x="47" y="35"/>
                    </a:lnTo>
                    <a:lnTo>
                      <a:pt x="47" y="35"/>
                    </a:lnTo>
                    <a:lnTo>
                      <a:pt x="40" y="35"/>
                    </a:lnTo>
                    <a:lnTo>
                      <a:pt x="40" y="35"/>
                    </a:lnTo>
                    <a:lnTo>
                      <a:pt x="34" y="35"/>
                    </a:lnTo>
                    <a:lnTo>
                      <a:pt x="27" y="35"/>
                    </a:lnTo>
                    <a:lnTo>
                      <a:pt x="13" y="28"/>
                    </a:lnTo>
                    <a:lnTo>
                      <a:pt x="6" y="28"/>
                    </a:lnTo>
                    <a:lnTo>
                      <a:pt x="6" y="28"/>
                    </a:lnTo>
                    <a:lnTo>
                      <a:pt x="6" y="28"/>
                    </a:lnTo>
                    <a:lnTo>
                      <a:pt x="0" y="21"/>
                    </a:lnTo>
                    <a:lnTo>
                      <a:pt x="0"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02" name="Freeform 154"/>
              <p:cNvSpPr>
                <a:spLocks/>
              </p:cNvSpPr>
              <p:nvPr/>
            </p:nvSpPr>
            <p:spPr bwMode="auto">
              <a:xfrm>
                <a:off x="1035" y="3363"/>
                <a:ext cx="34" cy="21"/>
              </a:xfrm>
              <a:custGeom>
                <a:avLst/>
                <a:gdLst/>
                <a:ahLst/>
                <a:cxnLst>
                  <a:cxn ang="0">
                    <a:pos x="0" y="14"/>
                  </a:cxn>
                  <a:cxn ang="0">
                    <a:pos x="0" y="14"/>
                  </a:cxn>
                  <a:cxn ang="0">
                    <a:pos x="0" y="14"/>
                  </a:cxn>
                  <a:cxn ang="0">
                    <a:pos x="0" y="7"/>
                  </a:cxn>
                  <a:cxn ang="0">
                    <a:pos x="0" y="7"/>
                  </a:cxn>
                  <a:cxn ang="0">
                    <a:pos x="0" y="7"/>
                  </a:cxn>
                  <a:cxn ang="0">
                    <a:pos x="6" y="7"/>
                  </a:cxn>
                  <a:cxn ang="0">
                    <a:pos x="6" y="7"/>
                  </a:cxn>
                  <a:cxn ang="0">
                    <a:pos x="13" y="0"/>
                  </a:cxn>
                  <a:cxn ang="0">
                    <a:pos x="13" y="0"/>
                  </a:cxn>
                  <a:cxn ang="0">
                    <a:pos x="20" y="0"/>
                  </a:cxn>
                  <a:cxn ang="0">
                    <a:pos x="20" y="0"/>
                  </a:cxn>
                  <a:cxn ang="0">
                    <a:pos x="27" y="0"/>
                  </a:cxn>
                  <a:cxn ang="0">
                    <a:pos x="27" y="0"/>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3" y="21"/>
                  </a:cxn>
                  <a:cxn ang="0">
                    <a:pos x="13" y="21"/>
                  </a:cxn>
                  <a:cxn ang="0">
                    <a:pos x="6" y="14"/>
                  </a:cxn>
                  <a:cxn ang="0">
                    <a:pos x="6" y="14"/>
                  </a:cxn>
                  <a:cxn ang="0">
                    <a:pos x="0" y="14"/>
                  </a:cxn>
                  <a:cxn ang="0">
                    <a:pos x="0" y="14"/>
                  </a:cxn>
                  <a:cxn ang="0">
                    <a:pos x="0" y="14"/>
                  </a:cxn>
                </a:cxnLst>
                <a:rect l="0" t="0" r="r" b="b"/>
                <a:pathLst>
                  <a:path w="34" h="21">
                    <a:moveTo>
                      <a:pt x="0" y="14"/>
                    </a:moveTo>
                    <a:lnTo>
                      <a:pt x="0" y="14"/>
                    </a:lnTo>
                    <a:lnTo>
                      <a:pt x="0" y="14"/>
                    </a:lnTo>
                    <a:lnTo>
                      <a:pt x="0" y="7"/>
                    </a:lnTo>
                    <a:lnTo>
                      <a:pt x="0" y="7"/>
                    </a:lnTo>
                    <a:lnTo>
                      <a:pt x="0" y="7"/>
                    </a:lnTo>
                    <a:lnTo>
                      <a:pt x="6" y="7"/>
                    </a:lnTo>
                    <a:lnTo>
                      <a:pt x="6" y="7"/>
                    </a:lnTo>
                    <a:lnTo>
                      <a:pt x="13" y="0"/>
                    </a:lnTo>
                    <a:lnTo>
                      <a:pt x="13" y="0"/>
                    </a:lnTo>
                    <a:lnTo>
                      <a:pt x="20" y="0"/>
                    </a:lnTo>
                    <a:lnTo>
                      <a:pt x="20" y="0"/>
                    </a:lnTo>
                    <a:lnTo>
                      <a:pt x="27" y="0"/>
                    </a:lnTo>
                    <a:lnTo>
                      <a:pt x="27" y="0"/>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3" y="21"/>
                    </a:lnTo>
                    <a:lnTo>
                      <a:pt x="13" y="21"/>
                    </a:lnTo>
                    <a:lnTo>
                      <a:pt x="6" y="14"/>
                    </a:lnTo>
                    <a:lnTo>
                      <a:pt x="6"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03" name="Freeform 155"/>
              <p:cNvSpPr>
                <a:spLocks/>
              </p:cNvSpPr>
              <p:nvPr/>
            </p:nvSpPr>
            <p:spPr bwMode="auto">
              <a:xfrm>
                <a:off x="1103" y="3342"/>
                <a:ext cx="34" cy="21"/>
              </a:xfrm>
              <a:custGeom>
                <a:avLst/>
                <a:gdLst/>
                <a:ahLst/>
                <a:cxnLst>
                  <a:cxn ang="0">
                    <a:pos x="0" y="14"/>
                  </a:cxn>
                  <a:cxn ang="0">
                    <a:pos x="0" y="14"/>
                  </a:cxn>
                  <a:cxn ang="0">
                    <a:pos x="0" y="14"/>
                  </a:cxn>
                  <a:cxn ang="0">
                    <a:pos x="0" y="14"/>
                  </a:cxn>
                  <a:cxn ang="0">
                    <a:pos x="0" y="7"/>
                  </a:cxn>
                  <a:cxn ang="0">
                    <a:pos x="0" y="7"/>
                  </a:cxn>
                  <a:cxn ang="0">
                    <a:pos x="7" y="7"/>
                  </a:cxn>
                  <a:cxn ang="0">
                    <a:pos x="7" y="7"/>
                  </a:cxn>
                  <a:cxn ang="0">
                    <a:pos x="13" y="0"/>
                  </a:cxn>
                  <a:cxn ang="0">
                    <a:pos x="13" y="0"/>
                  </a:cxn>
                  <a:cxn ang="0">
                    <a:pos x="20" y="0"/>
                  </a:cxn>
                  <a:cxn ang="0">
                    <a:pos x="20"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3" y="21"/>
                  </a:cxn>
                  <a:cxn ang="0">
                    <a:pos x="13"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7" y="7"/>
                    </a:lnTo>
                    <a:lnTo>
                      <a:pt x="7" y="7"/>
                    </a:lnTo>
                    <a:lnTo>
                      <a:pt x="13" y="0"/>
                    </a:lnTo>
                    <a:lnTo>
                      <a:pt x="13" y="0"/>
                    </a:lnTo>
                    <a:lnTo>
                      <a:pt x="20" y="0"/>
                    </a:lnTo>
                    <a:lnTo>
                      <a:pt x="20"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3" y="21"/>
                    </a:lnTo>
                    <a:lnTo>
                      <a:pt x="13"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04" name="Freeform 156"/>
              <p:cNvSpPr>
                <a:spLocks/>
              </p:cNvSpPr>
              <p:nvPr/>
            </p:nvSpPr>
            <p:spPr bwMode="auto">
              <a:xfrm>
                <a:off x="1035" y="3258"/>
                <a:ext cx="34" cy="21"/>
              </a:xfrm>
              <a:custGeom>
                <a:avLst/>
                <a:gdLst/>
                <a:ahLst/>
                <a:cxnLst>
                  <a:cxn ang="0">
                    <a:pos x="0" y="14"/>
                  </a:cxn>
                  <a:cxn ang="0">
                    <a:pos x="0" y="14"/>
                  </a:cxn>
                  <a:cxn ang="0">
                    <a:pos x="0" y="14"/>
                  </a:cxn>
                  <a:cxn ang="0">
                    <a:pos x="0" y="14"/>
                  </a:cxn>
                  <a:cxn ang="0">
                    <a:pos x="0" y="7"/>
                  </a:cxn>
                  <a:cxn ang="0">
                    <a:pos x="0" y="7"/>
                  </a:cxn>
                  <a:cxn ang="0">
                    <a:pos x="6" y="7"/>
                  </a:cxn>
                  <a:cxn ang="0">
                    <a:pos x="6" y="7"/>
                  </a:cxn>
                  <a:cxn ang="0">
                    <a:pos x="13" y="0"/>
                  </a:cxn>
                  <a:cxn ang="0">
                    <a:pos x="13" y="0"/>
                  </a:cxn>
                  <a:cxn ang="0">
                    <a:pos x="20" y="0"/>
                  </a:cxn>
                  <a:cxn ang="0">
                    <a:pos x="20"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3" y="21"/>
                  </a:cxn>
                  <a:cxn ang="0">
                    <a:pos x="13" y="21"/>
                  </a:cxn>
                  <a:cxn ang="0">
                    <a:pos x="6" y="14"/>
                  </a:cxn>
                  <a:cxn ang="0">
                    <a:pos x="6"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6" y="7"/>
                    </a:lnTo>
                    <a:lnTo>
                      <a:pt x="6" y="7"/>
                    </a:lnTo>
                    <a:lnTo>
                      <a:pt x="13" y="0"/>
                    </a:lnTo>
                    <a:lnTo>
                      <a:pt x="13" y="0"/>
                    </a:lnTo>
                    <a:lnTo>
                      <a:pt x="20" y="0"/>
                    </a:lnTo>
                    <a:lnTo>
                      <a:pt x="20"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3" y="21"/>
                    </a:lnTo>
                    <a:lnTo>
                      <a:pt x="13" y="21"/>
                    </a:lnTo>
                    <a:lnTo>
                      <a:pt x="6" y="14"/>
                    </a:lnTo>
                    <a:lnTo>
                      <a:pt x="6" y="14"/>
                    </a:lnTo>
                    <a:lnTo>
                      <a:pt x="0" y="14"/>
                    </a:lnTo>
                    <a:lnTo>
                      <a:pt x="0" y="14"/>
                    </a:lnTo>
                    <a:lnTo>
                      <a:pt x="0" y="14"/>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05" name="Freeform 157"/>
              <p:cNvSpPr>
                <a:spLocks/>
              </p:cNvSpPr>
              <p:nvPr/>
            </p:nvSpPr>
            <p:spPr bwMode="auto">
              <a:xfrm>
                <a:off x="1144" y="3342"/>
                <a:ext cx="34" cy="21"/>
              </a:xfrm>
              <a:custGeom>
                <a:avLst/>
                <a:gdLst/>
                <a:ahLst/>
                <a:cxnLst>
                  <a:cxn ang="0">
                    <a:pos x="0" y="14"/>
                  </a:cxn>
                  <a:cxn ang="0">
                    <a:pos x="0" y="14"/>
                  </a:cxn>
                  <a:cxn ang="0">
                    <a:pos x="0" y="14"/>
                  </a:cxn>
                  <a:cxn ang="0">
                    <a:pos x="0" y="14"/>
                  </a:cxn>
                  <a:cxn ang="0">
                    <a:pos x="0" y="7"/>
                  </a:cxn>
                  <a:cxn ang="0">
                    <a:pos x="0" y="7"/>
                  </a:cxn>
                  <a:cxn ang="0">
                    <a:pos x="7" y="7"/>
                  </a:cxn>
                  <a:cxn ang="0">
                    <a:pos x="7" y="7"/>
                  </a:cxn>
                  <a:cxn ang="0">
                    <a:pos x="13" y="0"/>
                  </a:cxn>
                  <a:cxn ang="0">
                    <a:pos x="13" y="0"/>
                  </a:cxn>
                  <a:cxn ang="0">
                    <a:pos x="20" y="0"/>
                  </a:cxn>
                  <a:cxn ang="0">
                    <a:pos x="20"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3" y="21"/>
                  </a:cxn>
                  <a:cxn ang="0">
                    <a:pos x="13"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7" y="7"/>
                    </a:lnTo>
                    <a:lnTo>
                      <a:pt x="7" y="7"/>
                    </a:lnTo>
                    <a:lnTo>
                      <a:pt x="13" y="0"/>
                    </a:lnTo>
                    <a:lnTo>
                      <a:pt x="13" y="0"/>
                    </a:lnTo>
                    <a:lnTo>
                      <a:pt x="20" y="0"/>
                    </a:lnTo>
                    <a:lnTo>
                      <a:pt x="20"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3" y="21"/>
                    </a:lnTo>
                    <a:lnTo>
                      <a:pt x="13"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06" name="Freeform 158"/>
              <p:cNvSpPr>
                <a:spLocks/>
              </p:cNvSpPr>
              <p:nvPr/>
            </p:nvSpPr>
            <p:spPr bwMode="auto">
              <a:xfrm>
                <a:off x="1178" y="3503"/>
                <a:ext cx="41" cy="35"/>
              </a:xfrm>
              <a:custGeom>
                <a:avLst/>
                <a:gdLst/>
                <a:ahLst/>
                <a:cxnLst>
                  <a:cxn ang="0">
                    <a:pos x="41" y="21"/>
                  </a:cxn>
                  <a:cxn ang="0">
                    <a:pos x="41" y="21"/>
                  </a:cxn>
                  <a:cxn ang="0">
                    <a:pos x="41" y="21"/>
                  </a:cxn>
                  <a:cxn ang="0">
                    <a:pos x="41" y="14"/>
                  </a:cxn>
                  <a:cxn ang="0">
                    <a:pos x="41" y="14"/>
                  </a:cxn>
                  <a:cxn ang="0">
                    <a:pos x="41" y="14"/>
                  </a:cxn>
                  <a:cxn ang="0">
                    <a:pos x="34" y="14"/>
                  </a:cxn>
                  <a:cxn ang="0">
                    <a:pos x="34" y="7"/>
                  </a:cxn>
                  <a:cxn ang="0">
                    <a:pos x="27" y="7"/>
                  </a:cxn>
                  <a:cxn ang="0">
                    <a:pos x="20" y="0"/>
                  </a:cxn>
                  <a:cxn ang="0">
                    <a:pos x="20" y="0"/>
                  </a:cxn>
                  <a:cxn ang="0">
                    <a:pos x="13" y="0"/>
                  </a:cxn>
                  <a:cxn ang="0">
                    <a:pos x="13" y="0"/>
                  </a:cxn>
                  <a:cxn ang="0">
                    <a:pos x="7" y="7"/>
                  </a:cxn>
                  <a:cxn ang="0">
                    <a:pos x="7" y="7"/>
                  </a:cxn>
                  <a:cxn ang="0">
                    <a:pos x="0" y="14"/>
                  </a:cxn>
                  <a:cxn ang="0">
                    <a:pos x="0" y="21"/>
                  </a:cxn>
                  <a:cxn ang="0">
                    <a:pos x="0" y="28"/>
                  </a:cxn>
                  <a:cxn ang="0">
                    <a:pos x="0" y="28"/>
                  </a:cxn>
                  <a:cxn ang="0">
                    <a:pos x="0" y="35"/>
                  </a:cxn>
                  <a:cxn ang="0">
                    <a:pos x="0" y="35"/>
                  </a:cxn>
                  <a:cxn ang="0">
                    <a:pos x="7" y="35"/>
                  </a:cxn>
                  <a:cxn ang="0">
                    <a:pos x="7" y="35"/>
                  </a:cxn>
                  <a:cxn ang="0">
                    <a:pos x="7" y="35"/>
                  </a:cxn>
                  <a:cxn ang="0">
                    <a:pos x="13" y="35"/>
                  </a:cxn>
                  <a:cxn ang="0">
                    <a:pos x="13" y="35"/>
                  </a:cxn>
                  <a:cxn ang="0">
                    <a:pos x="20" y="35"/>
                  </a:cxn>
                  <a:cxn ang="0">
                    <a:pos x="27" y="28"/>
                  </a:cxn>
                  <a:cxn ang="0">
                    <a:pos x="34" y="28"/>
                  </a:cxn>
                  <a:cxn ang="0">
                    <a:pos x="34" y="28"/>
                  </a:cxn>
                  <a:cxn ang="0">
                    <a:pos x="41" y="28"/>
                  </a:cxn>
                  <a:cxn ang="0">
                    <a:pos x="41" y="21"/>
                  </a:cxn>
                  <a:cxn ang="0">
                    <a:pos x="41" y="21"/>
                  </a:cxn>
                </a:cxnLst>
                <a:rect l="0" t="0" r="r" b="b"/>
                <a:pathLst>
                  <a:path w="41" h="35">
                    <a:moveTo>
                      <a:pt x="41" y="21"/>
                    </a:moveTo>
                    <a:lnTo>
                      <a:pt x="41" y="21"/>
                    </a:lnTo>
                    <a:lnTo>
                      <a:pt x="41" y="21"/>
                    </a:lnTo>
                    <a:lnTo>
                      <a:pt x="41" y="14"/>
                    </a:lnTo>
                    <a:lnTo>
                      <a:pt x="41" y="14"/>
                    </a:lnTo>
                    <a:lnTo>
                      <a:pt x="41" y="14"/>
                    </a:lnTo>
                    <a:lnTo>
                      <a:pt x="34" y="14"/>
                    </a:lnTo>
                    <a:lnTo>
                      <a:pt x="34" y="7"/>
                    </a:lnTo>
                    <a:lnTo>
                      <a:pt x="27" y="7"/>
                    </a:lnTo>
                    <a:lnTo>
                      <a:pt x="20" y="0"/>
                    </a:lnTo>
                    <a:lnTo>
                      <a:pt x="20" y="0"/>
                    </a:lnTo>
                    <a:lnTo>
                      <a:pt x="13" y="0"/>
                    </a:lnTo>
                    <a:lnTo>
                      <a:pt x="13" y="0"/>
                    </a:lnTo>
                    <a:lnTo>
                      <a:pt x="7" y="7"/>
                    </a:lnTo>
                    <a:lnTo>
                      <a:pt x="7" y="7"/>
                    </a:lnTo>
                    <a:lnTo>
                      <a:pt x="0" y="14"/>
                    </a:lnTo>
                    <a:lnTo>
                      <a:pt x="0" y="21"/>
                    </a:lnTo>
                    <a:lnTo>
                      <a:pt x="0" y="28"/>
                    </a:lnTo>
                    <a:lnTo>
                      <a:pt x="0" y="28"/>
                    </a:lnTo>
                    <a:lnTo>
                      <a:pt x="0" y="35"/>
                    </a:lnTo>
                    <a:lnTo>
                      <a:pt x="0" y="35"/>
                    </a:lnTo>
                    <a:lnTo>
                      <a:pt x="7" y="35"/>
                    </a:lnTo>
                    <a:lnTo>
                      <a:pt x="7" y="35"/>
                    </a:lnTo>
                    <a:lnTo>
                      <a:pt x="7" y="35"/>
                    </a:lnTo>
                    <a:lnTo>
                      <a:pt x="13" y="35"/>
                    </a:lnTo>
                    <a:lnTo>
                      <a:pt x="13" y="35"/>
                    </a:lnTo>
                    <a:lnTo>
                      <a:pt x="20" y="35"/>
                    </a:lnTo>
                    <a:lnTo>
                      <a:pt x="27" y="28"/>
                    </a:lnTo>
                    <a:lnTo>
                      <a:pt x="34" y="28"/>
                    </a:lnTo>
                    <a:lnTo>
                      <a:pt x="34" y="28"/>
                    </a:lnTo>
                    <a:lnTo>
                      <a:pt x="41" y="28"/>
                    </a:lnTo>
                    <a:lnTo>
                      <a:pt x="41" y="21"/>
                    </a:lnTo>
                    <a:lnTo>
                      <a:pt x="41"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07" name="Freeform 159"/>
              <p:cNvSpPr>
                <a:spLocks/>
              </p:cNvSpPr>
              <p:nvPr/>
            </p:nvSpPr>
            <p:spPr bwMode="auto">
              <a:xfrm>
                <a:off x="1116" y="3503"/>
                <a:ext cx="48" cy="35"/>
              </a:xfrm>
              <a:custGeom>
                <a:avLst/>
                <a:gdLst/>
                <a:ahLst/>
                <a:cxnLst>
                  <a:cxn ang="0">
                    <a:pos x="48" y="21"/>
                  </a:cxn>
                  <a:cxn ang="0">
                    <a:pos x="48" y="21"/>
                  </a:cxn>
                  <a:cxn ang="0">
                    <a:pos x="48" y="21"/>
                  </a:cxn>
                  <a:cxn ang="0">
                    <a:pos x="48" y="14"/>
                  </a:cxn>
                  <a:cxn ang="0">
                    <a:pos x="48" y="14"/>
                  </a:cxn>
                  <a:cxn ang="0">
                    <a:pos x="48" y="14"/>
                  </a:cxn>
                  <a:cxn ang="0">
                    <a:pos x="41" y="14"/>
                  </a:cxn>
                  <a:cxn ang="0">
                    <a:pos x="41" y="7"/>
                  </a:cxn>
                  <a:cxn ang="0">
                    <a:pos x="35" y="7"/>
                  </a:cxn>
                  <a:cxn ang="0">
                    <a:pos x="28" y="0"/>
                  </a:cxn>
                  <a:cxn ang="0">
                    <a:pos x="21" y="0"/>
                  </a:cxn>
                  <a:cxn ang="0">
                    <a:pos x="21" y="0"/>
                  </a:cxn>
                  <a:cxn ang="0">
                    <a:pos x="14" y="0"/>
                  </a:cxn>
                  <a:cxn ang="0">
                    <a:pos x="7" y="7"/>
                  </a:cxn>
                  <a:cxn ang="0">
                    <a:pos x="7" y="7"/>
                  </a:cxn>
                  <a:cxn ang="0">
                    <a:pos x="0" y="14"/>
                  </a:cxn>
                  <a:cxn ang="0">
                    <a:pos x="0" y="21"/>
                  </a:cxn>
                  <a:cxn ang="0">
                    <a:pos x="0" y="28"/>
                  </a:cxn>
                  <a:cxn ang="0">
                    <a:pos x="0" y="28"/>
                  </a:cxn>
                  <a:cxn ang="0">
                    <a:pos x="0" y="35"/>
                  </a:cxn>
                  <a:cxn ang="0">
                    <a:pos x="0" y="35"/>
                  </a:cxn>
                  <a:cxn ang="0">
                    <a:pos x="7" y="35"/>
                  </a:cxn>
                  <a:cxn ang="0">
                    <a:pos x="7" y="35"/>
                  </a:cxn>
                  <a:cxn ang="0">
                    <a:pos x="7" y="35"/>
                  </a:cxn>
                  <a:cxn ang="0">
                    <a:pos x="14" y="35"/>
                  </a:cxn>
                  <a:cxn ang="0">
                    <a:pos x="21" y="35"/>
                  </a:cxn>
                  <a:cxn ang="0">
                    <a:pos x="28" y="35"/>
                  </a:cxn>
                  <a:cxn ang="0">
                    <a:pos x="35" y="28"/>
                  </a:cxn>
                  <a:cxn ang="0">
                    <a:pos x="41" y="28"/>
                  </a:cxn>
                  <a:cxn ang="0">
                    <a:pos x="41" y="28"/>
                  </a:cxn>
                  <a:cxn ang="0">
                    <a:pos x="48" y="28"/>
                  </a:cxn>
                  <a:cxn ang="0">
                    <a:pos x="48" y="21"/>
                  </a:cxn>
                  <a:cxn ang="0">
                    <a:pos x="48" y="21"/>
                  </a:cxn>
                </a:cxnLst>
                <a:rect l="0" t="0" r="r" b="b"/>
                <a:pathLst>
                  <a:path w="48" h="35">
                    <a:moveTo>
                      <a:pt x="48" y="21"/>
                    </a:moveTo>
                    <a:lnTo>
                      <a:pt x="48" y="21"/>
                    </a:lnTo>
                    <a:lnTo>
                      <a:pt x="48" y="21"/>
                    </a:lnTo>
                    <a:lnTo>
                      <a:pt x="48" y="14"/>
                    </a:lnTo>
                    <a:lnTo>
                      <a:pt x="48" y="14"/>
                    </a:lnTo>
                    <a:lnTo>
                      <a:pt x="48" y="14"/>
                    </a:lnTo>
                    <a:lnTo>
                      <a:pt x="41" y="14"/>
                    </a:lnTo>
                    <a:lnTo>
                      <a:pt x="41" y="7"/>
                    </a:lnTo>
                    <a:lnTo>
                      <a:pt x="35" y="7"/>
                    </a:lnTo>
                    <a:lnTo>
                      <a:pt x="28" y="0"/>
                    </a:lnTo>
                    <a:lnTo>
                      <a:pt x="21" y="0"/>
                    </a:lnTo>
                    <a:lnTo>
                      <a:pt x="21" y="0"/>
                    </a:lnTo>
                    <a:lnTo>
                      <a:pt x="14" y="0"/>
                    </a:lnTo>
                    <a:lnTo>
                      <a:pt x="7" y="7"/>
                    </a:lnTo>
                    <a:lnTo>
                      <a:pt x="7" y="7"/>
                    </a:lnTo>
                    <a:lnTo>
                      <a:pt x="0" y="14"/>
                    </a:lnTo>
                    <a:lnTo>
                      <a:pt x="0" y="21"/>
                    </a:lnTo>
                    <a:lnTo>
                      <a:pt x="0" y="28"/>
                    </a:lnTo>
                    <a:lnTo>
                      <a:pt x="0" y="28"/>
                    </a:lnTo>
                    <a:lnTo>
                      <a:pt x="0" y="35"/>
                    </a:lnTo>
                    <a:lnTo>
                      <a:pt x="0" y="35"/>
                    </a:lnTo>
                    <a:lnTo>
                      <a:pt x="7" y="35"/>
                    </a:lnTo>
                    <a:lnTo>
                      <a:pt x="7" y="35"/>
                    </a:lnTo>
                    <a:lnTo>
                      <a:pt x="7" y="35"/>
                    </a:lnTo>
                    <a:lnTo>
                      <a:pt x="14" y="35"/>
                    </a:lnTo>
                    <a:lnTo>
                      <a:pt x="21" y="35"/>
                    </a:lnTo>
                    <a:lnTo>
                      <a:pt x="28" y="35"/>
                    </a:lnTo>
                    <a:lnTo>
                      <a:pt x="35" y="28"/>
                    </a:lnTo>
                    <a:lnTo>
                      <a:pt x="41" y="28"/>
                    </a:lnTo>
                    <a:lnTo>
                      <a:pt x="41" y="28"/>
                    </a:lnTo>
                    <a:lnTo>
                      <a:pt x="48" y="28"/>
                    </a:lnTo>
                    <a:lnTo>
                      <a:pt x="48" y="21"/>
                    </a:lnTo>
                    <a:lnTo>
                      <a:pt x="48"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08" name="Freeform 160"/>
              <p:cNvSpPr>
                <a:spLocks/>
              </p:cNvSpPr>
              <p:nvPr/>
            </p:nvSpPr>
            <p:spPr bwMode="auto">
              <a:xfrm>
                <a:off x="1151" y="3153"/>
                <a:ext cx="47" cy="35"/>
              </a:xfrm>
              <a:custGeom>
                <a:avLst/>
                <a:gdLst/>
                <a:ahLst/>
                <a:cxnLst>
                  <a:cxn ang="0">
                    <a:pos x="47" y="21"/>
                  </a:cxn>
                  <a:cxn ang="0">
                    <a:pos x="47" y="21"/>
                  </a:cxn>
                  <a:cxn ang="0">
                    <a:pos x="47" y="21"/>
                  </a:cxn>
                  <a:cxn ang="0">
                    <a:pos x="47" y="14"/>
                  </a:cxn>
                  <a:cxn ang="0">
                    <a:pos x="47" y="14"/>
                  </a:cxn>
                  <a:cxn ang="0">
                    <a:pos x="47" y="14"/>
                  </a:cxn>
                  <a:cxn ang="0">
                    <a:pos x="40" y="14"/>
                  </a:cxn>
                  <a:cxn ang="0">
                    <a:pos x="40" y="7"/>
                  </a:cxn>
                  <a:cxn ang="0">
                    <a:pos x="34" y="7"/>
                  </a:cxn>
                  <a:cxn ang="0">
                    <a:pos x="27" y="0"/>
                  </a:cxn>
                  <a:cxn ang="0">
                    <a:pos x="20" y="0"/>
                  </a:cxn>
                  <a:cxn ang="0">
                    <a:pos x="20" y="0"/>
                  </a:cxn>
                  <a:cxn ang="0">
                    <a:pos x="13" y="0"/>
                  </a:cxn>
                  <a:cxn ang="0">
                    <a:pos x="6" y="7"/>
                  </a:cxn>
                  <a:cxn ang="0">
                    <a:pos x="6" y="7"/>
                  </a:cxn>
                  <a:cxn ang="0">
                    <a:pos x="0" y="14"/>
                  </a:cxn>
                  <a:cxn ang="0">
                    <a:pos x="0" y="21"/>
                  </a:cxn>
                  <a:cxn ang="0">
                    <a:pos x="0" y="28"/>
                  </a:cxn>
                  <a:cxn ang="0">
                    <a:pos x="0" y="28"/>
                  </a:cxn>
                  <a:cxn ang="0">
                    <a:pos x="0" y="35"/>
                  </a:cxn>
                  <a:cxn ang="0">
                    <a:pos x="0" y="35"/>
                  </a:cxn>
                  <a:cxn ang="0">
                    <a:pos x="6" y="35"/>
                  </a:cxn>
                  <a:cxn ang="0">
                    <a:pos x="6" y="35"/>
                  </a:cxn>
                  <a:cxn ang="0">
                    <a:pos x="6" y="35"/>
                  </a:cxn>
                  <a:cxn ang="0">
                    <a:pos x="13" y="35"/>
                  </a:cxn>
                  <a:cxn ang="0">
                    <a:pos x="20" y="35"/>
                  </a:cxn>
                  <a:cxn ang="0">
                    <a:pos x="27" y="35"/>
                  </a:cxn>
                  <a:cxn ang="0">
                    <a:pos x="34" y="28"/>
                  </a:cxn>
                  <a:cxn ang="0">
                    <a:pos x="40" y="28"/>
                  </a:cxn>
                  <a:cxn ang="0">
                    <a:pos x="40" y="28"/>
                  </a:cxn>
                  <a:cxn ang="0">
                    <a:pos x="47" y="28"/>
                  </a:cxn>
                  <a:cxn ang="0">
                    <a:pos x="47" y="21"/>
                  </a:cxn>
                  <a:cxn ang="0">
                    <a:pos x="47" y="21"/>
                  </a:cxn>
                </a:cxnLst>
                <a:rect l="0" t="0" r="r" b="b"/>
                <a:pathLst>
                  <a:path w="47" h="35">
                    <a:moveTo>
                      <a:pt x="47" y="21"/>
                    </a:moveTo>
                    <a:lnTo>
                      <a:pt x="47" y="21"/>
                    </a:lnTo>
                    <a:lnTo>
                      <a:pt x="47" y="21"/>
                    </a:lnTo>
                    <a:lnTo>
                      <a:pt x="47" y="14"/>
                    </a:lnTo>
                    <a:lnTo>
                      <a:pt x="47" y="14"/>
                    </a:lnTo>
                    <a:lnTo>
                      <a:pt x="47" y="14"/>
                    </a:lnTo>
                    <a:lnTo>
                      <a:pt x="40" y="14"/>
                    </a:lnTo>
                    <a:lnTo>
                      <a:pt x="40" y="7"/>
                    </a:lnTo>
                    <a:lnTo>
                      <a:pt x="34" y="7"/>
                    </a:lnTo>
                    <a:lnTo>
                      <a:pt x="27" y="0"/>
                    </a:lnTo>
                    <a:lnTo>
                      <a:pt x="20" y="0"/>
                    </a:lnTo>
                    <a:lnTo>
                      <a:pt x="20" y="0"/>
                    </a:lnTo>
                    <a:lnTo>
                      <a:pt x="13" y="0"/>
                    </a:lnTo>
                    <a:lnTo>
                      <a:pt x="6" y="7"/>
                    </a:lnTo>
                    <a:lnTo>
                      <a:pt x="6" y="7"/>
                    </a:lnTo>
                    <a:lnTo>
                      <a:pt x="0" y="14"/>
                    </a:lnTo>
                    <a:lnTo>
                      <a:pt x="0" y="21"/>
                    </a:lnTo>
                    <a:lnTo>
                      <a:pt x="0" y="28"/>
                    </a:lnTo>
                    <a:lnTo>
                      <a:pt x="0" y="28"/>
                    </a:lnTo>
                    <a:lnTo>
                      <a:pt x="0" y="35"/>
                    </a:lnTo>
                    <a:lnTo>
                      <a:pt x="0" y="35"/>
                    </a:lnTo>
                    <a:lnTo>
                      <a:pt x="6" y="35"/>
                    </a:lnTo>
                    <a:lnTo>
                      <a:pt x="6" y="35"/>
                    </a:lnTo>
                    <a:lnTo>
                      <a:pt x="6" y="35"/>
                    </a:lnTo>
                    <a:lnTo>
                      <a:pt x="13" y="35"/>
                    </a:lnTo>
                    <a:lnTo>
                      <a:pt x="20" y="35"/>
                    </a:lnTo>
                    <a:lnTo>
                      <a:pt x="27" y="35"/>
                    </a:lnTo>
                    <a:lnTo>
                      <a:pt x="34" y="28"/>
                    </a:lnTo>
                    <a:lnTo>
                      <a:pt x="40" y="28"/>
                    </a:lnTo>
                    <a:lnTo>
                      <a:pt x="40" y="28"/>
                    </a:lnTo>
                    <a:lnTo>
                      <a:pt x="47" y="28"/>
                    </a:lnTo>
                    <a:lnTo>
                      <a:pt x="47" y="21"/>
                    </a:lnTo>
                    <a:lnTo>
                      <a:pt x="47"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09" name="Freeform 161"/>
              <p:cNvSpPr>
                <a:spLocks/>
              </p:cNvSpPr>
              <p:nvPr/>
            </p:nvSpPr>
            <p:spPr bwMode="auto">
              <a:xfrm>
                <a:off x="932" y="3594"/>
                <a:ext cx="55" cy="35"/>
              </a:xfrm>
              <a:custGeom>
                <a:avLst/>
                <a:gdLst/>
                <a:ahLst/>
                <a:cxnLst>
                  <a:cxn ang="0">
                    <a:pos x="0" y="21"/>
                  </a:cxn>
                  <a:cxn ang="0">
                    <a:pos x="0" y="21"/>
                  </a:cxn>
                  <a:cxn ang="0">
                    <a:pos x="0" y="21"/>
                  </a:cxn>
                  <a:cxn ang="0">
                    <a:pos x="0" y="14"/>
                  </a:cxn>
                  <a:cxn ang="0">
                    <a:pos x="0" y="14"/>
                  </a:cxn>
                  <a:cxn ang="0">
                    <a:pos x="7" y="14"/>
                  </a:cxn>
                  <a:cxn ang="0">
                    <a:pos x="7" y="14"/>
                  </a:cxn>
                  <a:cxn ang="0">
                    <a:pos x="14" y="7"/>
                  </a:cxn>
                  <a:cxn ang="0">
                    <a:pos x="21" y="7"/>
                  </a:cxn>
                  <a:cxn ang="0">
                    <a:pos x="21" y="0"/>
                  </a:cxn>
                  <a:cxn ang="0">
                    <a:pos x="28" y="0"/>
                  </a:cxn>
                  <a:cxn ang="0">
                    <a:pos x="34" y="0"/>
                  </a:cxn>
                  <a:cxn ang="0">
                    <a:pos x="41" y="0"/>
                  </a:cxn>
                  <a:cxn ang="0">
                    <a:pos x="41" y="7"/>
                  </a:cxn>
                  <a:cxn ang="0">
                    <a:pos x="48" y="14"/>
                  </a:cxn>
                  <a:cxn ang="0">
                    <a:pos x="48" y="14"/>
                  </a:cxn>
                  <a:cxn ang="0">
                    <a:pos x="55" y="21"/>
                  </a:cxn>
                  <a:cxn ang="0">
                    <a:pos x="55" y="28"/>
                  </a:cxn>
                  <a:cxn ang="0">
                    <a:pos x="55" y="28"/>
                  </a:cxn>
                  <a:cxn ang="0">
                    <a:pos x="55" y="35"/>
                  </a:cxn>
                  <a:cxn ang="0">
                    <a:pos x="55" y="35"/>
                  </a:cxn>
                  <a:cxn ang="0">
                    <a:pos x="48" y="35"/>
                  </a:cxn>
                  <a:cxn ang="0">
                    <a:pos x="48" y="35"/>
                  </a:cxn>
                  <a:cxn ang="0">
                    <a:pos x="41" y="35"/>
                  </a:cxn>
                  <a:cxn ang="0">
                    <a:pos x="41" y="35"/>
                  </a:cxn>
                  <a:cxn ang="0">
                    <a:pos x="34" y="35"/>
                  </a:cxn>
                  <a:cxn ang="0">
                    <a:pos x="28" y="35"/>
                  </a:cxn>
                  <a:cxn ang="0">
                    <a:pos x="14" y="28"/>
                  </a:cxn>
                  <a:cxn ang="0">
                    <a:pos x="7" y="28"/>
                  </a:cxn>
                  <a:cxn ang="0">
                    <a:pos x="7" y="28"/>
                  </a:cxn>
                  <a:cxn ang="0">
                    <a:pos x="7" y="28"/>
                  </a:cxn>
                  <a:cxn ang="0">
                    <a:pos x="0" y="21"/>
                  </a:cxn>
                  <a:cxn ang="0">
                    <a:pos x="0" y="21"/>
                  </a:cxn>
                </a:cxnLst>
                <a:rect l="0" t="0" r="r" b="b"/>
                <a:pathLst>
                  <a:path w="55" h="35">
                    <a:moveTo>
                      <a:pt x="0" y="21"/>
                    </a:moveTo>
                    <a:lnTo>
                      <a:pt x="0" y="21"/>
                    </a:lnTo>
                    <a:lnTo>
                      <a:pt x="0" y="21"/>
                    </a:lnTo>
                    <a:lnTo>
                      <a:pt x="0" y="14"/>
                    </a:lnTo>
                    <a:lnTo>
                      <a:pt x="0" y="14"/>
                    </a:lnTo>
                    <a:lnTo>
                      <a:pt x="7" y="14"/>
                    </a:lnTo>
                    <a:lnTo>
                      <a:pt x="7" y="14"/>
                    </a:lnTo>
                    <a:lnTo>
                      <a:pt x="14" y="7"/>
                    </a:lnTo>
                    <a:lnTo>
                      <a:pt x="21" y="7"/>
                    </a:lnTo>
                    <a:lnTo>
                      <a:pt x="21" y="0"/>
                    </a:lnTo>
                    <a:lnTo>
                      <a:pt x="28" y="0"/>
                    </a:lnTo>
                    <a:lnTo>
                      <a:pt x="34" y="0"/>
                    </a:lnTo>
                    <a:lnTo>
                      <a:pt x="41" y="0"/>
                    </a:lnTo>
                    <a:lnTo>
                      <a:pt x="41" y="7"/>
                    </a:lnTo>
                    <a:lnTo>
                      <a:pt x="48" y="14"/>
                    </a:lnTo>
                    <a:lnTo>
                      <a:pt x="48" y="14"/>
                    </a:lnTo>
                    <a:lnTo>
                      <a:pt x="55" y="21"/>
                    </a:lnTo>
                    <a:lnTo>
                      <a:pt x="55" y="28"/>
                    </a:lnTo>
                    <a:lnTo>
                      <a:pt x="55" y="28"/>
                    </a:lnTo>
                    <a:lnTo>
                      <a:pt x="55" y="35"/>
                    </a:lnTo>
                    <a:lnTo>
                      <a:pt x="55" y="35"/>
                    </a:lnTo>
                    <a:lnTo>
                      <a:pt x="48" y="35"/>
                    </a:lnTo>
                    <a:lnTo>
                      <a:pt x="48" y="35"/>
                    </a:lnTo>
                    <a:lnTo>
                      <a:pt x="41" y="35"/>
                    </a:lnTo>
                    <a:lnTo>
                      <a:pt x="41" y="35"/>
                    </a:lnTo>
                    <a:lnTo>
                      <a:pt x="34" y="35"/>
                    </a:lnTo>
                    <a:lnTo>
                      <a:pt x="28" y="35"/>
                    </a:lnTo>
                    <a:lnTo>
                      <a:pt x="14" y="28"/>
                    </a:lnTo>
                    <a:lnTo>
                      <a:pt x="7" y="28"/>
                    </a:lnTo>
                    <a:lnTo>
                      <a:pt x="7" y="28"/>
                    </a:lnTo>
                    <a:lnTo>
                      <a:pt x="7" y="28"/>
                    </a:lnTo>
                    <a:lnTo>
                      <a:pt x="0" y="21"/>
                    </a:lnTo>
                    <a:lnTo>
                      <a:pt x="0"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10" name="Freeform 162"/>
              <p:cNvSpPr>
                <a:spLocks/>
              </p:cNvSpPr>
              <p:nvPr/>
            </p:nvSpPr>
            <p:spPr bwMode="auto">
              <a:xfrm>
                <a:off x="1055" y="3489"/>
                <a:ext cx="89" cy="56"/>
              </a:xfrm>
              <a:custGeom>
                <a:avLst/>
                <a:gdLst/>
                <a:ahLst/>
                <a:cxnLst>
                  <a:cxn ang="0">
                    <a:pos x="0" y="35"/>
                  </a:cxn>
                  <a:cxn ang="0">
                    <a:pos x="0" y="35"/>
                  </a:cxn>
                  <a:cxn ang="0">
                    <a:pos x="0" y="28"/>
                  </a:cxn>
                  <a:cxn ang="0">
                    <a:pos x="0" y="28"/>
                  </a:cxn>
                  <a:cxn ang="0">
                    <a:pos x="7" y="21"/>
                  </a:cxn>
                  <a:cxn ang="0">
                    <a:pos x="7" y="21"/>
                  </a:cxn>
                  <a:cxn ang="0">
                    <a:pos x="14" y="21"/>
                  </a:cxn>
                  <a:cxn ang="0">
                    <a:pos x="20" y="14"/>
                  </a:cxn>
                  <a:cxn ang="0">
                    <a:pos x="27" y="7"/>
                  </a:cxn>
                  <a:cxn ang="0">
                    <a:pos x="41" y="0"/>
                  </a:cxn>
                  <a:cxn ang="0">
                    <a:pos x="48" y="0"/>
                  </a:cxn>
                  <a:cxn ang="0">
                    <a:pos x="55" y="0"/>
                  </a:cxn>
                  <a:cxn ang="0">
                    <a:pos x="61" y="7"/>
                  </a:cxn>
                  <a:cxn ang="0">
                    <a:pos x="68" y="7"/>
                  </a:cxn>
                  <a:cxn ang="0">
                    <a:pos x="75" y="14"/>
                  </a:cxn>
                  <a:cxn ang="0">
                    <a:pos x="82" y="28"/>
                  </a:cxn>
                  <a:cxn ang="0">
                    <a:pos x="89" y="35"/>
                  </a:cxn>
                  <a:cxn ang="0">
                    <a:pos x="89" y="42"/>
                  </a:cxn>
                  <a:cxn ang="0">
                    <a:pos x="89" y="49"/>
                  </a:cxn>
                  <a:cxn ang="0">
                    <a:pos x="89" y="49"/>
                  </a:cxn>
                  <a:cxn ang="0">
                    <a:pos x="82" y="56"/>
                  </a:cxn>
                  <a:cxn ang="0">
                    <a:pos x="82" y="56"/>
                  </a:cxn>
                  <a:cxn ang="0">
                    <a:pos x="75" y="56"/>
                  </a:cxn>
                  <a:cxn ang="0">
                    <a:pos x="75" y="56"/>
                  </a:cxn>
                  <a:cxn ang="0">
                    <a:pos x="68" y="56"/>
                  </a:cxn>
                  <a:cxn ang="0">
                    <a:pos x="55" y="56"/>
                  </a:cxn>
                  <a:cxn ang="0">
                    <a:pos x="41" y="49"/>
                  </a:cxn>
                  <a:cxn ang="0">
                    <a:pos x="27" y="49"/>
                  </a:cxn>
                  <a:cxn ang="0">
                    <a:pos x="14" y="42"/>
                  </a:cxn>
                  <a:cxn ang="0">
                    <a:pos x="14" y="42"/>
                  </a:cxn>
                  <a:cxn ang="0">
                    <a:pos x="7" y="42"/>
                  </a:cxn>
                  <a:cxn ang="0">
                    <a:pos x="7" y="42"/>
                  </a:cxn>
                  <a:cxn ang="0">
                    <a:pos x="0" y="35"/>
                  </a:cxn>
                </a:cxnLst>
                <a:rect l="0" t="0" r="r" b="b"/>
                <a:pathLst>
                  <a:path w="89" h="56">
                    <a:moveTo>
                      <a:pt x="0" y="35"/>
                    </a:moveTo>
                    <a:lnTo>
                      <a:pt x="0" y="35"/>
                    </a:lnTo>
                    <a:lnTo>
                      <a:pt x="0" y="28"/>
                    </a:lnTo>
                    <a:lnTo>
                      <a:pt x="0" y="28"/>
                    </a:lnTo>
                    <a:lnTo>
                      <a:pt x="7" y="21"/>
                    </a:lnTo>
                    <a:lnTo>
                      <a:pt x="7" y="21"/>
                    </a:lnTo>
                    <a:lnTo>
                      <a:pt x="14" y="21"/>
                    </a:lnTo>
                    <a:lnTo>
                      <a:pt x="20" y="14"/>
                    </a:lnTo>
                    <a:lnTo>
                      <a:pt x="27" y="7"/>
                    </a:lnTo>
                    <a:lnTo>
                      <a:pt x="41" y="0"/>
                    </a:lnTo>
                    <a:lnTo>
                      <a:pt x="48" y="0"/>
                    </a:lnTo>
                    <a:lnTo>
                      <a:pt x="55" y="0"/>
                    </a:lnTo>
                    <a:lnTo>
                      <a:pt x="61" y="7"/>
                    </a:lnTo>
                    <a:lnTo>
                      <a:pt x="68" y="7"/>
                    </a:lnTo>
                    <a:lnTo>
                      <a:pt x="75" y="14"/>
                    </a:lnTo>
                    <a:lnTo>
                      <a:pt x="82" y="28"/>
                    </a:lnTo>
                    <a:lnTo>
                      <a:pt x="89" y="35"/>
                    </a:lnTo>
                    <a:lnTo>
                      <a:pt x="89" y="42"/>
                    </a:lnTo>
                    <a:lnTo>
                      <a:pt x="89" y="49"/>
                    </a:lnTo>
                    <a:lnTo>
                      <a:pt x="89" y="49"/>
                    </a:lnTo>
                    <a:lnTo>
                      <a:pt x="82" y="56"/>
                    </a:lnTo>
                    <a:lnTo>
                      <a:pt x="82" y="56"/>
                    </a:lnTo>
                    <a:lnTo>
                      <a:pt x="75" y="56"/>
                    </a:lnTo>
                    <a:lnTo>
                      <a:pt x="75" y="56"/>
                    </a:lnTo>
                    <a:lnTo>
                      <a:pt x="68" y="56"/>
                    </a:lnTo>
                    <a:lnTo>
                      <a:pt x="55" y="56"/>
                    </a:lnTo>
                    <a:lnTo>
                      <a:pt x="41" y="49"/>
                    </a:lnTo>
                    <a:lnTo>
                      <a:pt x="27" y="49"/>
                    </a:lnTo>
                    <a:lnTo>
                      <a:pt x="14" y="42"/>
                    </a:lnTo>
                    <a:lnTo>
                      <a:pt x="14" y="42"/>
                    </a:lnTo>
                    <a:lnTo>
                      <a:pt x="7" y="42"/>
                    </a:lnTo>
                    <a:lnTo>
                      <a:pt x="7" y="42"/>
                    </a:lnTo>
                    <a:lnTo>
                      <a:pt x="0" y="35"/>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11" name="Freeform 163"/>
              <p:cNvSpPr>
                <a:spLocks/>
              </p:cNvSpPr>
              <p:nvPr/>
            </p:nvSpPr>
            <p:spPr bwMode="auto">
              <a:xfrm>
                <a:off x="1055" y="3672"/>
                <a:ext cx="34" cy="21"/>
              </a:xfrm>
              <a:custGeom>
                <a:avLst/>
                <a:gdLst/>
                <a:ahLst/>
                <a:cxnLst>
                  <a:cxn ang="0">
                    <a:pos x="0" y="14"/>
                  </a:cxn>
                  <a:cxn ang="0">
                    <a:pos x="0" y="14"/>
                  </a:cxn>
                  <a:cxn ang="0">
                    <a:pos x="0" y="14"/>
                  </a:cxn>
                  <a:cxn ang="0">
                    <a:pos x="0" y="7"/>
                  </a:cxn>
                  <a:cxn ang="0">
                    <a:pos x="0" y="7"/>
                  </a:cxn>
                  <a:cxn ang="0">
                    <a:pos x="0" y="7"/>
                  </a:cxn>
                  <a:cxn ang="0">
                    <a:pos x="7" y="7"/>
                  </a:cxn>
                  <a:cxn ang="0">
                    <a:pos x="7" y="7"/>
                  </a:cxn>
                  <a:cxn ang="0">
                    <a:pos x="14" y="0"/>
                  </a:cxn>
                  <a:cxn ang="0">
                    <a:pos x="14" y="0"/>
                  </a:cxn>
                  <a:cxn ang="0">
                    <a:pos x="20" y="0"/>
                  </a:cxn>
                  <a:cxn ang="0">
                    <a:pos x="20"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7"/>
                    </a:lnTo>
                    <a:lnTo>
                      <a:pt x="0" y="7"/>
                    </a:lnTo>
                    <a:lnTo>
                      <a:pt x="0" y="7"/>
                    </a:lnTo>
                    <a:lnTo>
                      <a:pt x="7" y="7"/>
                    </a:lnTo>
                    <a:lnTo>
                      <a:pt x="7" y="7"/>
                    </a:lnTo>
                    <a:lnTo>
                      <a:pt x="14" y="0"/>
                    </a:lnTo>
                    <a:lnTo>
                      <a:pt x="14" y="0"/>
                    </a:lnTo>
                    <a:lnTo>
                      <a:pt x="20" y="0"/>
                    </a:lnTo>
                    <a:lnTo>
                      <a:pt x="20"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4" y="21"/>
                    </a:lnTo>
                    <a:lnTo>
                      <a:pt x="14"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12" name="Freeform 164"/>
              <p:cNvSpPr>
                <a:spLocks/>
              </p:cNvSpPr>
              <p:nvPr/>
            </p:nvSpPr>
            <p:spPr bwMode="auto">
              <a:xfrm>
                <a:off x="1055" y="3559"/>
                <a:ext cx="34" cy="21"/>
              </a:xfrm>
              <a:custGeom>
                <a:avLst/>
                <a:gdLst/>
                <a:ahLst/>
                <a:cxnLst>
                  <a:cxn ang="0">
                    <a:pos x="0" y="14"/>
                  </a:cxn>
                  <a:cxn ang="0">
                    <a:pos x="0" y="14"/>
                  </a:cxn>
                  <a:cxn ang="0">
                    <a:pos x="0" y="14"/>
                  </a:cxn>
                  <a:cxn ang="0">
                    <a:pos x="0" y="7"/>
                  </a:cxn>
                  <a:cxn ang="0">
                    <a:pos x="0" y="7"/>
                  </a:cxn>
                  <a:cxn ang="0">
                    <a:pos x="0" y="7"/>
                  </a:cxn>
                  <a:cxn ang="0">
                    <a:pos x="7" y="7"/>
                  </a:cxn>
                  <a:cxn ang="0">
                    <a:pos x="7" y="7"/>
                  </a:cxn>
                  <a:cxn ang="0">
                    <a:pos x="14" y="0"/>
                  </a:cxn>
                  <a:cxn ang="0">
                    <a:pos x="14" y="0"/>
                  </a:cxn>
                  <a:cxn ang="0">
                    <a:pos x="20" y="0"/>
                  </a:cxn>
                  <a:cxn ang="0">
                    <a:pos x="20" y="0"/>
                  </a:cxn>
                  <a:cxn ang="0">
                    <a:pos x="27" y="0"/>
                  </a:cxn>
                  <a:cxn ang="0">
                    <a:pos x="27" y="0"/>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7"/>
                    </a:lnTo>
                    <a:lnTo>
                      <a:pt x="0" y="7"/>
                    </a:lnTo>
                    <a:lnTo>
                      <a:pt x="0" y="7"/>
                    </a:lnTo>
                    <a:lnTo>
                      <a:pt x="7" y="7"/>
                    </a:lnTo>
                    <a:lnTo>
                      <a:pt x="7" y="7"/>
                    </a:lnTo>
                    <a:lnTo>
                      <a:pt x="14" y="0"/>
                    </a:lnTo>
                    <a:lnTo>
                      <a:pt x="14" y="0"/>
                    </a:lnTo>
                    <a:lnTo>
                      <a:pt x="20" y="0"/>
                    </a:lnTo>
                    <a:lnTo>
                      <a:pt x="20" y="0"/>
                    </a:lnTo>
                    <a:lnTo>
                      <a:pt x="27" y="0"/>
                    </a:lnTo>
                    <a:lnTo>
                      <a:pt x="27" y="0"/>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4" y="21"/>
                    </a:lnTo>
                    <a:lnTo>
                      <a:pt x="14"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13" name="Freeform 165"/>
              <p:cNvSpPr>
                <a:spLocks/>
              </p:cNvSpPr>
              <p:nvPr/>
            </p:nvSpPr>
            <p:spPr bwMode="auto">
              <a:xfrm>
                <a:off x="1164" y="3651"/>
                <a:ext cx="34" cy="21"/>
              </a:xfrm>
              <a:custGeom>
                <a:avLst/>
                <a:gdLst/>
                <a:ahLst/>
                <a:cxnLst>
                  <a:cxn ang="0">
                    <a:pos x="0" y="14"/>
                  </a:cxn>
                  <a:cxn ang="0">
                    <a:pos x="0" y="14"/>
                  </a:cxn>
                  <a:cxn ang="0">
                    <a:pos x="0" y="14"/>
                  </a:cxn>
                  <a:cxn ang="0">
                    <a:pos x="0" y="7"/>
                  </a:cxn>
                  <a:cxn ang="0">
                    <a:pos x="0" y="7"/>
                  </a:cxn>
                  <a:cxn ang="0">
                    <a:pos x="0" y="7"/>
                  </a:cxn>
                  <a:cxn ang="0">
                    <a:pos x="7" y="7"/>
                  </a:cxn>
                  <a:cxn ang="0">
                    <a:pos x="7" y="7"/>
                  </a:cxn>
                  <a:cxn ang="0">
                    <a:pos x="14" y="0"/>
                  </a:cxn>
                  <a:cxn ang="0">
                    <a:pos x="14" y="0"/>
                  </a:cxn>
                  <a:cxn ang="0">
                    <a:pos x="21" y="0"/>
                  </a:cxn>
                  <a:cxn ang="0">
                    <a:pos x="21"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1"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7"/>
                    </a:lnTo>
                    <a:lnTo>
                      <a:pt x="0" y="7"/>
                    </a:lnTo>
                    <a:lnTo>
                      <a:pt x="0" y="7"/>
                    </a:lnTo>
                    <a:lnTo>
                      <a:pt x="7" y="7"/>
                    </a:lnTo>
                    <a:lnTo>
                      <a:pt x="7" y="7"/>
                    </a:lnTo>
                    <a:lnTo>
                      <a:pt x="14" y="0"/>
                    </a:lnTo>
                    <a:lnTo>
                      <a:pt x="14" y="0"/>
                    </a:lnTo>
                    <a:lnTo>
                      <a:pt x="21" y="0"/>
                    </a:lnTo>
                    <a:lnTo>
                      <a:pt x="21"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1" y="21"/>
                    </a:lnTo>
                    <a:lnTo>
                      <a:pt x="14" y="21"/>
                    </a:lnTo>
                    <a:lnTo>
                      <a:pt x="14"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14" name="Freeform 166"/>
              <p:cNvSpPr>
                <a:spLocks/>
              </p:cNvSpPr>
              <p:nvPr/>
            </p:nvSpPr>
            <p:spPr bwMode="auto">
              <a:xfrm>
                <a:off x="1171" y="3454"/>
                <a:ext cx="48" cy="42"/>
              </a:xfrm>
              <a:custGeom>
                <a:avLst/>
                <a:gdLst/>
                <a:ahLst/>
                <a:cxnLst>
                  <a:cxn ang="0">
                    <a:pos x="48" y="28"/>
                  </a:cxn>
                  <a:cxn ang="0">
                    <a:pos x="48" y="28"/>
                  </a:cxn>
                  <a:cxn ang="0">
                    <a:pos x="48" y="21"/>
                  </a:cxn>
                  <a:cxn ang="0">
                    <a:pos x="48" y="21"/>
                  </a:cxn>
                  <a:cxn ang="0">
                    <a:pos x="48" y="21"/>
                  </a:cxn>
                  <a:cxn ang="0">
                    <a:pos x="41" y="14"/>
                  </a:cxn>
                  <a:cxn ang="0">
                    <a:pos x="41" y="14"/>
                  </a:cxn>
                  <a:cxn ang="0">
                    <a:pos x="41" y="7"/>
                  </a:cxn>
                  <a:cxn ang="0">
                    <a:pos x="34" y="7"/>
                  </a:cxn>
                  <a:cxn ang="0">
                    <a:pos x="27" y="0"/>
                  </a:cxn>
                  <a:cxn ang="0">
                    <a:pos x="20" y="0"/>
                  </a:cxn>
                  <a:cxn ang="0">
                    <a:pos x="20" y="0"/>
                  </a:cxn>
                  <a:cxn ang="0">
                    <a:pos x="14" y="0"/>
                  </a:cxn>
                  <a:cxn ang="0">
                    <a:pos x="7" y="7"/>
                  </a:cxn>
                  <a:cxn ang="0">
                    <a:pos x="7" y="14"/>
                  </a:cxn>
                  <a:cxn ang="0">
                    <a:pos x="0" y="21"/>
                  </a:cxn>
                  <a:cxn ang="0">
                    <a:pos x="0" y="28"/>
                  </a:cxn>
                  <a:cxn ang="0">
                    <a:pos x="0" y="28"/>
                  </a:cxn>
                  <a:cxn ang="0">
                    <a:pos x="0" y="35"/>
                  </a:cxn>
                  <a:cxn ang="0">
                    <a:pos x="0" y="42"/>
                  </a:cxn>
                  <a:cxn ang="0">
                    <a:pos x="0" y="42"/>
                  </a:cxn>
                  <a:cxn ang="0">
                    <a:pos x="7" y="42"/>
                  </a:cxn>
                  <a:cxn ang="0">
                    <a:pos x="7" y="42"/>
                  </a:cxn>
                  <a:cxn ang="0">
                    <a:pos x="7" y="42"/>
                  </a:cxn>
                  <a:cxn ang="0">
                    <a:pos x="14" y="42"/>
                  </a:cxn>
                  <a:cxn ang="0">
                    <a:pos x="20" y="42"/>
                  </a:cxn>
                  <a:cxn ang="0">
                    <a:pos x="27" y="42"/>
                  </a:cxn>
                  <a:cxn ang="0">
                    <a:pos x="34" y="35"/>
                  </a:cxn>
                  <a:cxn ang="0">
                    <a:pos x="41" y="35"/>
                  </a:cxn>
                  <a:cxn ang="0">
                    <a:pos x="41" y="35"/>
                  </a:cxn>
                  <a:cxn ang="0">
                    <a:pos x="41" y="28"/>
                  </a:cxn>
                  <a:cxn ang="0">
                    <a:pos x="48" y="28"/>
                  </a:cxn>
                  <a:cxn ang="0">
                    <a:pos x="48" y="28"/>
                  </a:cxn>
                </a:cxnLst>
                <a:rect l="0" t="0" r="r" b="b"/>
                <a:pathLst>
                  <a:path w="48" h="42">
                    <a:moveTo>
                      <a:pt x="48" y="28"/>
                    </a:moveTo>
                    <a:lnTo>
                      <a:pt x="48" y="28"/>
                    </a:lnTo>
                    <a:lnTo>
                      <a:pt x="48" y="21"/>
                    </a:lnTo>
                    <a:lnTo>
                      <a:pt x="48" y="21"/>
                    </a:lnTo>
                    <a:lnTo>
                      <a:pt x="48" y="21"/>
                    </a:lnTo>
                    <a:lnTo>
                      <a:pt x="41" y="14"/>
                    </a:lnTo>
                    <a:lnTo>
                      <a:pt x="41" y="14"/>
                    </a:lnTo>
                    <a:lnTo>
                      <a:pt x="41" y="7"/>
                    </a:lnTo>
                    <a:lnTo>
                      <a:pt x="34" y="7"/>
                    </a:lnTo>
                    <a:lnTo>
                      <a:pt x="27" y="0"/>
                    </a:lnTo>
                    <a:lnTo>
                      <a:pt x="20" y="0"/>
                    </a:lnTo>
                    <a:lnTo>
                      <a:pt x="20" y="0"/>
                    </a:lnTo>
                    <a:lnTo>
                      <a:pt x="14" y="0"/>
                    </a:lnTo>
                    <a:lnTo>
                      <a:pt x="7" y="7"/>
                    </a:lnTo>
                    <a:lnTo>
                      <a:pt x="7" y="14"/>
                    </a:lnTo>
                    <a:lnTo>
                      <a:pt x="0" y="21"/>
                    </a:lnTo>
                    <a:lnTo>
                      <a:pt x="0" y="28"/>
                    </a:lnTo>
                    <a:lnTo>
                      <a:pt x="0" y="28"/>
                    </a:lnTo>
                    <a:lnTo>
                      <a:pt x="0" y="35"/>
                    </a:lnTo>
                    <a:lnTo>
                      <a:pt x="0" y="42"/>
                    </a:lnTo>
                    <a:lnTo>
                      <a:pt x="0" y="42"/>
                    </a:lnTo>
                    <a:lnTo>
                      <a:pt x="7" y="42"/>
                    </a:lnTo>
                    <a:lnTo>
                      <a:pt x="7" y="42"/>
                    </a:lnTo>
                    <a:lnTo>
                      <a:pt x="7" y="42"/>
                    </a:lnTo>
                    <a:lnTo>
                      <a:pt x="14" y="42"/>
                    </a:lnTo>
                    <a:lnTo>
                      <a:pt x="20" y="42"/>
                    </a:lnTo>
                    <a:lnTo>
                      <a:pt x="27" y="42"/>
                    </a:lnTo>
                    <a:lnTo>
                      <a:pt x="34" y="35"/>
                    </a:lnTo>
                    <a:lnTo>
                      <a:pt x="41" y="35"/>
                    </a:lnTo>
                    <a:lnTo>
                      <a:pt x="41" y="35"/>
                    </a:lnTo>
                    <a:lnTo>
                      <a:pt x="41" y="28"/>
                    </a:lnTo>
                    <a:lnTo>
                      <a:pt x="48" y="28"/>
                    </a:lnTo>
                    <a:lnTo>
                      <a:pt x="48" y="28"/>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15" name="Freeform 167"/>
              <p:cNvSpPr>
                <a:spLocks/>
              </p:cNvSpPr>
              <p:nvPr/>
            </p:nvSpPr>
            <p:spPr bwMode="auto">
              <a:xfrm>
                <a:off x="1185" y="3293"/>
                <a:ext cx="68" cy="35"/>
              </a:xfrm>
              <a:custGeom>
                <a:avLst/>
                <a:gdLst/>
                <a:ahLst/>
                <a:cxnLst>
                  <a:cxn ang="0">
                    <a:pos x="0" y="14"/>
                  </a:cxn>
                  <a:cxn ang="0">
                    <a:pos x="0" y="14"/>
                  </a:cxn>
                  <a:cxn ang="0">
                    <a:pos x="0" y="14"/>
                  </a:cxn>
                  <a:cxn ang="0">
                    <a:pos x="0" y="21"/>
                  </a:cxn>
                  <a:cxn ang="0">
                    <a:pos x="0" y="21"/>
                  </a:cxn>
                  <a:cxn ang="0">
                    <a:pos x="6" y="21"/>
                  </a:cxn>
                  <a:cxn ang="0">
                    <a:pos x="6" y="28"/>
                  </a:cxn>
                  <a:cxn ang="0">
                    <a:pos x="13" y="28"/>
                  </a:cxn>
                  <a:cxn ang="0">
                    <a:pos x="20" y="28"/>
                  </a:cxn>
                  <a:cxn ang="0">
                    <a:pos x="27" y="35"/>
                  </a:cxn>
                  <a:cxn ang="0">
                    <a:pos x="34" y="35"/>
                  </a:cxn>
                  <a:cxn ang="0">
                    <a:pos x="41" y="35"/>
                  </a:cxn>
                  <a:cxn ang="0">
                    <a:pos x="47" y="35"/>
                  </a:cxn>
                  <a:cxn ang="0">
                    <a:pos x="54" y="28"/>
                  </a:cxn>
                  <a:cxn ang="0">
                    <a:pos x="61" y="28"/>
                  </a:cxn>
                  <a:cxn ang="0">
                    <a:pos x="61" y="21"/>
                  </a:cxn>
                  <a:cxn ang="0">
                    <a:pos x="68" y="14"/>
                  </a:cxn>
                  <a:cxn ang="0">
                    <a:pos x="68" y="7"/>
                  </a:cxn>
                  <a:cxn ang="0">
                    <a:pos x="68" y="7"/>
                  </a:cxn>
                  <a:cxn ang="0">
                    <a:pos x="68" y="0"/>
                  </a:cxn>
                  <a:cxn ang="0">
                    <a:pos x="61" y="0"/>
                  </a:cxn>
                  <a:cxn ang="0">
                    <a:pos x="61" y="0"/>
                  </a:cxn>
                  <a:cxn ang="0">
                    <a:pos x="61" y="0"/>
                  </a:cxn>
                  <a:cxn ang="0">
                    <a:pos x="54" y="0"/>
                  </a:cxn>
                  <a:cxn ang="0">
                    <a:pos x="47" y="0"/>
                  </a:cxn>
                  <a:cxn ang="0">
                    <a:pos x="41" y="0"/>
                  </a:cxn>
                  <a:cxn ang="0">
                    <a:pos x="27" y="0"/>
                  </a:cxn>
                  <a:cxn ang="0">
                    <a:pos x="20" y="7"/>
                  </a:cxn>
                  <a:cxn ang="0">
                    <a:pos x="13" y="7"/>
                  </a:cxn>
                  <a:cxn ang="0">
                    <a:pos x="6" y="7"/>
                  </a:cxn>
                  <a:cxn ang="0">
                    <a:pos x="6" y="7"/>
                  </a:cxn>
                  <a:cxn ang="0">
                    <a:pos x="0" y="14"/>
                  </a:cxn>
                  <a:cxn ang="0">
                    <a:pos x="0" y="14"/>
                  </a:cxn>
                </a:cxnLst>
                <a:rect l="0" t="0" r="r" b="b"/>
                <a:pathLst>
                  <a:path w="68" h="35">
                    <a:moveTo>
                      <a:pt x="0" y="14"/>
                    </a:moveTo>
                    <a:lnTo>
                      <a:pt x="0" y="14"/>
                    </a:lnTo>
                    <a:lnTo>
                      <a:pt x="0" y="14"/>
                    </a:lnTo>
                    <a:lnTo>
                      <a:pt x="0" y="21"/>
                    </a:lnTo>
                    <a:lnTo>
                      <a:pt x="0" y="21"/>
                    </a:lnTo>
                    <a:lnTo>
                      <a:pt x="6" y="21"/>
                    </a:lnTo>
                    <a:lnTo>
                      <a:pt x="6" y="28"/>
                    </a:lnTo>
                    <a:lnTo>
                      <a:pt x="13" y="28"/>
                    </a:lnTo>
                    <a:lnTo>
                      <a:pt x="20" y="28"/>
                    </a:lnTo>
                    <a:lnTo>
                      <a:pt x="27" y="35"/>
                    </a:lnTo>
                    <a:lnTo>
                      <a:pt x="34" y="35"/>
                    </a:lnTo>
                    <a:lnTo>
                      <a:pt x="41" y="35"/>
                    </a:lnTo>
                    <a:lnTo>
                      <a:pt x="47" y="35"/>
                    </a:lnTo>
                    <a:lnTo>
                      <a:pt x="54" y="28"/>
                    </a:lnTo>
                    <a:lnTo>
                      <a:pt x="61" y="28"/>
                    </a:lnTo>
                    <a:lnTo>
                      <a:pt x="61" y="21"/>
                    </a:lnTo>
                    <a:lnTo>
                      <a:pt x="68" y="14"/>
                    </a:lnTo>
                    <a:lnTo>
                      <a:pt x="68" y="7"/>
                    </a:lnTo>
                    <a:lnTo>
                      <a:pt x="68" y="7"/>
                    </a:lnTo>
                    <a:lnTo>
                      <a:pt x="68" y="0"/>
                    </a:lnTo>
                    <a:lnTo>
                      <a:pt x="61" y="0"/>
                    </a:lnTo>
                    <a:lnTo>
                      <a:pt x="61" y="0"/>
                    </a:lnTo>
                    <a:lnTo>
                      <a:pt x="61" y="0"/>
                    </a:lnTo>
                    <a:lnTo>
                      <a:pt x="54" y="0"/>
                    </a:lnTo>
                    <a:lnTo>
                      <a:pt x="47" y="0"/>
                    </a:lnTo>
                    <a:lnTo>
                      <a:pt x="41" y="0"/>
                    </a:lnTo>
                    <a:lnTo>
                      <a:pt x="27" y="0"/>
                    </a:lnTo>
                    <a:lnTo>
                      <a:pt x="20" y="7"/>
                    </a:lnTo>
                    <a:lnTo>
                      <a:pt x="13" y="7"/>
                    </a:lnTo>
                    <a:lnTo>
                      <a:pt x="6" y="7"/>
                    </a:lnTo>
                    <a:lnTo>
                      <a:pt x="6" y="7"/>
                    </a:lnTo>
                    <a:lnTo>
                      <a:pt x="0" y="14"/>
                    </a:lnTo>
                    <a:lnTo>
                      <a:pt x="0" y="14"/>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16" name="Freeform 168"/>
              <p:cNvSpPr>
                <a:spLocks/>
              </p:cNvSpPr>
              <p:nvPr/>
            </p:nvSpPr>
            <p:spPr bwMode="auto">
              <a:xfrm>
                <a:off x="1212" y="3132"/>
                <a:ext cx="75" cy="63"/>
              </a:xfrm>
              <a:custGeom>
                <a:avLst/>
                <a:gdLst/>
                <a:ahLst/>
                <a:cxnLst>
                  <a:cxn ang="0">
                    <a:pos x="0" y="21"/>
                  </a:cxn>
                  <a:cxn ang="0">
                    <a:pos x="0" y="28"/>
                  </a:cxn>
                  <a:cxn ang="0">
                    <a:pos x="0" y="28"/>
                  </a:cxn>
                  <a:cxn ang="0">
                    <a:pos x="0" y="35"/>
                  </a:cxn>
                  <a:cxn ang="0">
                    <a:pos x="7" y="35"/>
                  </a:cxn>
                  <a:cxn ang="0">
                    <a:pos x="7" y="42"/>
                  </a:cxn>
                  <a:cxn ang="0">
                    <a:pos x="7" y="42"/>
                  </a:cxn>
                  <a:cxn ang="0">
                    <a:pos x="14" y="49"/>
                  </a:cxn>
                  <a:cxn ang="0">
                    <a:pos x="27" y="56"/>
                  </a:cxn>
                  <a:cxn ang="0">
                    <a:pos x="34" y="63"/>
                  </a:cxn>
                  <a:cxn ang="0">
                    <a:pos x="41" y="63"/>
                  </a:cxn>
                  <a:cxn ang="0">
                    <a:pos x="48" y="63"/>
                  </a:cxn>
                  <a:cxn ang="0">
                    <a:pos x="54" y="56"/>
                  </a:cxn>
                  <a:cxn ang="0">
                    <a:pos x="61" y="56"/>
                  </a:cxn>
                  <a:cxn ang="0">
                    <a:pos x="68" y="42"/>
                  </a:cxn>
                  <a:cxn ang="0">
                    <a:pos x="68" y="35"/>
                  </a:cxn>
                  <a:cxn ang="0">
                    <a:pos x="75" y="28"/>
                  </a:cxn>
                  <a:cxn ang="0">
                    <a:pos x="75" y="14"/>
                  </a:cxn>
                  <a:cxn ang="0">
                    <a:pos x="75" y="7"/>
                  </a:cxn>
                  <a:cxn ang="0">
                    <a:pos x="75" y="7"/>
                  </a:cxn>
                  <a:cxn ang="0">
                    <a:pos x="68" y="7"/>
                  </a:cxn>
                  <a:cxn ang="0">
                    <a:pos x="68" y="0"/>
                  </a:cxn>
                  <a:cxn ang="0">
                    <a:pos x="68" y="0"/>
                  </a:cxn>
                  <a:cxn ang="0">
                    <a:pos x="61" y="0"/>
                  </a:cxn>
                  <a:cxn ang="0">
                    <a:pos x="54" y="0"/>
                  </a:cxn>
                  <a:cxn ang="0">
                    <a:pos x="48" y="0"/>
                  </a:cxn>
                  <a:cxn ang="0">
                    <a:pos x="34" y="7"/>
                  </a:cxn>
                  <a:cxn ang="0">
                    <a:pos x="20" y="7"/>
                  </a:cxn>
                  <a:cxn ang="0">
                    <a:pos x="14" y="14"/>
                  </a:cxn>
                  <a:cxn ang="0">
                    <a:pos x="7" y="14"/>
                  </a:cxn>
                  <a:cxn ang="0">
                    <a:pos x="7" y="21"/>
                  </a:cxn>
                  <a:cxn ang="0">
                    <a:pos x="7" y="21"/>
                  </a:cxn>
                  <a:cxn ang="0">
                    <a:pos x="0" y="21"/>
                  </a:cxn>
                </a:cxnLst>
                <a:rect l="0" t="0" r="r" b="b"/>
                <a:pathLst>
                  <a:path w="75" h="63">
                    <a:moveTo>
                      <a:pt x="0" y="21"/>
                    </a:moveTo>
                    <a:lnTo>
                      <a:pt x="0" y="28"/>
                    </a:lnTo>
                    <a:lnTo>
                      <a:pt x="0" y="28"/>
                    </a:lnTo>
                    <a:lnTo>
                      <a:pt x="0" y="35"/>
                    </a:lnTo>
                    <a:lnTo>
                      <a:pt x="7" y="35"/>
                    </a:lnTo>
                    <a:lnTo>
                      <a:pt x="7" y="42"/>
                    </a:lnTo>
                    <a:lnTo>
                      <a:pt x="7" y="42"/>
                    </a:lnTo>
                    <a:lnTo>
                      <a:pt x="14" y="49"/>
                    </a:lnTo>
                    <a:lnTo>
                      <a:pt x="27" y="56"/>
                    </a:lnTo>
                    <a:lnTo>
                      <a:pt x="34" y="63"/>
                    </a:lnTo>
                    <a:lnTo>
                      <a:pt x="41" y="63"/>
                    </a:lnTo>
                    <a:lnTo>
                      <a:pt x="48" y="63"/>
                    </a:lnTo>
                    <a:lnTo>
                      <a:pt x="54" y="56"/>
                    </a:lnTo>
                    <a:lnTo>
                      <a:pt x="61" y="56"/>
                    </a:lnTo>
                    <a:lnTo>
                      <a:pt x="68" y="42"/>
                    </a:lnTo>
                    <a:lnTo>
                      <a:pt x="68" y="35"/>
                    </a:lnTo>
                    <a:lnTo>
                      <a:pt x="75" y="28"/>
                    </a:lnTo>
                    <a:lnTo>
                      <a:pt x="75" y="14"/>
                    </a:lnTo>
                    <a:lnTo>
                      <a:pt x="75" y="7"/>
                    </a:lnTo>
                    <a:lnTo>
                      <a:pt x="75" y="7"/>
                    </a:lnTo>
                    <a:lnTo>
                      <a:pt x="68" y="7"/>
                    </a:lnTo>
                    <a:lnTo>
                      <a:pt x="68" y="0"/>
                    </a:lnTo>
                    <a:lnTo>
                      <a:pt x="68" y="0"/>
                    </a:lnTo>
                    <a:lnTo>
                      <a:pt x="61" y="0"/>
                    </a:lnTo>
                    <a:lnTo>
                      <a:pt x="54" y="0"/>
                    </a:lnTo>
                    <a:lnTo>
                      <a:pt x="48" y="0"/>
                    </a:lnTo>
                    <a:lnTo>
                      <a:pt x="34" y="7"/>
                    </a:lnTo>
                    <a:lnTo>
                      <a:pt x="20" y="7"/>
                    </a:lnTo>
                    <a:lnTo>
                      <a:pt x="14" y="14"/>
                    </a:lnTo>
                    <a:lnTo>
                      <a:pt x="7" y="14"/>
                    </a:lnTo>
                    <a:lnTo>
                      <a:pt x="7" y="21"/>
                    </a:lnTo>
                    <a:lnTo>
                      <a:pt x="7" y="21"/>
                    </a:lnTo>
                    <a:lnTo>
                      <a:pt x="0"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17" name="Freeform 169"/>
              <p:cNvSpPr>
                <a:spLocks/>
              </p:cNvSpPr>
              <p:nvPr/>
            </p:nvSpPr>
            <p:spPr bwMode="auto">
              <a:xfrm>
                <a:off x="919" y="3188"/>
                <a:ext cx="61" cy="42"/>
              </a:xfrm>
              <a:custGeom>
                <a:avLst/>
                <a:gdLst/>
                <a:ahLst/>
                <a:cxnLst>
                  <a:cxn ang="0">
                    <a:pos x="0" y="28"/>
                  </a:cxn>
                  <a:cxn ang="0">
                    <a:pos x="0" y="28"/>
                  </a:cxn>
                  <a:cxn ang="0">
                    <a:pos x="0" y="21"/>
                  </a:cxn>
                  <a:cxn ang="0">
                    <a:pos x="0" y="21"/>
                  </a:cxn>
                  <a:cxn ang="0">
                    <a:pos x="0" y="21"/>
                  </a:cxn>
                  <a:cxn ang="0">
                    <a:pos x="6" y="14"/>
                  </a:cxn>
                  <a:cxn ang="0">
                    <a:pos x="6" y="14"/>
                  </a:cxn>
                  <a:cxn ang="0">
                    <a:pos x="13" y="7"/>
                  </a:cxn>
                  <a:cxn ang="0">
                    <a:pos x="20" y="7"/>
                  </a:cxn>
                  <a:cxn ang="0">
                    <a:pos x="27" y="0"/>
                  </a:cxn>
                  <a:cxn ang="0">
                    <a:pos x="34" y="0"/>
                  </a:cxn>
                  <a:cxn ang="0">
                    <a:pos x="41" y="0"/>
                  </a:cxn>
                  <a:cxn ang="0">
                    <a:pos x="41" y="0"/>
                  </a:cxn>
                  <a:cxn ang="0">
                    <a:pos x="47" y="7"/>
                  </a:cxn>
                  <a:cxn ang="0">
                    <a:pos x="54" y="14"/>
                  </a:cxn>
                  <a:cxn ang="0">
                    <a:pos x="54" y="21"/>
                  </a:cxn>
                  <a:cxn ang="0">
                    <a:pos x="61" y="28"/>
                  </a:cxn>
                  <a:cxn ang="0">
                    <a:pos x="61" y="28"/>
                  </a:cxn>
                  <a:cxn ang="0">
                    <a:pos x="61" y="35"/>
                  </a:cxn>
                  <a:cxn ang="0">
                    <a:pos x="61" y="42"/>
                  </a:cxn>
                  <a:cxn ang="0">
                    <a:pos x="61" y="42"/>
                  </a:cxn>
                  <a:cxn ang="0">
                    <a:pos x="54" y="42"/>
                  </a:cxn>
                  <a:cxn ang="0">
                    <a:pos x="54" y="42"/>
                  </a:cxn>
                  <a:cxn ang="0">
                    <a:pos x="47" y="42"/>
                  </a:cxn>
                  <a:cxn ang="0">
                    <a:pos x="47" y="42"/>
                  </a:cxn>
                  <a:cxn ang="0">
                    <a:pos x="34" y="42"/>
                  </a:cxn>
                  <a:cxn ang="0">
                    <a:pos x="27" y="42"/>
                  </a:cxn>
                  <a:cxn ang="0">
                    <a:pos x="20" y="35"/>
                  </a:cxn>
                  <a:cxn ang="0">
                    <a:pos x="13" y="35"/>
                  </a:cxn>
                  <a:cxn ang="0">
                    <a:pos x="6" y="35"/>
                  </a:cxn>
                  <a:cxn ang="0">
                    <a:pos x="6" y="28"/>
                  </a:cxn>
                  <a:cxn ang="0">
                    <a:pos x="0" y="28"/>
                  </a:cxn>
                  <a:cxn ang="0">
                    <a:pos x="0" y="28"/>
                  </a:cxn>
                </a:cxnLst>
                <a:rect l="0" t="0" r="r" b="b"/>
                <a:pathLst>
                  <a:path w="61" h="42">
                    <a:moveTo>
                      <a:pt x="0" y="28"/>
                    </a:moveTo>
                    <a:lnTo>
                      <a:pt x="0" y="28"/>
                    </a:lnTo>
                    <a:lnTo>
                      <a:pt x="0" y="21"/>
                    </a:lnTo>
                    <a:lnTo>
                      <a:pt x="0" y="21"/>
                    </a:lnTo>
                    <a:lnTo>
                      <a:pt x="0" y="21"/>
                    </a:lnTo>
                    <a:lnTo>
                      <a:pt x="6" y="14"/>
                    </a:lnTo>
                    <a:lnTo>
                      <a:pt x="6" y="14"/>
                    </a:lnTo>
                    <a:lnTo>
                      <a:pt x="13" y="7"/>
                    </a:lnTo>
                    <a:lnTo>
                      <a:pt x="20" y="7"/>
                    </a:lnTo>
                    <a:lnTo>
                      <a:pt x="27" y="0"/>
                    </a:lnTo>
                    <a:lnTo>
                      <a:pt x="34" y="0"/>
                    </a:lnTo>
                    <a:lnTo>
                      <a:pt x="41" y="0"/>
                    </a:lnTo>
                    <a:lnTo>
                      <a:pt x="41" y="0"/>
                    </a:lnTo>
                    <a:lnTo>
                      <a:pt x="47" y="7"/>
                    </a:lnTo>
                    <a:lnTo>
                      <a:pt x="54" y="14"/>
                    </a:lnTo>
                    <a:lnTo>
                      <a:pt x="54" y="21"/>
                    </a:lnTo>
                    <a:lnTo>
                      <a:pt x="61" y="28"/>
                    </a:lnTo>
                    <a:lnTo>
                      <a:pt x="61" y="28"/>
                    </a:lnTo>
                    <a:lnTo>
                      <a:pt x="61" y="35"/>
                    </a:lnTo>
                    <a:lnTo>
                      <a:pt x="61" y="42"/>
                    </a:lnTo>
                    <a:lnTo>
                      <a:pt x="61" y="42"/>
                    </a:lnTo>
                    <a:lnTo>
                      <a:pt x="54" y="42"/>
                    </a:lnTo>
                    <a:lnTo>
                      <a:pt x="54" y="42"/>
                    </a:lnTo>
                    <a:lnTo>
                      <a:pt x="47" y="42"/>
                    </a:lnTo>
                    <a:lnTo>
                      <a:pt x="47" y="42"/>
                    </a:lnTo>
                    <a:lnTo>
                      <a:pt x="34" y="42"/>
                    </a:lnTo>
                    <a:lnTo>
                      <a:pt x="27" y="42"/>
                    </a:lnTo>
                    <a:lnTo>
                      <a:pt x="20" y="35"/>
                    </a:lnTo>
                    <a:lnTo>
                      <a:pt x="13" y="35"/>
                    </a:lnTo>
                    <a:lnTo>
                      <a:pt x="6" y="35"/>
                    </a:lnTo>
                    <a:lnTo>
                      <a:pt x="6" y="28"/>
                    </a:lnTo>
                    <a:lnTo>
                      <a:pt x="0" y="28"/>
                    </a:lnTo>
                    <a:lnTo>
                      <a:pt x="0" y="28"/>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18" name="Freeform 170"/>
              <p:cNvSpPr>
                <a:spLocks/>
              </p:cNvSpPr>
              <p:nvPr/>
            </p:nvSpPr>
            <p:spPr bwMode="auto">
              <a:xfrm>
                <a:off x="1137" y="3286"/>
                <a:ext cx="34" cy="28"/>
              </a:xfrm>
              <a:custGeom>
                <a:avLst/>
                <a:gdLst/>
                <a:ahLst/>
                <a:cxnLst>
                  <a:cxn ang="0">
                    <a:pos x="0" y="21"/>
                  </a:cxn>
                  <a:cxn ang="0">
                    <a:pos x="0" y="14"/>
                  </a:cxn>
                  <a:cxn ang="0">
                    <a:pos x="0" y="14"/>
                  </a:cxn>
                  <a:cxn ang="0">
                    <a:pos x="0" y="14"/>
                  </a:cxn>
                  <a:cxn ang="0">
                    <a:pos x="0" y="14"/>
                  </a:cxn>
                  <a:cxn ang="0">
                    <a:pos x="0" y="14"/>
                  </a:cxn>
                  <a:cxn ang="0">
                    <a:pos x="7" y="7"/>
                  </a:cxn>
                  <a:cxn ang="0">
                    <a:pos x="7" y="7"/>
                  </a:cxn>
                  <a:cxn ang="0">
                    <a:pos x="14" y="7"/>
                  </a:cxn>
                  <a:cxn ang="0">
                    <a:pos x="14" y="0"/>
                  </a:cxn>
                  <a:cxn ang="0">
                    <a:pos x="20" y="0"/>
                  </a:cxn>
                  <a:cxn ang="0">
                    <a:pos x="20" y="0"/>
                  </a:cxn>
                  <a:cxn ang="0">
                    <a:pos x="27" y="0"/>
                  </a:cxn>
                  <a:cxn ang="0">
                    <a:pos x="27" y="7"/>
                  </a:cxn>
                  <a:cxn ang="0">
                    <a:pos x="27" y="7"/>
                  </a:cxn>
                  <a:cxn ang="0">
                    <a:pos x="34" y="14"/>
                  </a:cxn>
                  <a:cxn ang="0">
                    <a:pos x="34" y="14"/>
                  </a:cxn>
                  <a:cxn ang="0">
                    <a:pos x="34" y="21"/>
                  </a:cxn>
                  <a:cxn ang="0">
                    <a:pos x="34" y="28"/>
                  </a:cxn>
                  <a:cxn ang="0">
                    <a:pos x="34" y="28"/>
                  </a:cxn>
                  <a:cxn ang="0">
                    <a:pos x="34" y="28"/>
                  </a:cxn>
                  <a:cxn ang="0">
                    <a:pos x="34" y="28"/>
                  </a:cxn>
                  <a:cxn ang="0">
                    <a:pos x="27" y="28"/>
                  </a:cxn>
                  <a:cxn ang="0">
                    <a:pos x="27" y="28"/>
                  </a:cxn>
                  <a:cxn ang="0">
                    <a:pos x="27" y="28"/>
                  </a:cxn>
                  <a:cxn ang="0">
                    <a:pos x="20" y="28"/>
                  </a:cxn>
                  <a:cxn ang="0">
                    <a:pos x="14" y="28"/>
                  </a:cxn>
                  <a:cxn ang="0">
                    <a:pos x="14" y="28"/>
                  </a:cxn>
                  <a:cxn ang="0">
                    <a:pos x="7" y="21"/>
                  </a:cxn>
                  <a:cxn ang="0">
                    <a:pos x="7" y="21"/>
                  </a:cxn>
                  <a:cxn ang="0">
                    <a:pos x="0" y="21"/>
                  </a:cxn>
                  <a:cxn ang="0">
                    <a:pos x="0" y="21"/>
                  </a:cxn>
                  <a:cxn ang="0">
                    <a:pos x="0" y="21"/>
                  </a:cxn>
                </a:cxnLst>
                <a:rect l="0" t="0" r="r" b="b"/>
                <a:pathLst>
                  <a:path w="34" h="28">
                    <a:moveTo>
                      <a:pt x="0" y="21"/>
                    </a:moveTo>
                    <a:lnTo>
                      <a:pt x="0" y="14"/>
                    </a:lnTo>
                    <a:lnTo>
                      <a:pt x="0" y="14"/>
                    </a:lnTo>
                    <a:lnTo>
                      <a:pt x="0" y="14"/>
                    </a:lnTo>
                    <a:lnTo>
                      <a:pt x="0" y="14"/>
                    </a:lnTo>
                    <a:lnTo>
                      <a:pt x="0" y="14"/>
                    </a:lnTo>
                    <a:lnTo>
                      <a:pt x="7" y="7"/>
                    </a:lnTo>
                    <a:lnTo>
                      <a:pt x="7" y="7"/>
                    </a:lnTo>
                    <a:lnTo>
                      <a:pt x="14" y="7"/>
                    </a:lnTo>
                    <a:lnTo>
                      <a:pt x="14" y="0"/>
                    </a:lnTo>
                    <a:lnTo>
                      <a:pt x="20" y="0"/>
                    </a:lnTo>
                    <a:lnTo>
                      <a:pt x="20" y="0"/>
                    </a:lnTo>
                    <a:lnTo>
                      <a:pt x="27" y="0"/>
                    </a:lnTo>
                    <a:lnTo>
                      <a:pt x="27" y="7"/>
                    </a:lnTo>
                    <a:lnTo>
                      <a:pt x="27" y="7"/>
                    </a:lnTo>
                    <a:lnTo>
                      <a:pt x="34" y="14"/>
                    </a:lnTo>
                    <a:lnTo>
                      <a:pt x="34" y="14"/>
                    </a:lnTo>
                    <a:lnTo>
                      <a:pt x="34" y="21"/>
                    </a:lnTo>
                    <a:lnTo>
                      <a:pt x="34" y="28"/>
                    </a:lnTo>
                    <a:lnTo>
                      <a:pt x="34" y="28"/>
                    </a:lnTo>
                    <a:lnTo>
                      <a:pt x="34" y="28"/>
                    </a:lnTo>
                    <a:lnTo>
                      <a:pt x="34" y="28"/>
                    </a:lnTo>
                    <a:lnTo>
                      <a:pt x="27" y="28"/>
                    </a:lnTo>
                    <a:lnTo>
                      <a:pt x="27" y="28"/>
                    </a:lnTo>
                    <a:lnTo>
                      <a:pt x="27" y="28"/>
                    </a:lnTo>
                    <a:lnTo>
                      <a:pt x="20" y="28"/>
                    </a:lnTo>
                    <a:lnTo>
                      <a:pt x="14" y="28"/>
                    </a:lnTo>
                    <a:lnTo>
                      <a:pt x="14" y="28"/>
                    </a:lnTo>
                    <a:lnTo>
                      <a:pt x="7" y="21"/>
                    </a:lnTo>
                    <a:lnTo>
                      <a:pt x="7" y="21"/>
                    </a:lnTo>
                    <a:lnTo>
                      <a:pt x="0" y="21"/>
                    </a:lnTo>
                    <a:lnTo>
                      <a:pt x="0" y="21"/>
                    </a:lnTo>
                    <a:lnTo>
                      <a:pt x="0"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19" name="Freeform 171"/>
              <p:cNvSpPr>
                <a:spLocks/>
              </p:cNvSpPr>
              <p:nvPr/>
            </p:nvSpPr>
            <p:spPr bwMode="auto">
              <a:xfrm>
                <a:off x="1212" y="3265"/>
                <a:ext cx="41" cy="28"/>
              </a:xfrm>
              <a:custGeom>
                <a:avLst/>
                <a:gdLst/>
                <a:ahLst/>
                <a:cxnLst>
                  <a:cxn ang="0">
                    <a:pos x="0" y="21"/>
                  </a:cxn>
                  <a:cxn ang="0">
                    <a:pos x="0" y="14"/>
                  </a:cxn>
                  <a:cxn ang="0">
                    <a:pos x="0" y="14"/>
                  </a:cxn>
                  <a:cxn ang="0">
                    <a:pos x="0" y="14"/>
                  </a:cxn>
                  <a:cxn ang="0">
                    <a:pos x="0" y="14"/>
                  </a:cxn>
                  <a:cxn ang="0">
                    <a:pos x="0" y="14"/>
                  </a:cxn>
                  <a:cxn ang="0">
                    <a:pos x="7" y="7"/>
                  </a:cxn>
                  <a:cxn ang="0">
                    <a:pos x="7" y="7"/>
                  </a:cxn>
                  <a:cxn ang="0">
                    <a:pos x="14" y="0"/>
                  </a:cxn>
                  <a:cxn ang="0">
                    <a:pos x="20" y="0"/>
                  </a:cxn>
                  <a:cxn ang="0">
                    <a:pos x="20" y="0"/>
                  </a:cxn>
                  <a:cxn ang="0">
                    <a:pos x="27" y="0"/>
                  </a:cxn>
                  <a:cxn ang="0">
                    <a:pos x="27" y="0"/>
                  </a:cxn>
                  <a:cxn ang="0">
                    <a:pos x="34" y="7"/>
                  </a:cxn>
                  <a:cxn ang="0">
                    <a:pos x="34" y="7"/>
                  </a:cxn>
                  <a:cxn ang="0">
                    <a:pos x="41" y="14"/>
                  </a:cxn>
                  <a:cxn ang="0">
                    <a:pos x="41" y="14"/>
                  </a:cxn>
                  <a:cxn ang="0">
                    <a:pos x="41" y="21"/>
                  </a:cxn>
                  <a:cxn ang="0">
                    <a:pos x="41" y="21"/>
                  </a:cxn>
                  <a:cxn ang="0">
                    <a:pos x="41" y="28"/>
                  </a:cxn>
                  <a:cxn ang="0">
                    <a:pos x="41" y="28"/>
                  </a:cxn>
                  <a:cxn ang="0">
                    <a:pos x="34" y="28"/>
                  </a:cxn>
                  <a:cxn ang="0">
                    <a:pos x="34" y="28"/>
                  </a:cxn>
                  <a:cxn ang="0">
                    <a:pos x="34" y="28"/>
                  </a:cxn>
                  <a:cxn ang="0">
                    <a:pos x="27" y="28"/>
                  </a:cxn>
                  <a:cxn ang="0">
                    <a:pos x="27" y="28"/>
                  </a:cxn>
                  <a:cxn ang="0">
                    <a:pos x="20" y="28"/>
                  </a:cxn>
                  <a:cxn ang="0">
                    <a:pos x="14" y="28"/>
                  </a:cxn>
                  <a:cxn ang="0">
                    <a:pos x="7" y="21"/>
                  </a:cxn>
                  <a:cxn ang="0">
                    <a:pos x="7" y="21"/>
                  </a:cxn>
                  <a:cxn ang="0">
                    <a:pos x="0" y="21"/>
                  </a:cxn>
                  <a:cxn ang="0">
                    <a:pos x="0" y="21"/>
                  </a:cxn>
                  <a:cxn ang="0">
                    <a:pos x="0" y="21"/>
                  </a:cxn>
                </a:cxnLst>
                <a:rect l="0" t="0" r="r" b="b"/>
                <a:pathLst>
                  <a:path w="41" h="28">
                    <a:moveTo>
                      <a:pt x="0" y="21"/>
                    </a:moveTo>
                    <a:lnTo>
                      <a:pt x="0" y="14"/>
                    </a:lnTo>
                    <a:lnTo>
                      <a:pt x="0" y="14"/>
                    </a:lnTo>
                    <a:lnTo>
                      <a:pt x="0" y="14"/>
                    </a:lnTo>
                    <a:lnTo>
                      <a:pt x="0" y="14"/>
                    </a:lnTo>
                    <a:lnTo>
                      <a:pt x="0" y="14"/>
                    </a:lnTo>
                    <a:lnTo>
                      <a:pt x="7" y="7"/>
                    </a:lnTo>
                    <a:lnTo>
                      <a:pt x="7" y="7"/>
                    </a:lnTo>
                    <a:lnTo>
                      <a:pt x="14" y="0"/>
                    </a:lnTo>
                    <a:lnTo>
                      <a:pt x="20" y="0"/>
                    </a:lnTo>
                    <a:lnTo>
                      <a:pt x="20" y="0"/>
                    </a:lnTo>
                    <a:lnTo>
                      <a:pt x="27" y="0"/>
                    </a:lnTo>
                    <a:lnTo>
                      <a:pt x="27" y="0"/>
                    </a:lnTo>
                    <a:lnTo>
                      <a:pt x="34" y="7"/>
                    </a:lnTo>
                    <a:lnTo>
                      <a:pt x="34" y="7"/>
                    </a:lnTo>
                    <a:lnTo>
                      <a:pt x="41" y="14"/>
                    </a:lnTo>
                    <a:lnTo>
                      <a:pt x="41" y="14"/>
                    </a:lnTo>
                    <a:lnTo>
                      <a:pt x="41" y="21"/>
                    </a:lnTo>
                    <a:lnTo>
                      <a:pt x="41" y="21"/>
                    </a:lnTo>
                    <a:lnTo>
                      <a:pt x="41" y="28"/>
                    </a:lnTo>
                    <a:lnTo>
                      <a:pt x="41" y="28"/>
                    </a:lnTo>
                    <a:lnTo>
                      <a:pt x="34" y="28"/>
                    </a:lnTo>
                    <a:lnTo>
                      <a:pt x="34" y="28"/>
                    </a:lnTo>
                    <a:lnTo>
                      <a:pt x="34" y="28"/>
                    </a:lnTo>
                    <a:lnTo>
                      <a:pt x="27" y="28"/>
                    </a:lnTo>
                    <a:lnTo>
                      <a:pt x="27" y="28"/>
                    </a:lnTo>
                    <a:lnTo>
                      <a:pt x="20" y="28"/>
                    </a:lnTo>
                    <a:lnTo>
                      <a:pt x="14" y="28"/>
                    </a:lnTo>
                    <a:lnTo>
                      <a:pt x="7" y="21"/>
                    </a:lnTo>
                    <a:lnTo>
                      <a:pt x="7" y="21"/>
                    </a:lnTo>
                    <a:lnTo>
                      <a:pt x="0" y="21"/>
                    </a:lnTo>
                    <a:lnTo>
                      <a:pt x="0" y="21"/>
                    </a:lnTo>
                    <a:lnTo>
                      <a:pt x="0"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20" name="Freeform 172"/>
              <p:cNvSpPr>
                <a:spLocks/>
              </p:cNvSpPr>
              <p:nvPr/>
            </p:nvSpPr>
            <p:spPr bwMode="auto">
              <a:xfrm>
                <a:off x="1260" y="3265"/>
                <a:ext cx="41" cy="28"/>
              </a:xfrm>
              <a:custGeom>
                <a:avLst/>
                <a:gdLst/>
                <a:ahLst/>
                <a:cxnLst>
                  <a:cxn ang="0">
                    <a:pos x="0" y="21"/>
                  </a:cxn>
                  <a:cxn ang="0">
                    <a:pos x="0" y="14"/>
                  </a:cxn>
                  <a:cxn ang="0">
                    <a:pos x="0" y="14"/>
                  </a:cxn>
                  <a:cxn ang="0">
                    <a:pos x="0" y="14"/>
                  </a:cxn>
                  <a:cxn ang="0">
                    <a:pos x="0" y="14"/>
                  </a:cxn>
                  <a:cxn ang="0">
                    <a:pos x="0" y="14"/>
                  </a:cxn>
                  <a:cxn ang="0">
                    <a:pos x="6" y="7"/>
                  </a:cxn>
                  <a:cxn ang="0">
                    <a:pos x="6" y="7"/>
                  </a:cxn>
                  <a:cxn ang="0">
                    <a:pos x="13" y="0"/>
                  </a:cxn>
                  <a:cxn ang="0">
                    <a:pos x="20" y="0"/>
                  </a:cxn>
                  <a:cxn ang="0">
                    <a:pos x="20" y="0"/>
                  </a:cxn>
                  <a:cxn ang="0">
                    <a:pos x="27" y="0"/>
                  </a:cxn>
                  <a:cxn ang="0">
                    <a:pos x="27" y="0"/>
                  </a:cxn>
                  <a:cxn ang="0">
                    <a:pos x="34" y="7"/>
                  </a:cxn>
                  <a:cxn ang="0">
                    <a:pos x="34" y="7"/>
                  </a:cxn>
                  <a:cxn ang="0">
                    <a:pos x="41" y="14"/>
                  </a:cxn>
                  <a:cxn ang="0">
                    <a:pos x="41" y="14"/>
                  </a:cxn>
                  <a:cxn ang="0">
                    <a:pos x="41" y="21"/>
                  </a:cxn>
                  <a:cxn ang="0">
                    <a:pos x="41" y="21"/>
                  </a:cxn>
                  <a:cxn ang="0">
                    <a:pos x="41" y="28"/>
                  </a:cxn>
                  <a:cxn ang="0">
                    <a:pos x="41" y="28"/>
                  </a:cxn>
                  <a:cxn ang="0">
                    <a:pos x="41" y="28"/>
                  </a:cxn>
                  <a:cxn ang="0">
                    <a:pos x="34" y="28"/>
                  </a:cxn>
                  <a:cxn ang="0">
                    <a:pos x="34" y="28"/>
                  </a:cxn>
                  <a:cxn ang="0">
                    <a:pos x="27" y="28"/>
                  </a:cxn>
                  <a:cxn ang="0">
                    <a:pos x="27" y="28"/>
                  </a:cxn>
                  <a:cxn ang="0">
                    <a:pos x="20" y="28"/>
                  </a:cxn>
                  <a:cxn ang="0">
                    <a:pos x="13" y="28"/>
                  </a:cxn>
                  <a:cxn ang="0">
                    <a:pos x="6" y="21"/>
                  </a:cxn>
                  <a:cxn ang="0">
                    <a:pos x="6" y="21"/>
                  </a:cxn>
                  <a:cxn ang="0">
                    <a:pos x="0" y="21"/>
                  </a:cxn>
                  <a:cxn ang="0">
                    <a:pos x="0" y="21"/>
                  </a:cxn>
                  <a:cxn ang="0">
                    <a:pos x="0" y="21"/>
                  </a:cxn>
                </a:cxnLst>
                <a:rect l="0" t="0" r="r" b="b"/>
                <a:pathLst>
                  <a:path w="41" h="28">
                    <a:moveTo>
                      <a:pt x="0" y="21"/>
                    </a:moveTo>
                    <a:lnTo>
                      <a:pt x="0" y="14"/>
                    </a:lnTo>
                    <a:lnTo>
                      <a:pt x="0" y="14"/>
                    </a:lnTo>
                    <a:lnTo>
                      <a:pt x="0" y="14"/>
                    </a:lnTo>
                    <a:lnTo>
                      <a:pt x="0" y="14"/>
                    </a:lnTo>
                    <a:lnTo>
                      <a:pt x="0" y="14"/>
                    </a:lnTo>
                    <a:lnTo>
                      <a:pt x="6" y="7"/>
                    </a:lnTo>
                    <a:lnTo>
                      <a:pt x="6" y="7"/>
                    </a:lnTo>
                    <a:lnTo>
                      <a:pt x="13" y="0"/>
                    </a:lnTo>
                    <a:lnTo>
                      <a:pt x="20" y="0"/>
                    </a:lnTo>
                    <a:lnTo>
                      <a:pt x="20" y="0"/>
                    </a:lnTo>
                    <a:lnTo>
                      <a:pt x="27" y="0"/>
                    </a:lnTo>
                    <a:lnTo>
                      <a:pt x="27" y="0"/>
                    </a:lnTo>
                    <a:lnTo>
                      <a:pt x="34" y="7"/>
                    </a:lnTo>
                    <a:lnTo>
                      <a:pt x="34" y="7"/>
                    </a:lnTo>
                    <a:lnTo>
                      <a:pt x="41" y="14"/>
                    </a:lnTo>
                    <a:lnTo>
                      <a:pt x="41" y="14"/>
                    </a:lnTo>
                    <a:lnTo>
                      <a:pt x="41" y="21"/>
                    </a:lnTo>
                    <a:lnTo>
                      <a:pt x="41" y="21"/>
                    </a:lnTo>
                    <a:lnTo>
                      <a:pt x="41" y="28"/>
                    </a:lnTo>
                    <a:lnTo>
                      <a:pt x="41" y="28"/>
                    </a:lnTo>
                    <a:lnTo>
                      <a:pt x="41" y="28"/>
                    </a:lnTo>
                    <a:lnTo>
                      <a:pt x="34" y="28"/>
                    </a:lnTo>
                    <a:lnTo>
                      <a:pt x="34" y="28"/>
                    </a:lnTo>
                    <a:lnTo>
                      <a:pt x="27" y="28"/>
                    </a:lnTo>
                    <a:lnTo>
                      <a:pt x="27" y="28"/>
                    </a:lnTo>
                    <a:lnTo>
                      <a:pt x="20" y="28"/>
                    </a:lnTo>
                    <a:lnTo>
                      <a:pt x="13" y="28"/>
                    </a:lnTo>
                    <a:lnTo>
                      <a:pt x="6" y="21"/>
                    </a:lnTo>
                    <a:lnTo>
                      <a:pt x="6" y="21"/>
                    </a:lnTo>
                    <a:lnTo>
                      <a:pt x="0" y="21"/>
                    </a:lnTo>
                    <a:lnTo>
                      <a:pt x="0" y="21"/>
                    </a:lnTo>
                    <a:lnTo>
                      <a:pt x="0"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21" name="Freeform 173"/>
              <p:cNvSpPr>
                <a:spLocks/>
              </p:cNvSpPr>
              <p:nvPr/>
            </p:nvSpPr>
            <p:spPr bwMode="auto">
              <a:xfrm>
                <a:off x="1028" y="3188"/>
                <a:ext cx="54" cy="42"/>
              </a:xfrm>
              <a:custGeom>
                <a:avLst/>
                <a:gdLst/>
                <a:ahLst/>
                <a:cxnLst>
                  <a:cxn ang="0">
                    <a:pos x="54" y="28"/>
                  </a:cxn>
                  <a:cxn ang="0">
                    <a:pos x="54" y="28"/>
                  </a:cxn>
                  <a:cxn ang="0">
                    <a:pos x="54" y="21"/>
                  </a:cxn>
                  <a:cxn ang="0">
                    <a:pos x="54" y="21"/>
                  </a:cxn>
                  <a:cxn ang="0">
                    <a:pos x="54" y="21"/>
                  </a:cxn>
                  <a:cxn ang="0">
                    <a:pos x="47" y="14"/>
                  </a:cxn>
                  <a:cxn ang="0">
                    <a:pos x="47" y="14"/>
                  </a:cxn>
                  <a:cxn ang="0">
                    <a:pos x="41" y="7"/>
                  </a:cxn>
                  <a:cxn ang="0">
                    <a:pos x="34" y="7"/>
                  </a:cxn>
                  <a:cxn ang="0">
                    <a:pos x="34" y="0"/>
                  </a:cxn>
                  <a:cxn ang="0">
                    <a:pos x="27" y="0"/>
                  </a:cxn>
                  <a:cxn ang="0">
                    <a:pos x="20" y="0"/>
                  </a:cxn>
                  <a:cxn ang="0">
                    <a:pos x="13" y="0"/>
                  </a:cxn>
                  <a:cxn ang="0">
                    <a:pos x="13" y="7"/>
                  </a:cxn>
                  <a:cxn ang="0">
                    <a:pos x="7" y="14"/>
                  </a:cxn>
                  <a:cxn ang="0">
                    <a:pos x="7" y="21"/>
                  </a:cxn>
                  <a:cxn ang="0">
                    <a:pos x="0" y="28"/>
                  </a:cxn>
                  <a:cxn ang="0">
                    <a:pos x="0" y="28"/>
                  </a:cxn>
                  <a:cxn ang="0">
                    <a:pos x="0" y="35"/>
                  </a:cxn>
                  <a:cxn ang="0">
                    <a:pos x="0" y="42"/>
                  </a:cxn>
                  <a:cxn ang="0">
                    <a:pos x="0" y="42"/>
                  </a:cxn>
                  <a:cxn ang="0">
                    <a:pos x="7" y="42"/>
                  </a:cxn>
                  <a:cxn ang="0">
                    <a:pos x="7" y="42"/>
                  </a:cxn>
                  <a:cxn ang="0">
                    <a:pos x="13" y="42"/>
                  </a:cxn>
                  <a:cxn ang="0">
                    <a:pos x="13" y="42"/>
                  </a:cxn>
                  <a:cxn ang="0">
                    <a:pos x="20" y="42"/>
                  </a:cxn>
                  <a:cxn ang="0">
                    <a:pos x="27" y="42"/>
                  </a:cxn>
                  <a:cxn ang="0">
                    <a:pos x="41" y="35"/>
                  </a:cxn>
                  <a:cxn ang="0">
                    <a:pos x="47" y="35"/>
                  </a:cxn>
                  <a:cxn ang="0">
                    <a:pos x="47" y="35"/>
                  </a:cxn>
                  <a:cxn ang="0">
                    <a:pos x="47" y="28"/>
                  </a:cxn>
                  <a:cxn ang="0">
                    <a:pos x="54" y="28"/>
                  </a:cxn>
                  <a:cxn ang="0">
                    <a:pos x="54" y="28"/>
                  </a:cxn>
                </a:cxnLst>
                <a:rect l="0" t="0" r="r" b="b"/>
                <a:pathLst>
                  <a:path w="54" h="42">
                    <a:moveTo>
                      <a:pt x="54" y="28"/>
                    </a:moveTo>
                    <a:lnTo>
                      <a:pt x="54" y="28"/>
                    </a:lnTo>
                    <a:lnTo>
                      <a:pt x="54" y="21"/>
                    </a:lnTo>
                    <a:lnTo>
                      <a:pt x="54" y="21"/>
                    </a:lnTo>
                    <a:lnTo>
                      <a:pt x="54" y="21"/>
                    </a:lnTo>
                    <a:lnTo>
                      <a:pt x="47" y="14"/>
                    </a:lnTo>
                    <a:lnTo>
                      <a:pt x="47" y="14"/>
                    </a:lnTo>
                    <a:lnTo>
                      <a:pt x="41" y="7"/>
                    </a:lnTo>
                    <a:lnTo>
                      <a:pt x="34" y="7"/>
                    </a:lnTo>
                    <a:lnTo>
                      <a:pt x="34" y="0"/>
                    </a:lnTo>
                    <a:lnTo>
                      <a:pt x="27" y="0"/>
                    </a:lnTo>
                    <a:lnTo>
                      <a:pt x="20" y="0"/>
                    </a:lnTo>
                    <a:lnTo>
                      <a:pt x="13" y="0"/>
                    </a:lnTo>
                    <a:lnTo>
                      <a:pt x="13" y="7"/>
                    </a:lnTo>
                    <a:lnTo>
                      <a:pt x="7" y="14"/>
                    </a:lnTo>
                    <a:lnTo>
                      <a:pt x="7" y="21"/>
                    </a:lnTo>
                    <a:lnTo>
                      <a:pt x="0" y="28"/>
                    </a:lnTo>
                    <a:lnTo>
                      <a:pt x="0" y="28"/>
                    </a:lnTo>
                    <a:lnTo>
                      <a:pt x="0" y="35"/>
                    </a:lnTo>
                    <a:lnTo>
                      <a:pt x="0" y="42"/>
                    </a:lnTo>
                    <a:lnTo>
                      <a:pt x="0" y="42"/>
                    </a:lnTo>
                    <a:lnTo>
                      <a:pt x="7" y="42"/>
                    </a:lnTo>
                    <a:lnTo>
                      <a:pt x="7" y="42"/>
                    </a:lnTo>
                    <a:lnTo>
                      <a:pt x="13" y="42"/>
                    </a:lnTo>
                    <a:lnTo>
                      <a:pt x="13" y="42"/>
                    </a:lnTo>
                    <a:lnTo>
                      <a:pt x="20" y="42"/>
                    </a:lnTo>
                    <a:lnTo>
                      <a:pt x="27" y="42"/>
                    </a:lnTo>
                    <a:lnTo>
                      <a:pt x="41" y="35"/>
                    </a:lnTo>
                    <a:lnTo>
                      <a:pt x="47" y="35"/>
                    </a:lnTo>
                    <a:lnTo>
                      <a:pt x="47" y="35"/>
                    </a:lnTo>
                    <a:lnTo>
                      <a:pt x="47" y="28"/>
                    </a:lnTo>
                    <a:lnTo>
                      <a:pt x="54" y="28"/>
                    </a:lnTo>
                    <a:lnTo>
                      <a:pt x="54" y="28"/>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22" name="Freeform 174"/>
              <p:cNvSpPr>
                <a:spLocks/>
              </p:cNvSpPr>
              <p:nvPr/>
            </p:nvSpPr>
            <p:spPr bwMode="auto">
              <a:xfrm>
                <a:off x="919" y="3258"/>
                <a:ext cx="54" cy="42"/>
              </a:xfrm>
              <a:custGeom>
                <a:avLst/>
                <a:gdLst/>
                <a:ahLst/>
                <a:cxnLst>
                  <a:cxn ang="0">
                    <a:pos x="54" y="28"/>
                  </a:cxn>
                  <a:cxn ang="0">
                    <a:pos x="54" y="28"/>
                  </a:cxn>
                  <a:cxn ang="0">
                    <a:pos x="54" y="21"/>
                  </a:cxn>
                  <a:cxn ang="0">
                    <a:pos x="54" y="21"/>
                  </a:cxn>
                  <a:cxn ang="0">
                    <a:pos x="54" y="21"/>
                  </a:cxn>
                  <a:cxn ang="0">
                    <a:pos x="47" y="14"/>
                  </a:cxn>
                  <a:cxn ang="0">
                    <a:pos x="47" y="14"/>
                  </a:cxn>
                  <a:cxn ang="0">
                    <a:pos x="41" y="7"/>
                  </a:cxn>
                  <a:cxn ang="0">
                    <a:pos x="41" y="7"/>
                  </a:cxn>
                  <a:cxn ang="0">
                    <a:pos x="34" y="0"/>
                  </a:cxn>
                  <a:cxn ang="0">
                    <a:pos x="27" y="0"/>
                  </a:cxn>
                  <a:cxn ang="0">
                    <a:pos x="20" y="0"/>
                  </a:cxn>
                  <a:cxn ang="0">
                    <a:pos x="13" y="0"/>
                  </a:cxn>
                  <a:cxn ang="0">
                    <a:pos x="13" y="7"/>
                  </a:cxn>
                  <a:cxn ang="0">
                    <a:pos x="6" y="14"/>
                  </a:cxn>
                  <a:cxn ang="0">
                    <a:pos x="6" y="21"/>
                  </a:cxn>
                  <a:cxn ang="0">
                    <a:pos x="0" y="28"/>
                  </a:cxn>
                  <a:cxn ang="0">
                    <a:pos x="0" y="28"/>
                  </a:cxn>
                  <a:cxn ang="0">
                    <a:pos x="0" y="35"/>
                  </a:cxn>
                  <a:cxn ang="0">
                    <a:pos x="0" y="42"/>
                  </a:cxn>
                  <a:cxn ang="0">
                    <a:pos x="6" y="42"/>
                  </a:cxn>
                  <a:cxn ang="0">
                    <a:pos x="6" y="42"/>
                  </a:cxn>
                  <a:cxn ang="0">
                    <a:pos x="6" y="42"/>
                  </a:cxn>
                  <a:cxn ang="0">
                    <a:pos x="13" y="42"/>
                  </a:cxn>
                  <a:cxn ang="0">
                    <a:pos x="13" y="42"/>
                  </a:cxn>
                  <a:cxn ang="0">
                    <a:pos x="20" y="42"/>
                  </a:cxn>
                  <a:cxn ang="0">
                    <a:pos x="27" y="42"/>
                  </a:cxn>
                  <a:cxn ang="0">
                    <a:pos x="41" y="35"/>
                  </a:cxn>
                  <a:cxn ang="0">
                    <a:pos x="47" y="35"/>
                  </a:cxn>
                  <a:cxn ang="0">
                    <a:pos x="47" y="35"/>
                  </a:cxn>
                  <a:cxn ang="0">
                    <a:pos x="47" y="28"/>
                  </a:cxn>
                  <a:cxn ang="0">
                    <a:pos x="54" y="28"/>
                  </a:cxn>
                  <a:cxn ang="0">
                    <a:pos x="54" y="28"/>
                  </a:cxn>
                </a:cxnLst>
                <a:rect l="0" t="0" r="r" b="b"/>
                <a:pathLst>
                  <a:path w="54" h="42">
                    <a:moveTo>
                      <a:pt x="54" y="28"/>
                    </a:moveTo>
                    <a:lnTo>
                      <a:pt x="54" y="28"/>
                    </a:lnTo>
                    <a:lnTo>
                      <a:pt x="54" y="21"/>
                    </a:lnTo>
                    <a:lnTo>
                      <a:pt x="54" y="21"/>
                    </a:lnTo>
                    <a:lnTo>
                      <a:pt x="54" y="21"/>
                    </a:lnTo>
                    <a:lnTo>
                      <a:pt x="47" y="14"/>
                    </a:lnTo>
                    <a:lnTo>
                      <a:pt x="47" y="14"/>
                    </a:lnTo>
                    <a:lnTo>
                      <a:pt x="41" y="7"/>
                    </a:lnTo>
                    <a:lnTo>
                      <a:pt x="41" y="7"/>
                    </a:lnTo>
                    <a:lnTo>
                      <a:pt x="34" y="0"/>
                    </a:lnTo>
                    <a:lnTo>
                      <a:pt x="27" y="0"/>
                    </a:lnTo>
                    <a:lnTo>
                      <a:pt x="20" y="0"/>
                    </a:lnTo>
                    <a:lnTo>
                      <a:pt x="13" y="0"/>
                    </a:lnTo>
                    <a:lnTo>
                      <a:pt x="13" y="7"/>
                    </a:lnTo>
                    <a:lnTo>
                      <a:pt x="6" y="14"/>
                    </a:lnTo>
                    <a:lnTo>
                      <a:pt x="6" y="21"/>
                    </a:lnTo>
                    <a:lnTo>
                      <a:pt x="0" y="28"/>
                    </a:lnTo>
                    <a:lnTo>
                      <a:pt x="0" y="28"/>
                    </a:lnTo>
                    <a:lnTo>
                      <a:pt x="0" y="35"/>
                    </a:lnTo>
                    <a:lnTo>
                      <a:pt x="0" y="42"/>
                    </a:lnTo>
                    <a:lnTo>
                      <a:pt x="6" y="42"/>
                    </a:lnTo>
                    <a:lnTo>
                      <a:pt x="6" y="42"/>
                    </a:lnTo>
                    <a:lnTo>
                      <a:pt x="6" y="42"/>
                    </a:lnTo>
                    <a:lnTo>
                      <a:pt x="13" y="42"/>
                    </a:lnTo>
                    <a:lnTo>
                      <a:pt x="13" y="42"/>
                    </a:lnTo>
                    <a:lnTo>
                      <a:pt x="20" y="42"/>
                    </a:lnTo>
                    <a:lnTo>
                      <a:pt x="27" y="42"/>
                    </a:lnTo>
                    <a:lnTo>
                      <a:pt x="41" y="35"/>
                    </a:lnTo>
                    <a:lnTo>
                      <a:pt x="47" y="35"/>
                    </a:lnTo>
                    <a:lnTo>
                      <a:pt x="47" y="35"/>
                    </a:lnTo>
                    <a:lnTo>
                      <a:pt x="47" y="28"/>
                    </a:lnTo>
                    <a:lnTo>
                      <a:pt x="54" y="28"/>
                    </a:lnTo>
                    <a:lnTo>
                      <a:pt x="54" y="28"/>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23" name="Freeform 175"/>
              <p:cNvSpPr>
                <a:spLocks/>
              </p:cNvSpPr>
              <p:nvPr/>
            </p:nvSpPr>
            <p:spPr bwMode="auto">
              <a:xfrm>
                <a:off x="1266" y="3286"/>
                <a:ext cx="103" cy="70"/>
              </a:xfrm>
              <a:custGeom>
                <a:avLst/>
                <a:gdLst/>
                <a:ahLst/>
                <a:cxnLst>
                  <a:cxn ang="0">
                    <a:pos x="0" y="42"/>
                  </a:cxn>
                  <a:cxn ang="0">
                    <a:pos x="0" y="42"/>
                  </a:cxn>
                  <a:cxn ang="0">
                    <a:pos x="0" y="35"/>
                  </a:cxn>
                  <a:cxn ang="0">
                    <a:pos x="0" y="35"/>
                  </a:cxn>
                  <a:cxn ang="0">
                    <a:pos x="7" y="28"/>
                  </a:cxn>
                  <a:cxn ang="0">
                    <a:pos x="7" y="28"/>
                  </a:cxn>
                  <a:cxn ang="0">
                    <a:pos x="14" y="21"/>
                  </a:cxn>
                  <a:cxn ang="0">
                    <a:pos x="21" y="14"/>
                  </a:cxn>
                  <a:cxn ang="0">
                    <a:pos x="35" y="7"/>
                  </a:cxn>
                  <a:cxn ang="0">
                    <a:pos x="41" y="0"/>
                  </a:cxn>
                  <a:cxn ang="0">
                    <a:pos x="55" y="0"/>
                  </a:cxn>
                  <a:cxn ang="0">
                    <a:pos x="69" y="0"/>
                  </a:cxn>
                  <a:cxn ang="0">
                    <a:pos x="75" y="7"/>
                  </a:cxn>
                  <a:cxn ang="0">
                    <a:pos x="82" y="14"/>
                  </a:cxn>
                  <a:cxn ang="0">
                    <a:pos x="89" y="21"/>
                  </a:cxn>
                  <a:cxn ang="0">
                    <a:pos x="96" y="28"/>
                  </a:cxn>
                  <a:cxn ang="0">
                    <a:pos x="103" y="42"/>
                  </a:cxn>
                  <a:cxn ang="0">
                    <a:pos x="103" y="49"/>
                  </a:cxn>
                  <a:cxn ang="0">
                    <a:pos x="103" y="63"/>
                  </a:cxn>
                  <a:cxn ang="0">
                    <a:pos x="103" y="63"/>
                  </a:cxn>
                  <a:cxn ang="0">
                    <a:pos x="96" y="70"/>
                  </a:cxn>
                  <a:cxn ang="0">
                    <a:pos x="96" y="70"/>
                  </a:cxn>
                  <a:cxn ang="0">
                    <a:pos x="89" y="70"/>
                  </a:cxn>
                  <a:cxn ang="0">
                    <a:pos x="82" y="70"/>
                  </a:cxn>
                  <a:cxn ang="0">
                    <a:pos x="75" y="70"/>
                  </a:cxn>
                  <a:cxn ang="0">
                    <a:pos x="62" y="70"/>
                  </a:cxn>
                  <a:cxn ang="0">
                    <a:pos x="48" y="63"/>
                  </a:cxn>
                  <a:cxn ang="0">
                    <a:pos x="35" y="63"/>
                  </a:cxn>
                  <a:cxn ang="0">
                    <a:pos x="21" y="56"/>
                  </a:cxn>
                  <a:cxn ang="0">
                    <a:pos x="14" y="56"/>
                  </a:cxn>
                  <a:cxn ang="0">
                    <a:pos x="7" y="49"/>
                  </a:cxn>
                  <a:cxn ang="0">
                    <a:pos x="7" y="49"/>
                  </a:cxn>
                  <a:cxn ang="0">
                    <a:pos x="0" y="42"/>
                  </a:cxn>
                </a:cxnLst>
                <a:rect l="0" t="0" r="r" b="b"/>
                <a:pathLst>
                  <a:path w="103" h="70">
                    <a:moveTo>
                      <a:pt x="0" y="42"/>
                    </a:moveTo>
                    <a:lnTo>
                      <a:pt x="0" y="42"/>
                    </a:lnTo>
                    <a:lnTo>
                      <a:pt x="0" y="35"/>
                    </a:lnTo>
                    <a:lnTo>
                      <a:pt x="0" y="35"/>
                    </a:lnTo>
                    <a:lnTo>
                      <a:pt x="7" y="28"/>
                    </a:lnTo>
                    <a:lnTo>
                      <a:pt x="7" y="28"/>
                    </a:lnTo>
                    <a:lnTo>
                      <a:pt x="14" y="21"/>
                    </a:lnTo>
                    <a:lnTo>
                      <a:pt x="21" y="14"/>
                    </a:lnTo>
                    <a:lnTo>
                      <a:pt x="35" y="7"/>
                    </a:lnTo>
                    <a:lnTo>
                      <a:pt x="41" y="0"/>
                    </a:lnTo>
                    <a:lnTo>
                      <a:pt x="55" y="0"/>
                    </a:lnTo>
                    <a:lnTo>
                      <a:pt x="69" y="0"/>
                    </a:lnTo>
                    <a:lnTo>
                      <a:pt x="75" y="7"/>
                    </a:lnTo>
                    <a:lnTo>
                      <a:pt x="82" y="14"/>
                    </a:lnTo>
                    <a:lnTo>
                      <a:pt x="89" y="21"/>
                    </a:lnTo>
                    <a:lnTo>
                      <a:pt x="96" y="28"/>
                    </a:lnTo>
                    <a:lnTo>
                      <a:pt x="103" y="42"/>
                    </a:lnTo>
                    <a:lnTo>
                      <a:pt x="103" y="49"/>
                    </a:lnTo>
                    <a:lnTo>
                      <a:pt x="103" y="63"/>
                    </a:lnTo>
                    <a:lnTo>
                      <a:pt x="103" y="63"/>
                    </a:lnTo>
                    <a:lnTo>
                      <a:pt x="96" y="70"/>
                    </a:lnTo>
                    <a:lnTo>
                      <a:pt x="96" y="70"/>
                    </a:lnTo>
                    <a:lnTo>
                      <a:pt x="89" y="70"/>
                    </a:lnTo>
                    <a:lnTo>
                      <a:pt x="82" y="70"/>
                    </a:lnTo>
                    <a:lnTo>
                      <a:pt x="75" y="70"/>
                    </a:lnTo>
                    <a:lnTo>
                      <a:pt x="62" y="70"/>
                    </a:lnTo>
                    <a:lnTo>
                      <a:pt x="48" y="63"/>
                    </a:lnTo>
                    <a:lnTo>
                      <a:pt x="35" y="63"/>
                    </a:lnTo>
                    <a:lnTo>
                      <a:pt x="21" y="56"/>
                    </a:lnTo>
                    <a:lnTo>
                      <a:pt x="14" y="56"/>
                    </a:lnTo>
                    <a:lnTo>
                      <a:pt x="7" y="49"/>
                    </a:lnTo>
                    <a:lnTo>
                      <a:pt x="7" y="49"/>
                    </a:lnTo>
                    <a:lnTo>
                      <a:pt x="0" y="42"/>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24" name="Freeform 176"/>
              <p:cNvSpPr>
                <a:spLocks/>
              </p:cNvSpPr>
              <p:nvPr/>
            </p:nvSpPr>
            <p:spPr bwMode="auto">
              <a:xfrm>
                <a:off x="1335" y="3349"/>
                <a:ext cx="34" cy="21"/>
              </a:xfrm>
              <a:custGeom>
                <a:avLst/>
                <a:gdLst/>
                <a:ahLst/>
                <a:cxnLst>
                  <a:cxn ang="0">
                    <a:pos x="0" y="14"/>
                  </a:cxn>
                  <a:cxn ang="0">
                    <a:pos x="0" y="14"/>
                  </a:cxn>
                  <a:cxn ang="0">
                    <a:pos x="0" y="14"/>
                  </a:cxn>
                  <a:cxn ang="0">
                    <a:pos x="0" y="14"/>
                  </a:cxn>
                  <a:cxn ang="0">
                    <a:pos x="0" y="7"/>
                  </a:cxn>
                  <a:cxn ang="0">
                    <a:pos x="0" y="7"/>
                  </a:cxn>
                  <a:cxn ang="0">
                    <a:pos x="6" y="7"/>
                  </a:cxn>
                  <a:cxn ang="0">
                    <a:pos x="6" y="7"/>
                  </a:cxn>
                  <a:cxn ang="0">
                    <a:pos x="13" y="0"/>
                  </a:cxn>
                  <a:cxn ang="0">
                    <a:pos x="13" y="0"/>
                  </a:cxn>
                  <a:cxn ang="0">
                    <a:pos x="20" y="0"/>
                  </a:cxn>
                  <a:cxn ang="0">
                    <a:pos x="20"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3" y="21"/>
                  </a:cxn>
                  <a:cxn ang="0">
                    <a:pos x="13" y="21"/>
                  </a:cxn>
                  <a:cxn ang="0">
                    <a:pos x="6" y="14"/>
                  </a:cxn>
                  <a:cxn ang="0">
                    <a:pos x="6"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6" y="7"/>
                    </a:lnTo>
                    <a:lnTo>
                      <a:pt x="6" y="7"/>
                    </a:lnTo>
                    <a:lnTo>
                      <a:pt x="13" y="0"/>
                    </a:lnTo>
                    <a:lnTo>
                      <a:pt x="13" y="0"/>
                    </a:lnTo>
                    <a:lnTo>
                      <a:pt x="20" y="0"/>
                    </a:lnTo>
                    <a:lnTo>
                      <a:pt x="20"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3" y="21"/>
                    </a:lnTo>
                    <a:lnTo>
                      <a:pt x="13" y="21"/>
                    </a:lnTo>
                    <a:lnTo>
                      <a:pt x="6" y="14"/>
                    </a:lnTo>
                    <a:lnTo>
                      <a:pt x="6" y="14"/>
                    </a:lnTo>
                    <a:lnTo>
                      <a:pt x="0" y="14"/>
                    </a:lnTo>
                    <a:lnTo>
                      <a:pt x="0" y="14"/>
                    </a:lnTo>
                    <a:lnTo>
                      <a:pt x="0" y="14"/>
                    </a:lnTo>
                    <a:close/>
                  </a:path>
                </a:pathLst>
              </a:custGeom>
              <a:blipFill dpi="0" rotWithShape="0">
                <a:blip r:embed="rId9" cstate="print"/>
                <a:srcRect/>
                <a:tile tx="0" ty="0" sx="100000" sy="100000" flip="none" algn="tl"/>
              </a:blipFill>
              <a:ln w="9525">
                <a:noFill/>
                <a:round/>
                <a:headEnd/>
                <a:tailEnd/>
              </a:ln>
            </p:spPr>
            <p:txBody>
              <a:bodyPr/>
              <a:lstStyle/>
              <a:p>
                <a:endParaRPr lang="fr-FR"/>
              </a:p>
            </p:txBody>
          </p:sp>
          <p:sp>
            <p:nvSpPr>
              <p:cNvPr id="181425" name="Freeform 177"/>
              <p:cNvSpPr>
                <a:spLocks/>
              </p:cNvSpPr>
              <p:nvPr/>
            </p:nvSpPr>
            <p:spPr bwMode="auto">
              <a:xfrm>
                <a:off x="1253" y="3251"/>
                <a:ext cx="41" cy="21"/>
              </a:xfrm>
              <a:custGeom>
                <a:avLst/>
                <a:gdLst/>
                <a:ahLst/>
                <a:cxnLst>
                  <a:cxn ang="0">
                    <a:pos x="0" y="14"/>
                  </a:cxn>
                  <a:cxn ang="0">
                    <a:pos x="0" y="14"/>
                  </a:cxn>
                  <a:cxn ang="0">
                    <a:pos x="0" y="14"/>
                  </a:cxn>
                  <a:cxn ang="0">
                    <a:pos x="0" y="14"/>
                  </a:cxn>
                  <a:cxn ang="0">
                    <a:pos x="0" y="7"/>
                  </a:cxn>
                  <a:cxn ang="0">
                    <a:pos x="0" y="7"/>
                  </a:cxn>
                  <a:cxn ang="0">
                    <a:pos x="7" y="7"/>
                  </a:cxn>
                  <a:cxn ang="0">
                    <a:pos x="7" y="7"/>
                  </a:cxn>
                  <a:cxn ang="0">
                    <a:pos x="13" y="0"/>
                  </a:cxn>
                  <a:cxn ang="0">
                    <a:pos x="20" y="0"/>
                  </a:cxn>
                  <a:cxn ang="0">
                    <a:pos x="20" y="0"/>
                  </a:cxn>
                  <a:cxn ang="0">
                    <a:pos x="27" y="0"/>
                  </a:cxn>
                  <a:cxn ang="0">
                    <a:pos x="27" y="0"/>
                  </a:cxn>
                  <a:cxn ang="0">
                    <a:pos x="34" y="7"/>
                  </a:cxn>
                  <a:cxn ang="0">
                    <a:pos x="34" y="7"/>
                  </a:cxn>
                  <a:cxn ang="0">
                    <a:pos x="41" y="7"/>
                  </a:cxn>
                  <a:cxn ang="0">
                    <a:pos x="41" y="14"/>
                  </a:cxn>
                  <a:cxn ang="0">
                    <a:pos x="41" y="14"/>
                  </a:cxn>
                  <a:cxn ang="0">
                    <a:pos x="41" y="21"/>
                  </a:cxn>
                  <a:cxn ang="0">
                    <a:pos x="41" y="21"/>
                  </a:cxn>
                  <a:cxn ang="0">
                    <a:pos x="41" y="21"/>
                  </a:cxn>
                  <a:cxn ang="0">
                    <a:pos x="41" y="21"/>
                  </a:cxn>
                  <a:cxn ang="0">
                    <a:pos x="34" y="21"/>
                  </a:cxn>
                  <a:cxn ang="0">
                    <a:pos x="34" y="21"/>
                  </a:cxn>
                  <a:cxn ang="0">
                    <a:pos x="27" y="21"/>
                  </a:cxn>
                  <a:cxn ang="0">
                    <a:pos x="27" y="21"/>
                  </a:cxn>
                  <a:cxn ang="0">
                    <a:pos x="20" y="21"/>
                  </a:cxn>
                  <a:cxn ang="0">
                    <a:pos x="13" y="21"/>
                  </a:cxn>
                  <a:cxn ang="0">
                    <a:pos x="7" y="14"/>
                  </a:cxn>
                  <a:cxn ang="0">
                    <a:pos x="7" y="14"/>
                  </a:cxn>
                  <a:cxn ang="0">
                    <a:pos x="0" y="14"/>
                  </a:cxn>
                  <a:cxn ang="0">
                    <a:pos x="0" y="14"/>
                  </a:cxn>
                  <a:cxn ang="0">
                    <a:pos x="0" y="14"/>
                  </a:cxn>
                </a:cxnLst>
                <a:rect l="0" t="0" r="r" b="b"/>
                <a:pathLst>
                  <a:path w="41" h="21">
                    <a:moveTo>
                      <a:pt x="0" y="14"/>
                    </a:moveTo>
                    <a:lnTo>
                      <a:pt x="0" y="14"/>
                    </a:lnTo>
                    <a:lnTo>
                      <a:pt x="0" y="14"/>
                    </a:lnTo>
                    <a:lnTo>
                      <a:pt x="0" y="14"/>
                    </a:lnTo>
                    <a:lnTo>
                      <a:pt x="0" y="7"/>
                    </a:lnTo>
                    <a:lnTo>
                      <a:pt x="0" y="7"/>
                    </a:lnTo>
                    <a:lnTo>
                      <a:pt x="7" y="7"/>
                    </a:lnTo>
                    <a:lnTo>
                      <a:pt x="7" y="7"/>
                    </a:lnTo>
                    <a:lnTo>
                      <a:pt x="13" y="0"/>
                    </a:lnTo>
                    <a:lnTo>
                      <a:pt x="20" y="0"/>
                    </a:lnTo>
                    <a:lnTo>
                      <a:pt x="20" y="0"/>
                    </a:lnTo>
                    <a:lnTo>
                      <a:pt x="27" y="0"/>
                    </a:lnTo>
                    <a:lnTo>
                      <a:pt x="27" y="0"/>
                    </a:lnTo>
                    <a:lnTo>
                      <a:pt x="34" y="7"/>
                    </a:lnTo>
                    <a:lnTo>
                      <a:pt x="34" y="7"/>
                    </a:lnTo>
                    <a:lnTo>
                      <a:pt x="41" y="7"/>
                    </a:lnTo>
                    <a:lnTo>
                      <a:pt x="41" y="14"/>
                    </a:lnTo>
                    <a:lnTo>
                      <a:pt x="41" y="14"/>
                    </a:lnTo>
                    <a:lnTo>
                      <a:pt x="41" y="21"/>
                    </a:lnTo>
                    <a:lnTo>
                      <a:pt x="41" y="21"/>
                    </a:lnTo>
                    <a:lnTo>
                      <a:pt x="41" y="21"/>
                    </a:lnTo>
                    <a:lnTo>
                      <a:pt x="41" y="21"/>
                    </a:lnTo>
                    <a:lnTo>
                      <a:pt x="34" y="21"/>
                    </a:lnTo>
                    <a:lnTo>
                      <a:pt x="34" y="21"/>
                    </a:lnTo>
                    <a:lnTo>
                      <a:pt x="27" y="21"/>
                    </a:lnTo>
                    <a:lnTo>
                      <a:pt x="27" y="21"/>
                    </a:lnTo>
                    <a:lnTo>
                      <a:pt x="20" y="21"/>
                    </a:lnTo>
                    <a:lnTo>
                      <a:pt x="13" y="21"/>
                    </a:lnTo>
                    <a:lnTo>
                      <a:pt x="7" y="14"/>
                    </a:lnTo>
                    <a:lnTo>
                      <a:pt x="7" y="14"/>
                    </a:lnTo>
                    <a:lnTo>
                      <a:pt x="0" y="14"/>
                    </a:lnTo>
                    <a:lnTo>
                      <a:pt x="0" y="14"/>
                    </a:lnTo>
                    <a:lnTo>
                      <a:pt x="0" y="14"/>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26" name="Freeform 178"/>
              <p:cNvSpPr>
                <a:spLocks/>
              </p:cNvSpPr>
              <p:nvPr/>
            </p:nvSpPr>
            <p:spPr bwMode="auto">
              <a:xfrm>
                <a:off x="1335" y="3356"/>
                <a:ext cx="41" cy="28"/>
              </a:xfrm>
              <a:custGeom>
                <a:avLst/>
                <a:gdLst/>
                <a:ahLst/>
                <a:cxnLst>
                  <a:cxn ang="0">
                    <a:pos x="0" y="21"/>
                  </a:cxn>
                  <a:cxn ang="0">
                    <a:pos x="0" y="14"/>
                  </a:cxn>
                  <a:cxn ang="0">
                    <a:pos x="0" y="14"/>
                  </a:cxn>
                  <a:cxn ang="0">
                    <a:pos x="0" y="14"/>
                  </a:cxn>
                  <a:cxn ang="0">
                    <a:pos x="0" y="14"/>
                  </a:cxn>
                  <a:cxn ang="0">
                    <a:pos x="0" y="14"/>
                  </a:cxn>
                  <a:cxn ang="0">
                    <a:pos x="6" y="7"/>
                  </a:cxn>
                  <a:cxn ang="0">
                    <a:pos x="6" y="7"/>
                  </a:cxn>
                  <a:cxn ang="0">
                    <a:pos x="13" y="0"/>
                  </a:cxn>
                  <a:cxn ang="0">
                    <a:pos x="20" y="0"/>
                  </a:cxn>
                  <a:cxn ang="0">
                    <a:pos x="20" y="0"/>
                  </a:cxn>
                  <a:cxn ang="0">
                    <a:pos x="27" y="0"/>
                  </a:cxn>
                  <a:cxn ang="0">
                    <a:pos x="27" y="0"/>
                  </a:cxn>
                  <a:cxn ang="0">
                    <a:pos x="34" y="7"/>
                  </a:cxn>
                  <a:cxn ang="0">
                    <a:pos x="34" y="7"/>
                  </a:cxn>
                  <a:cxn ang="0">
                    <a:pos x="41" y="14"/>
                  </a:cxn>
                  <a:cxn ang="0">
                    <a:pos x="41" y="14"/>
                  </a:cxn>
                  <a:cxn ang="0">
                    <a:pos x="41" y="21"/>
                  </a:cxn>
                  <a:cxn ang="0">
                    <a:pos x="41" y="28"/>
                  </a:cxn>
                  <a:cxn ang="0">
                    <a:pos x="41" y="28"/>
                  </a:cxn>
                  <a:cxn ang="0">
                    <a:pos x="41" y="28"/>
                  </a:cxn>
                  <a:cxn ang="0">
                    <a:pos x="34" y="28"/>
                  </a:cxn>
                  <a:cxn ang="0">
                    <a:pos x="34" y="28"/>
                  </a:cxn>
                  <a:cxn ang="0">
                    <a:pos x="34" y="28"/>
                  </a:cxn>
                  <a:cxn ang="0">
                    <a:pos x="27" y="28"/>
                  </a:cxn>
                  <a:cxn ang="0">
                    <a:pos x="27" y="28"/>
                  </a:cxn>
                  <a:cxn ang="0">
                    <a:pos x="20" y="28"/>
                  </a:cxn>
                  <a:cxn ang="0">
                    <a:pos x="13" y="28"/>
                  </a:cxn>
                  <a:cxn ang="0">
                    <a:pos x="6" y="21"/>
                  </a:cxn>
                  <a:cxn ang="0">
                    <a:pos x="6" y="21"/>
                  </a:cxn>
                  <a:cxn ang="0">
                    <a:pos x="0" y="21"/>
                  </a:cxn>
                  <a:cxn ang="0">
                    <a:pos x="0" y="21"/>
                  </a:cxn>
                  <a:cxn ang="0">
                    <a:pos x="0" y="21"/>
                  </a:cxn>
                </a:cxnLst>
                <a:rect l="0" t="0" r="r" b="b"/>
                <a:pathLst>
                  <a:path w="41" h="28">
                    <a:moveTo>
                      <a:pt x="0" y="21"/>
                    </a:moveTo>
                    <a:lnTo>
                      <a:pt x="0" y="14"/>
                    </a:lnTo>
                    <a:lnTo>
                      <a:pt x="0" y="14"/>
                    </a:lnTo>
                    <a:lnTo>
                      <a:pt x="0" y="14"/>
                    </a:lnTo>
                    <a:lnTo>
                      <a:pt x="0" y="14"/>
                    </a:lnTo>
                    <a:lnTo>
                      <a:pt x="0" y="14"/>
                    </a:lnTo>
                    <a:lnTo>
                      <a:pt x="6" y="7"/>
                    </a:lnTo>
                    <a:lnTo>
                      <a:pt x="6" y="7"/>
                    </a:lnTo>
                    <a:lnTo>
                      <a:pt x="13" y="0"/>
                    </a:lnTo>
                    <a:lnTo>
                      <a:pt x="20" y="0"/>
                    </a:lnTo>
                    <a:lnTo>
                      <a:pt x="20" y="0"/>
                    </a:lnTo>
                    <a:lnTo>
                      <a:pt x="27" y="0"/>
                    </a:lnTo>
                    <a:lnTo>
                      <a:pt x="27" y="0"/>
                    </a:lnTo>
                    <a:lnTo>
                      <a:pt x="34" y="7"/>
                    </a:lnTo>
                    <a:lnTo>
                      <a:pt x="34" y="7"/>
                    </a:lnTo>
                    <a:lnTo>
                      <a:pt x="41" y="14"/>
                    </a:lnTo>
                    <a:lnTo>
                      <a:pt x="41" y="14"/>
                    </a:lnTo>
                    <a:lnTo>
                      <a:pt x="41" y="21"/>
                    </a:lnTo>
                    <a:lnTo>
                      <a:pt x="41" y="28"/>
                    </a:lnTo>
                    <a:lnTo>
                      <a:pt x="41" y="28"/>
                    </a:lnTo>
                    <a:lnTo>
                      <a:pt x="41" y="28"/>
                    </a:lnTo>
                    <a:lnTo>
                      <a:pt x="34" y="28"/>
                    </a:lnTo>
                    <a:lnTo>
                      <a:pt x="34" y="28"/>
                    </a:lnTo>
                    <a:lnTo>
                      <a:pt x="34" y="28"/>
                    </a:lnTo>
                    <a:lnTo>
                      <a:pt x="27" y="28"/>
                    </a:lnTo>
                    <a:lnTo>
                      <a:pt x="27" y="28"/>
                    </a:lnTo>
                    <a:lnTo>
                      <a:pt x="20" y="28"/>
                    </a:lnTo>
                    <a:lnTo>
                      <a:pt x="13" y="28"/>
                    </a:lnTo>
                    <a:lnTo>
                      <a:pt x="6" y="21"/>
                    </a:lnTo>
                    <a:lnTo>
                      <a:pt x="6" y="21"/>
                    </a:lnTo>
                    <a:lnTo>
                      <a:pt x="0" y="21"/>
                    </a:lnTo>
                    <a:lnTo>
                      <a:pt x="0" y="21"/>
                    </a:lnTo>
                    <a:lnTo>
                      <a:pt x="0"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27" name="Freeform 179"/>
              <p:cNvSpPr>
                <a:spLocks/>
              </p:cNvSpPr>
              <p:nvPr/>
            </p:nvSpPr>
            <p:spPr bwMode="auto">
              <a:xfrm>
                <a:off x="1075" y="3146"/>
                <a:ext cx="62" cy="35"/>
              </a:xfrm>
              <a:custGeom>
                <a:avLst/>
                <a:gdLst/>
                <a:ahLst/>
                <a:cxnLst>
                  <a:cxn ang="0">
                    <a:pos x="0" y="21"/>
                  </a:cxn>
                  <a:cxn ang="0">
                    <a:pos x="0" y="21"/>
                  </a:cxn>
                  <a:cxn ang="0">
                    <a:pos x="0" y="21"/>
                  </a:cxn>
                  <a:cxn ang="0">
                    <a:pos x="0" y="14"/>
                  </a:cxn>
                  <a:cxn ang="0">
                    <a:pos x="0" y="14"/>
                  </a:cxn>
                  <a:cxn ang="0">
                    <a:pos x="7" y="14"/>
                  </a:cxn>
                  <a:cxn ang="0">
                    <a:pos x="7" y="14"/>
                  </a:cxn>
                  <a:cxn ang="0">
                    <a:pos x="14" y="7"/>
                  </a:cxn>
                  <a:cxn ang="0">
                    <a:pos x="21" y="7"/>
                  </a:cxn>
                  <a:cxn ang="0">
                    <a:pos x="28" y="0"/>
                  </a:cxn>
                  <a:cxn ang="0">
                    <a:pos x="35" y="0"/>
                  </a:cxn>
                  <a:cxn ang="0">
                    <a:pos x="41" y="0"/>
                  </a:cxn>
                  <a:cxn ang="0">
                    <a:pos x="41" y="0"/>
                  </a:cxn>
                  <a:cxn ang="0">
                    <a:pos x="48" y="7"/>
                  </a:cxn>
                  <a:cxn ang="0">
                    <a:pos x="55" y="14"/>
                  </a:cxn>
                  <a:cxn ang="0">
                    <a:pos x="55" y="14"/>
                  </a:cxn>
                  <a:cxn ang="0">
                    <a:pos x="62" y="21"/>
                  </a:cxn>
                  <a:cxn ang="0">
                    <a:pos x="62" y="28"/>
                  </a:cxn>
                  <a:cxn ang="0">
                    <a:pos x="62" y="28"/>
                  </a:cxn>
                  <a:cxn ang="0">
                    <a:pos x="62" y="35"/>
                  </a:cxn>
                  <a:cxn ang="0">
                    <a:pos x="62" y="35"/>
                  </a:cxn>
                  <a:cxn ang="0">
                    <a:pos x="55" y="35"/>
                  </a:cxn>
                  <a:cxn ang="0">
                    <a:pos x="55" y="35"/>
                  </a:cxn>
                  <a:cxn ang="0">
                    <a:pos x="48" y="35"/>
                  </a:cxn>
                  <a:cxn ang="0">
                    <a:pos x="48" y="35"/>
                  </a:cxn>
                  <a:cxn ang="0">
                    <a:pos x="35" y="35"/>
                  </a:cxn>
                  <a:cxn ang="0">
                    <a:pos x="28" y="35"/>
                  </a:cxn>
                  <a:cxn ang="0">
                    <a:pos x="21" y="28"/>
                  </a:cxn>
                  <a:cxn ang="0">
                    <a:pos x="14" y="28"/>
                  </a:cxn>
                  <a:cxn ang="0">
                    <a:pos x="7" y="28"/>
                  </a:cxn>
                  <a:cxn ang="0">
                    <a:pos x="7" y="28"/>
                  </a:cxn>
                  <a:cxn ang="0">
                    <a:pos x="0" y="21"/>
                  </a:cxn>
                  <a:cxn ang="0">
                    <a:pos x="0" y="21"/>
                  </a:cxn>
                </a:cxnLst>
                <a:rect l="0" t="0" r="r" b="b"/>
                <a:pathLst>
                  <a:path w="62" h="35">
                    <a:moveTo>
                      <a:pt x="0" y="21"/>
                    </a:moveTo>
                    <a:lnTo>
                      <a:pt x="0" y="21"/>
                    </a:lnTo>
                    <a:lnTo>
                      <a:pt x="0" y="21"/>
                    </a:lnTo>
                    <a:lnTo>
                      <a:pt x="0" y="14"/>
                    </a:lnTo>
                    <a:lnTo>
                      <a:pt x="0" y="14"/>
                    </a:lnTo>
                    <a:lnTo>
                      <a:pt x="7" y="14"/>
                    </a:lnTo>
                    <a:lnTo>
                      <a:pt x="7" y="14"/>
                    </a:lnTo>
                    <a:lnTo>
                      <a:pt x="14" y="7"/>
                    </a:lnTo>
                    <a:lnTo>
                      <a:pt x="21" y="7"/>
                    </a:lnTo>
                    <a:lnTo>
                      <a:pt x="28" y="0"/>
                    </a:lnTo>
                    <a:lnTo>
                      <a:pt x="35" y="0"/>
                    </a:lnTo>
                    <a:lnTo>
                      <a:pt x="41" y="0"/>
                    </a:lnTo>
                    <a:lnTo>
                      <a:pt x="41" y="0"/>
                    </a:lnTo>
                    <a:lnTo>
                      <a:pt x="48" y="7"/>
                    </a:lnTo>
                    <a:lnTo>
                      <a:pt x="55" y="14"/>
                    </a:lnTo>
                    <a:lnTo>
                      <a:pt x="55" y="14"/>
                    </a:lnTo>
                    <a:lnTo>
                      <a:pt x="62" y="21"/>
                    </a:lnTo>
                    <a:lnTo>
                      <a:pt x="62" y="28"/>
                    </a:lnTo>
                    <a:lnTo>
                      <a:pt x="62" y="28"/>
                    </a:lnTo>
                    <a:lnTo>
                      <a:pt x="62" y="35"/>
                    </a:lnTo>
                    <a:lnTo>
                      <a:pt x="62" y="35"/>
                    </a:lnTo>
                    <a:lnTo>
                      <a:pt x="55" y="35"/>
                    </a:lnTo>
                    <a:lnTo>
                      <a:pt x="55" y="35"/>
                    </a:lnTo>
                    <a:lnTo>
                      <a:pt x="48" y="35"/>
                    </a:lnTo>
                    <a:lnTo>
                      <a:pt x="48" y="35"/>
                    </a:lnTo>
                    <a:lnTo>
                      <a:pt x="35" y="35"/>
                    </a:lnTo>
                    <a:lnTo>
                      <a:pt x="28" y="35"/>
                    </a:lnTo>
                    <a:lnTo>
                      <a:pt x="21" y="28"/>
                    </a:lnTo>
                    <a:lnTo>
                      <a:pt x="14" y="28"/>
                    </a:lnTo>
                    <a:lnTo>
                      <a:pt x="7" y="28"/>
                    </a:lnTo>
                    <a:lnTo>
                      <a:pt x="7" y="28"/>
                    </a:lnTo>
                    <a:lnTo>
                      <a:pt x="0" y="21"/>
                    </a:lnTo>
                    <a:lnTo>
                      <a:pt x="0"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28" name="Freeform 180"/>
              <p:cNvSpPr>
                <a:spLocks/>
              </p:cNvSpPr>
              <p:nvPr/>
            </p:nvSpPr>
            <p:spPr bwMode="auto">
              <a:xfrm>
                <a:off x="1164" y="3300"/>
                <a:ext cx="55" cy="42"/>
              </a:xfrm>
              <a:custGeom>
                <a:avLst/>
                <a:gdLst/>
                <a:ahLst/>
                <a:cxnLst>
                  <a:cxn ang="0">
                    <a:pos x="55" y="28"/>
                  </a:cxn>
                  <a:cxn ang="0">
                    <a:pos x="55" y="28"/>
                  </a:cxn>
                  <a:cxn ang="0">
                    <a:pos x="55" y="21"/>
                  </a:cxn>
                  <a:cxn ang="0">
                    <a:pos x="55" y="21"/>
                  </a:cxn>
                  <a:cxn ang="0">
                    <a:pos x="55" y="21"/>
                  </a:cxn>
                  <a:cxn ang="0">
                    <a:pos x="48" y="14"/>
                  </a:cxn>
                  <a:cxn ang="0">
                    <a:pos x="48" y="14"/>
                  </a:cxn>
                  <a:cxn ang="0">
                    <a:pos x="41" y="7"/>
                  </a:cxn>
                  <a:cxn ang="0">
                    <a:pos x="34" y="7"/>
                  </a:cxn>
                  <a:cxn ang="0">
                    <a:pos x="34" y="0"/>
                  </a:cxn>
                  <a:cxn ang="0">
                    <a:pos x="27" y="0"/>
                  </a:cxn>
                  <a:cxn ang="0">
                    <a:pos x="21" y="0"/>
                  </a:cxn>
                  <a:cxn ang="0">
                    <a:pos x="14" y="0"/>
                  </a:cxn>
                  <a:cxn ang="0">
                    <a:pos x="14" y="7"/>
                  </a:cxn>
                  <a:cxn ang="0">
                    <a:pos x="7" y="14"/>
                  </a:cxn>
                  <a:cxn ang="0">
                    <a:pos x="7" y="21"/>
                  </a:cxn>
                  <a:cxn ang="0">
                    <a:pos x="0" y="28"/>
                  </a:cxn>
                  <a:cxn ang="0">
                    <a:pos x="0" y="28"/>
                  </a:cxn>
                  <a:cxn ang="0">
                    <a:pos x="0" y="35"/>
                  </a:cxn>
                  <a:cxn ang="0">
                    <a:pos x="0" y="42"/>
                  </a:cxn>
                  <a:cxn ang="0">
                    <a:pos x="0" y="42"/>
                  </a:cxn>
                  <a:cxn ang="0">
                    <a:pos x="7" y="42"/>
                  </a:cxn>
                  <a:cxn ang="0">
                    <a:pos x="7" y="42"/>
                  </a:cxn>
                  <a:cxn ang="0">
                    <a:pos x="14" y="42"/>
                  </a:cxn>
                  <a:cxn ang="0">
                    <a:pos x="14" y="42"/>
                  </a:cxn>
                  <a:cxn ang="0">
                    <a:pos x="21" y="42"/>
                  </a:cxn>
                  <a:cxn ang="0">
                    <a:pos x="27" y="42"/>
                  </a:cxn>
                  <a:cxn ang="0">
                    <a:pos x="41" y="35"/>
                  </a:cxn>
                  <a:cxn ang="0">
                    <a:pos x="48" y="35"/>
                  </a:cxn>
                  <a:cxn ang="0">
                    <a:pos x="48" y="35"/>
                  </a:cxn>
                  <a:cxn ang="0">
                    <a:pos x="48" y="28"/>
                  </a:cxn>
                  <a:cxn ang="0">
                    <a:pos x="55" y="28"/>
                  </a:cxn>
                  <a:cxn ang="0">
                    <a:pos x="55" y="28"/>
                  </a:cxn>
                </a:cxnLst>
                <a:rect l="0" t="0" r="r" b="b"/>
                <a:pathLst>
                  <a:path w="55" h="42">
                    <a:moveTo>
                      <a:pt x="55" y="28"/>
                    </a:moveTo>
                    <a:lnTo>
                      <a:pt x="55" y="28"/>
                    </a:lnTo>
                    <a:lnTo>
                      <a:pt x="55" y="21"/>
                    </a:lnTo>
                    <a:lnTo>
                      <a:pt x="55" y="21"/>
                    </a:lnTo>
                    <a:lnTo>
                      <a:pt x="55" y="21"/>
                    </a:lnTo>
                    <a:lnTo>
                      <a:pt x="48" y="14"/>
                    </a:lnTo>
                    <a:lnTo>
                      <a:pt x="48" y="14"/>
                    </a:lnTo>
                    <a:lnTo>
                      <a:pt x="41" y="7"/>
                    </a:lnTo>
                    <a:lnTo>
                      <a:pt x="34" y="7"/>
                    </a:lnTo>
                    <a:lnTo>
                      <a:pt x="34" y="0"/>
                    </a:lnTo>
                    <a:lnTo>
                      <a:pt x="27" y="0"/>
                    </a:lnTo>
                    <a:lnTo>
                      <a:pt x="21" y="0"/>
                    </a:lnTo>
                    <a:lnTo>
                      <a:pt x="14" y="0"/>
                    </a:lnTo>
                    <a:lnTo>
                      <a:pt x="14" y="7"/>
                    </a:lnTo>
                    <a:lnTo>
                      <a:pt x="7" y="14"/>
                    </a:lnTo>
                    <a:lnTo>
                      <a:pt x="7" y="21"/>
                    </a:lnTo>
                    <a:lnTo>
                      <a:pt x="0" y="28"/>
                    </a:lnTo>
                    <a:lnTo>
                      <a:pt x="0" y="28"/>
                    </a:lnTo>
                    <a:lnTo>
                      <a:pt x="0" y="35"/>
                    </a:lnTo>
                    <a:lnTo>
                      <a:pt x="0" y="42"/>
                    </a:lnTo>
                    <a:lnTo>
                      <a:pt x="0" y="42"/>
                    </a:lnTo>
                    <a:lnTo>
                      <a:pt x="7" y="42"/>
                    </a:lnTo>
                    <a:lnTo>
                      <a:pt x="7" y="42"/>
                    </a:lnTo>
                    <a:lnTo>
                      <a:pt x="14" y="42"/>
                    </a:lnTo>
                    <a:lnTo>
                      <a:pt x="14" y="42"/>
                    </a:lnTo>
                    <a:lnTo>
                      <a:pt x="21" y="42"/>
                    </a:lnTo>
                    <a:lnTo>
                      <a:pt x="27" y="42"/>
                    </a:lnTo>
                    <a:lnTo>
                      <a:pt x="41" y="35"/>
                    </a:lnTo>
                    <a:lnTo>
                      <a:pt x="48" y="35"/>
                    </a:lnTo>
                    <a:lnTo>
                      <a:pt x="48" y="35"/>
                    </a:lnTo>
                    <a:lnTo>
                      <a:pt x="48" y="28"/>
                    </a:lnTo>
                    <a:lnTo>
                      <a:pt x="55" y="28"/>
                    </a:lnTo>
                    <a:lnTo>
                      <a:pt x="55" y="28"/>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29" name="Freeform 181"/>
              <p:cNvSpPr>
                <a:spLocks/>
              </p:cNvSpPr>
              <p:nvPr/>
            </p:nvSpPr>
            <p:spPr bwMode="auto">
              <a:xfrm>
                <a:off x="1103" y="3300"/>
                <a:ext cx="54" cy="42"/>
              </a:xfrm>
              <a:custGeom>
                <a:avLst/>
                <a:gdLst/>
                <a:ahLst/>
                <a:cxnLst>
                  <a:cxn ang="0">
                    <a:pos x="54" y="28"/>
                  </a:cxn>
                  <a:cxn ang="0">
                    <a:pos x="54" y="28"/>
                  </a:cxn>
                  <a:cxn ang="0">
                    <a:pos x="54" y="21"/>
                  </a:cxn>
                  <a:cxn ang="0">
                    <a:pos x="54" y="21"/>
                  </a:cxn>
                  <a:cxn ang="0">
                    <a:pos x="54" y="21"/>
                  </a:cxn>
                  <a:cxn ang="0">
                    <a:pos x="48" y="14"/>
                  </a:cxn>
                  <a:cxn ang="0">
                    <a:pos x="48" y="14"/>
                  </a:cxn>
                  <a:cxn ang="0">
                    <a:pos x="41" y="7"/>
                  </a:cxn>
                  <a:cxn ang="0">
                    <a:pos x="34" y="7"/>
                  </a:cxn>
                  <a:cxn ang="0">
                    <a:pos x="34" y="0"/>
                  </a:cxn>
                  <a:cxn ang="0">
                    <a:pos x="27" y="0"/>
                  </a:cxn>
                  <a:cxn ang="0">
                    <a:pos x="20" y="0"/>
                  </a:cxn>
                  <a:cxn ang="0">
                    <a:pos x="13" y="0"/>
                  </a:cxn>
                  <a:cxn ang="0">
                    <a:pos x="13" y="7"/>
                  </a:cxn>
                  <a:cxn ang="0">
                    <a:pos x="7" y="14"/>
                  </a:cxn>
                  <a:cxn ang="0">
                    <a:pos x="7" y="21"/>
                  </a:cxn>
                  <a:cxn ang="0">
                    <a:pos x="0" y="28"/>
                  </a:cxn>
                  <a:cxn ang="0">
                    <a:pos x="0" y="28"/>
                  </a:cxn>
                  <a:cxn ang="0">
                    <a:pos x="0" y="35"/>
                  </a:cxn>
                  <a:cxn ang="0">
                    <a:pos x="0" y="42"/>
                  </a:cxn>
                  <a:cxn ang="0">
                    <a:pos x="0" y="42"/>
                  </a:cxn>
                  <a:cxn ang="0">
                    <a:pos x="7" y="42"/>
                  </a:cxn>
                  <a:cxn ang="0">
                    <a:pos x="7" y="42"/>
                  </a:cxn>
                  <a:cxn ang="0">
                    <a:pos x="13" y="42"/>
                  </a:cxn>
                  <a:cxn ang="0">
                    <a:pos x="13" y="42"/>
                  </a:cxn>
                  <a:cxn ang="0">
                    <a:pos x="20" y="42"/>
                  </a:cxn>
                  <a:cxn ang="0">
                    <a:pos x="27" y="42"/>
                  </a:cxn>
                  <a:cxn ang="0">
                    <a:pos x="41" y="35"/>
                  </a:cxn>
                  <a:cxn ang="0">
                    <a:pos x="48" y="35"/>
                  </a:cxn>
                  <a:cxn ang="0">
                    <a:pos x="48" y="35"/>
                  </a:cxn>
                  <a:cxn ang="0">
                    <a:pos x="48" y="28"/>
                  </a:cxn>
                  <a:cxn ang="0">
                    <a:pos x="54" y="28"/>
                  </a:cxn>
                  <a:cxn ang="0">
                    <a:pos x="54" y="28"/>
                  </a:cxn>
                </a:cxnLst>
                <a:rect l="0" t="0" r="r" b="b"/>
                <a:pathLst>
                  <a:path w="54" h="42">
                    <a:moveTo>
                      <a:pt x="54" y="28"/>
                    </a:moveTo>
                    <a:lnTo>
                      <a:pt x="54" y="28"/>
                    </a:lnTo>
                    <a:lnTo>
                      <a:pt x="54" y="21"/>
                    </a:lnTo>
                    <a:lnTo>
                      <a:pt x="54" y="21"/>
                    </a:lnTo>
                    <a:lnTo>
                      <a:pt x="54" y="21"/>
                    </a:lnTo>
                    <a:lnTo>
                      <a:pt x="48" y="14"/>
                    </a:lnTo>
                    <a:lnTo>
                      <a:pt x="48" y="14"/>
                    </a:lnTo>
                    <a:lnTo>
                      <a:pt x="41" y="7"/>
                    </a:lnTo>
                    <a:lnTo>
                      <a:pt x="34" y="7"/>
                    </a:lnTo>
                    <a:lnTo>
                      <a:pt x="34" y="0"/>
                    </a:lnTo>
                    <a:lnTo>
                      <a:pt x="27" y="0"/>
                    </a:lnTo>
                    <a:lnTo>
                      <a:pt x="20" y="0"/>
                    </a:lnTo>
                    <a:lnTo>
                      <a:pt x="13" y="0"/>
                    </a:lnTo>
                    <a:lnTo>
                      <a:pt x="13" y="7"/>
                    </a:lnTo>
                    <a:lnTo>
                      <a:pt x="7" y="14"/>
                    </a:lnTo>
                    <a:lnTo>
                      <a:pt x="7" y="21"/>
                    </a:lnTo>
                    <a:lnTo>
                      <a:pt x="0" y="28"/>
                    </a:lnTo>
                    <a:lnTo>
                      <a:pt x="0" y="28"/>
                    </a:lnTo>
                    <a:lnTo>
                      <a:pt x="0" y="35"/>
                    </a:lnTo>
                    <a:lnTo>
                      <a:pt x="0" y="42"/>
                    </a:lnTo>
                    <a:lnTo>
                      <a:pt x="0" y="42"/>
                    </a:lnTo>
                    <a:lnTo>
                      <a:pt x="7" y="42"/>
                    </a:lnTo>
                    <a:lnTo>
                      <a:pt x="7" y="42"/>
                    </a:lnTo>
                    <a:lnTo>
                      <a:pt x="13" y="42"/>
                    </a:lnTo>
                    <a:lnTo>
                      <a:pt x="13" y="42"/>
                    </a:lnTo>
                    <a:lnTo>
                      <a:pt x="20" y="42"/>
                    </a:lnTo>
                    <a:lnTo>
                      <a:pt x="27" y="42"/>
                    </a:lnTo>
                    <a:lnTo>
                      <a:pt x="41" y="35"/>
                    </a:lnTo>
                    <a:lnTo>
                      <a:pt x="48" y="35"/>
                    </a:lnTo>
                    <a:lnTo>
                      <a:pt x="48" y="35"/>
                    </a:lnTo>
                    <a:lnTo>
                      <a:pt x="48" y="28"/>
                    </a:lnTo>
                    <a:lnTo>
                      <a:pt x="54" y="28"/>
                    </a:lnTo>
                    <a:lnTo>
                      <a:pt x="54" y="28"/>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30" name="Freeform 182"/>
              <p:cNvSpPr>
                <a:spLocks/>
              </p:cNvSpPr>
              <p:nvPr/>
            </p:nvSpPr>
            <p:spPr bwMode="auto">
              <a:xfrm>
                <a:off x="939" y="3384"/>
                <a:ext cx="102" cy="70"/>
              </a:xfrm>
              <a:custGeom>
                <a:avLst/>
                <a:gdLst/>
                <a:ahLst/>
                <a:cxnLst>
                  <a:cxn ang="0">
                    <a:pos x="0" y="42"/>
                  </a:cxn>
                  <a:cxn ang="0">
                    <a:pos x="0" y="42"/>
                  </a:cxn>
                  <a:cxn ang="0">
                    <a:pos x="0" y="35"/>
                  </a:cxn>
                  <a:cxn ang="0">
                    <a:pos x="0" y="35"/>
                  </a:cxn>
                  <a:cxn ang="0">
                    <a:pos x="7" y="28"/>
                  </a:cxn>
                  <a:cxn ang="0">
                    <a:pos x="7" y="28"/>
                  </a:cxn>
                  <a:cxn ang="0">
                    <a:pos x="14" y="21"/>
                  </a:cxn>
                  <a:cxn ang="0">
                    <a:pos x="21" y="14"/>
                  </a:cxn>
                  <a:cxn ang="0">
                    <a:pos x="34" y="7"/>
                  </a:cxn>
                  <a:cxn ang="0">
                    <a:pos x="41" y="7"/>
                  </a:cxn>
                  <a:cxn ang="0">
                    <a:pos x="55" y="0"/>
                  </a:cxn>
                  <a:cxn ang="0">
                    <a:pos x="68" y="0"/>
                  </a:cxn>
                  <a:cxn ang="0">
                    <a:pos x="75" y="7"/>
                  </a:cxn>
                  <a:cxn ang="0">
                    <a:pos x="82" y="14"/>
                  </a:cxn>
                  <a:cxn ang="0">
                    <a:pos x="89" y="21"/>
                  </a:cxn>
                  <a:cxn ang="0">
                    <a:pos x="96" y="28"/>
                  </a:cxn>
                  <a:cxn ang="0">
                    <a:pos x="102" y="42"/>
                  </a:cxn>
                  <a:cxn ang="0">
                    <a:pos x="102" y="49"/>
                  </a:cxn>
                  <a:cxn ang="0">
                    <a:pos x="102" y="63"/>
                  </a:cxn>
                  <a:cxn ang="0">
                    <a:pos x="102" y="63"/>
                  </a:cxn>
                  <a:cxn ang="0">
                    <a:pos x="96" y="70"/>
                  </a:cxn>
                  <a:cxn ang="0">
                    <a:pos x="96" y="70"/>
                  </a:cxn>
                  <a:cxn ang="0">
                    <a:pos x="89" y="70"/>
                  </a:cxn>
                  <a:cxn ang="0">
                    <a:pos x="82" y="70"/>
                  </a:cxn>
                  <a:cxn ang="0">
                    <a:pos x="75" y="70"/>
                  </a:cxn>
                  <a:cxn ang="0">
                    <a:pos x="61" y="70"/>
                  </a:cxn>
                  <a:cxn ang="0">
                    <a:pos x="48" y="63"/>
                  </a:cxn>
                  <a:cxn ang="0">
                    <a:pos x="34" y="63"/>
                  </a:cxn>
                  <a:cxn ang="0">
                    <a:pos x="21" y="56"/>
                  </a:cxn>
                  <a:cxn ang="0">
                    <a:pos x="14" y="56"/>
                  </a:cxn>
                  <a:cxn ang="0">
                    <a:pos x="7" y="49"/>
                  </a:cxn>
                  <a:cxn ang="0">
                    <a:pos x="7" y="49"/>
                  </a:cxn>
                  <a:cxn ang="0">
                    <a:pos x="0" y="42"/>
                  </a:cxn>
                </a:cxnLst>
                <a:rect l="0" t="0" r="r" b="b"/>
                <a:pathLst>
                  <a:path w="102" h="70">
                    <a:moveTo>
                      <a:pt x="0" y="42"/>
                    </a:moveTo>
                    <a:lnTo>
                      <a:pt x="0" y="42"/>
                    </a:lnTo>
                    <a:lnTo>
                      <a:pt x="0" y="35"/>
                    </a:lnTo>
                    <a:lnTo>
                      <a:pt x="0" y="35"/>
                    </a:lnTo>
                    <a:lnTo>
                      <a:pt x="7" y="28"/>
                    </a:lnTo>
                    <a:lnTo>
                      <a:pt x="7" y="28"/>
                    </a:lnTo>
                    <a:lnTo>
                      <a:pt x="14" y="21"/>
                    </a:lnTo>
                    <a:lnTo>
                      <a:pt x="21" y="14"/>
                    </a:lnTo>
                    <a:lnTo>
                      <a:pt x="34" y="7"/>
                    </a:lnTo>
                    <a:lnTo>
                      <a:pt x="41" y="7"/>
                    </a:lnTo>
                    <a:lnTo>
                      <a:pt x="55" y="0"/>
                    </a:lnTo>
                    <a:lnTo>
                      <a:pt x="68" y="0"/>
                    </a:lnTo>
                    <a:lnTo>
                      <a:pt x="75" y="7"/>
                    </a:lnTo>
                    <a:lnTo>
                      <a:pt x="82" y="14"/>
                    </a:lnTo>
                    <a:lnTo>
                      <a:pt x="89" y="21"/>
                    </a:lnTo>
                    <a:lnTo>
                      <a:pt x="96" y="28"/>
                    </a:lnTo>
                    <a:lnTo>
                      <a:pt x="102" y="42"/>
                    </a:lnTo>
                    <a:lnTo>
                      <a:pt x="102" y="49"/>
                    </a:lnTo>
                    <a:lnTo>
                      <a:pt x="102" y="63"/>
                    </a:lnTo>
                    <a:lnTo>
                      <a:pt x="102" y="63"/>
                    </a:lnTo>
                    <a:lnTo>
                      <a:pt x="96" y="70"/>
                    </a:lnTo>
                    <a:lnTo>
                      <a:pt x="96" y="70"/>
                    </a:lnTo>
                    <a:lnTo>
                      <a:pt x="89" y="70"/>
                    </a:lnTo>
                    <a:lnTo>
                      <a:pt x="82" y="70"/>
                    </a:lnTo>
                    <a:lnTo>
                      <a:pt x="75" y="70"/>
                    </a:lnTo>
                    <a:lnTo>
                      <a:pt x="61" y="70"/>
                    </a:lnTo>
                    <a:lnTo>
                      <a:pt x="48" y="63"/>
                    </a:lnTo>
                    <a:lnTo>
                      <a:pt x="34" y="63"/>
                    </a:lnTo>
                    <a:lnTo>
                      <a:pt x="21" y="56"/>
                    </a:lnTo>
                    <a:lnTo>
                      <a:pt x="14" y="56"/>
                    </a:lnTo>
                    <a:lnTo>
                      <a:pt x="7" y="49"/>
                    </a:lnTo>
                    <a:lnTo>
                      <a:pt x="7" y="49"/>
                    </a:lnTo>
                    <a:lnTo>
                      <a:pt x="0" y="42"/>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31" name="Freeform 183"/>
              <p:cNvSpPr>
                <a:spLocks/>
              </p:cNvSpPr>
              <p:nvPr/>
            </p:nvSpPr>
            <p:spPr bwMode="auto">
              <a:xfrm>
                <a:off x="1055" y="3412"/>
                <a:ext cx="34" cy="21"/>
              </a:xfrm>
              <a:custGeom>
                <a:avLst/>
                <a:gdLst/>
                <a:ahLst/>
                <a:cxnLst>
                  <a:cxn ang="0">
                    <a:pos x="0" y="14"/>
                  </a:cxn>
                  <a:cxn ang="0">
                    <a:pos x="0" y="14"/>
                  </a:cxn>
                  <a:cxn ang="0">
                    <a:pos x="0" y="14"/>
                  </a:cxn>
                  <a:cxn ang="0">
                    <a:pos x="0" y="7"/>
                  </a:cxn>
                  <a:cxn ang="0">
                    <a:pos x="0" y="7"/>
                  </a:cxn>
                  <a:cxn ang="0">
                    <a:pos x="0" y="7"/>
                  </a:cxn>
                  <a:cxn ang="0">
                    <a:pos x="7" y="7"/>
                  </a:cxn>
                  <a:cxn ang="0">
                    <a:pos x="7" y="7"/>
                  </a:cxn>
                  <a:cxn ang="0">
                    <a:pos x="14" y="0"/>
                  </a:cxn>
                  <a:cxn ang="0">
                    <a:pos x="14" y="0"/>
                  </a:cxn>
                  <a:cxn ang="0">
                    <a:pos x="20" y="0"/>
                  </a:cxn>
                  <a:cxn ang="0">
                    <a:pos x="20"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7"/>
                    </a:lnTo>
                    <a:lnTo>
                      <a:pt x="0" y="7"/>
                    </a:lnTo>
                    <a:lnTo>
                      <a:pt x="0" y="7"/>
                    </a:lnTo>
                    <a:lnTo>
                      <a:pt x="7" y="7"/>
                    </a:lnTo>
                    <a:lnTo>
                      <a:pt x="7" y="7"/>
                    </a:lnTo>
                    <a:lnTo>
                      <a:pt x="14" y="0"/>
                    </a:lnTo>
                    <a:lnTo>
                      <a:pt x="14" y="0"/>
                    </a:lnTo>
                    <a:lnTo>
                      <a:pt x="20" y="0"/>
                    </a:lnTo>
                    <a:lnTo>
                      <a:pt x="20"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4" y="21"/>
                    </a:lnTo>
                    <a:lnTo>
                      <a:pt x="14" y="21"/>
                    </a:lnTo>
                    <a:lnTo>
                      <a:pt x="7" y="14"/>
                    </a:lnTo>
                    <a:lnTo>
                      <a:pt x="7" y="14"/>
                    </a:lnTo>
                    <a:lnTo>
                      <a:pt x="0" y="14"/>
                    </a:lnTo>
                    <a:lnTo>
                      <a:pt x="0" y="14"/>
                    </a:lnTo>
                    <a:lnTo>
                      <a:pt x="0" y="14"/>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pic>
            <p:nvPicPr>
              <p:cNvPr id="181432" name="Picture 184"/>
              <p:cNvPicPr>
                <a:picLocks noChangeAspect="1" noChangeArrowheads="1"/>
              </p:cNvPicPr>
              <p:nvPr/>
            </p:nvPicPr>
            <p:blipFill>
              <a:blip r:embed="rId10"/>
              <a:srcRect/>
              <a:stretch>
                <a:fillRect/>
              </a:stretch>
            </p:blipFill>
            <p:spPr bwMode="auto">
              <a:xfrm>
                <a:off x="1137" y="2263"/>
                <a:ext cx="14" cy="7"/>
              </a:xfrm>
              <a:prstGeom prst="rect">
                <a:avLst/>
              </a:prstGeom>
              <a:noFill/>
              <a:ln w="9525">
                <a:noFill/>
                <a:miter lim="800000"/>
                <a:headEnd/>
                <a:tailEnd/>
              </a:ln>
            </p:spPr>
          </p:pic>
          <p:pic>
            <p:nvPicPr>
              <p:cNvPr id="181433" name="Picture 185"/>
              <p:cNvPicPr>
                <a:picLocks noChangeAspect="1" noChangeArrowheads="1"/>
              </p:cNvPicPr>
              <p:nvPr/>
            </p:nvPicPr>
            <p:blipFill>
              <a:blip r:embed="rId10"/>
              <a:srcRect/>
              <a:stretch>
                <a:fillRect/>
              </a:stretch>
            </p:blipFill>
            <p:spPr bwMode="auto">
              <a:xfrm>
                <a:off x="1137" y="2270"/>
                <a:ext cx="14" cy="7"/>
              </a:xfrm>
              <a:prstGeom prst="rect">
                <a:avLst/>
              </a:prstGeom>
              <a:noFill/>
              <a:ln w="9525">
                <a:noFill/>
                <a:miter lim="800000"/>
                <a:headEnd/>
                <a:tailEnd/>
              </a:ln>
            </p:spPr>
          </p:pic>
          <p:pic>
            <p:nvPicPr>
              <p:cNvPr id="181434" name="Picture 186"/>
              <p:cNvPicPr>
                <a:picLocks noChangeAspect="1" noChangeArrowheads="1"/>
              </p:cNvPicPr>
              <p:nvPr/>
            </p:nvPicPr>
            <p:blipFill>
              <a:blip r:embed="rId11"/>
              <a:srcRect/>
              <a:stretch>
                <a:fillRect/>
              </a:stretch>
            </p:blipFill>
            <p:spPr bwMode="auto">
              <a:xfrm>
                <a:off x="1130" y="2277"/>
                <a:ext cx="21" cy="7"/>
              </a:xfrm>
              <a:prstGeom prst="rect">
                <a:avLst/>
              </a:prstGeom>
              <a:noFill/>
              <a:ln w="9525">
                <a:noFill/>
                <a:miter lim="800000"/>
                <a:headEnd/>
                <a:tailEnd/>
              </a:ln>
            </p:spPr>
          </p:pic>
          <p:pic>
            <p:nvPicPr>
              <p:cNvPr id="181435" name="Picture 187"/>
              <p:cNvPicPr>
                <a:picLocks noChangeAspect="1" noChangeArrowheads="1"/>
              </p:cNvPicPr>
              <p:nvPr/>
            </p:nvPicPr>
            <p:blipFill>
              <a:blip r:embed="rId4"/>
              <a:srcRect/>
              <a:stretch>
                <a:fillRect/>
              </a:stretch>
            </p:blipFill>
            <p:spPr bwMode="auto">
              <a:xfrm>
                <a:off x="1123" y="2284"/>
                <a:ext cx="28" cy="7"/>
              </a:xfrm>
              <a:prstGeom prst="rect">
                <a:avLst/>
              </a:prstGeom>
              <a:noFill/>
              <a:ln w="9525">
                <a:noFill/>
                <a:miter lim="800000"/>
                <a:headEnd/>
                <a:tailEnd/>
              </a:ln>
            </p:spPr>
          </p:pic>
          <p:pic>
            <p:nvPicPr>
              <p:cNvPr id="181436" name="Picture 188"/>
              <p:cNvPicPr>
                <a:picLocks noChangeAspect="1" noChangeArrowheads="1"/>
              </p:cNvPicPr>
              <p:nvPr/>
            </p:nvPicPr>
            <p:blipFill>
              <a:blip r:embed="rId11"/>
              <a:srcRect/>
              <a:stretch>
                <a:fillRect/>
              </a:stretch>
            </p:blipFill>
            <p:spPr bwMode="auto">
              <a:xfrm>
                <a:off x="1123" y="2291"/>
                <a:ext cx="21" cy="7"/>
              </a:xfrm>
              <a:prstGeom prst="rect">
                <a:avLst/>
              </a:prstGeom>
              <a:noFill/>
              <a:ln w="9525">
                <a:noFill/>
                <a:miter lim="800000"/>
                <a:headEnd/>
                <a:tailEnd/>
              </a:ln>
            </p:spPr>
          </p:pic>
          <p:pic>
            <p:nvPicPr>
              <p:cNvPr id="181437" name="Picture 189"/>
              <p:cNvPicPr>
                <a:picLocks noChangeAspect="1" noChangeArrowheads="1"/>
              </p:cNvPicPr>
              <p:nvPr/>
            </p:nvPicPr>
            <p:blipFill>
              <a:blip r:embed="rId11"/>
              <a:srcRect/>
              <a:stretch>
                <a:fillRect/>
              </a:stretch>
            </p:blipFill>
            <p:spPr bwMode="auto">
              <a:xfrm>
                <a:off x="1116" y="2305"/>
                <a:ext cx="21" cy="7"/>
              </a:xfrm>
              <a:prstGeom prst="rect">
                <a:avLst/>
              </a:prstGeom>
              <a:noFill/>
              <a:ln w="9525">
                <a:noFill/>
                <a:miter lim="800000"/>
                <a:headEnd/>
                <a:tailEnd/>
              </a:ln>
            </p:spPr>
          </p:pic>
          <p:pic>
            <p:nvPicPr>
              <p:cNvPr id="181438" name="Picture 190"/>
              <p:cNvPicPr>
                <a:picLocks noChangeAspect="1" noChangeArrowheads="1"/>
              </p:cNvPicPr>
              <p:nvPr/>
            </p:nvPicPr>
            <p:blipFill>
              <a:blip r:embed="rId12"/>
              <a:srcRect/>
              <a:stretch>
                <a:fillRect/>
              </a:stretch>
            </p:blipFill>
            <p:spPr bwMode="auto">
              <a:xfrm>
                <a:off x="1212" y="2305"/>
                <a:ext cx="54" cy="7"/>
              </a:xfrm>
              <a:prstGeom prst="rect">
                <a:avLst/>
              </a:prstGeom>
              <a:noFill/>
              <a:ln w="9525">
                <a:noFill/>
                <a:miter lim="800000"/>
                <a:headEnd/>
                <a:tailEnd/>
              </a:ln>
            </p:spPr>
          </p:pic>
          <p:pic>
            <p:nvPicPr>
              <p:cNvPr id="181439" name="Picture 191"/>
              <p:cNvPicPr>
                <a:picLocks noChangeAspect="1" noChangeArrowheads="1"/>
              </p:cNvPicPr>
              <p:nvPr/>
            </p:nvPicPr>
            <p:blipFill>
              <a:blip r:embed="rId11"/>
              <a:srcRect/>
              <a:stretch>
                <a:fillRect/>
              </a:stretch>
            </p:blipFill>
            <p:spPr bwMode="auto">
              <a:xfrm>
                <a:off x="1116" y="2312"/>
                <a:ext cx="21" cy="7"/>
              </a:xfrm>
              <a:prstGeom prst="rect">
                <a:avLst/>
              </a:prstGeom>
              <a:noFill/>
              <a:ln w="9525">
                <a:noFill/>
                <a:miter lim="800000"/>
                <a:headEnd/>
                <a:tailEnd/>
              </a:ln>
            </p:spPr>
          </p:pic>
          <p:pic>
            <p:nvPicPr>
              <p:cNvPr id="181440" name="Picture 192"/>
              <p:cNvPicPr>
                <a:picLocks noChangeAspect="1" noChangeArrowheads="1"/>
              </p:cNvPicPr>
              <p:nvPr/>
            </p:nvPicPr>
            <p:blipFill>
              <a:blip r:embed="rId6"/>
              <a:srcRect/>
              <a:stretch>
                <a:fillRect/>
              </a:stretch>
            </p:blipFill>
            <p:spPr bwMode="auto">
              <a:xfrm>
                <a:off x="1198" y="2312"/>
                <a:ext cx="41" cy="7"/>
              </a:xfrm>
              <a:prstGeom prst="rect">
                <a:avLst/>
              </a:prstGeom>
              <a:noFill/>
              <a:ln w="9525">
                <a:noFill/>
                <a:miter lim="800000"/>
                <a:headEnd/>
                <a:tailEnd/>
              </a:ln>
            </p:spPr>
          </p:pic>
          <p:pic>
            <p:nvPicPr>
              <p:cNvPr id="181441" name="Picture 193"/>
              <p:cNvPicPr>
                <a:picLocks noChangeAspect="1" noChangeArrowheads="1"/>
              </p:cNvPicPr>
              <p:nvPr/>
            </p:nvPicPr>
            <p:blipFill>
              <a:blip r:embed="rId11"/>
              <a:srcRect/>
              <a:stretch>
                <a:fillRect/>
              </a:stretch>
            </p:blipFill>
            <p:spPr bwMode="auto">
              <a:xfrm>
                <a:off x="1116" y="2319"/>
                <a:ext cx="21" cy="7"/>
              </a:xfrm>
              <a:prstGeom prst="rect">
                <a:avLst/>
              </a:prstGeom>
              <a:noFill/>
              <a:ln w="9525">
                <a:noFill/>
                <a:miter lim="800000"/>
                <a:headEnd/>
                <a:tailEnd/>
              </a:ln>
            </p:spPr>
          </p:pic>
          <p:pic>
            <p:nvPicPr>
              <p:cNvPr id="181442" name="Picture 194"/>
              <p:cNvPicPr>
                <a:picLocks noChangeAspect="1" noChangeArrowheads="1"/>
              </p:cNvPicPr>
              <p:nvPr/>
            </p:nvPicPr>
            <p:blipFill>
              <a:blip r:embed="rId4"/>
              <a:srcRect/>
              <a:stretch>
                <a:fillRect/>
              </a:stretch>
            </p:blipFill>
            <p:spPr bwMode="auto">
              <a:xfrm>
                <a:off x="1198" y="2319"/>
                <a:ext cx="28" cy="7"/>
              </a:xfrm>
              <a:prstGeom prst="rect">
                <a:avLst/>
              </a:prstGeom>
              <a:noFill/>
              <a:ln w="9525">
                <a:noFill/>
                <a:miter lim="800000"/>
                <a:headEnd/>
                <a:tailEnd/>
              </a:ln>
            </p:spPr>
          </p:pic>
          <p:pic>
            <p:nvPicPr>
              <p:cNvPr id="181443" name="Picture 195"/>
              <p:cNvPicPr>
                <a:picLocks noChangeAspect="1" noChangeArrowheads="1"/>
              </p:cNvPicPr>
              <p:nvPr/>
            </p:nvPicPr>
            <p:blipFill>
              <a:blip r:embed="rId11"/>
              <a:srcRect/>
              <a:stretch>
                <a:fillRect/>
              </a:stretch>
            </p:blipFill>
            <p:spPr bwMode="auto">
              <a:xfrm>
                <a:off x="1116" y="2326"/>
                <a:ext cx="21" cy="7"/>
              </a:xfrm>
              <a:prstGeom prst="rect">
                <a:avLst/>
              </a:prstGeom>
              <a:noFill/>
              <a:ln w="9525">
                <a:noFill/>
                <a:miter lim="800000"/>
                <a:headEnd/>
                <a:tailEnd/>
              </a:ln>
            </p:spPr>
          </p:pic>
          <p:pic>
            <p:nvPicPr>
              <p:cNvPr id="181444" name="Picture 196"/>
              <p:cNvPicPr>
                <a:picLocks noChangeAspect="1" noChangeArrowheads="1"/>
              </p:cNvPicPr>
              <p:nvPr/>
            </p:nvPicPr>
            <p:blipFill>
              <a:blip r:embed="rId11"/>
              <a:srcRect/>
              <a:stretch>
                <a:fillRect/>
              </a:stretch>
            </p:blipFill>
            <p:spPr bwMode="auto">
              <a:xfrm>
                <a:off x="1191" y="2326"/>
                <a:ext cx="21" cy="7"/>
              </a:xfrm>
              <a:prstGeom prst="rect">
                <a:avLst/>
              </a:prstGeom>
              <a:noFill/>
              <a:ln w="9525">
                <a:noFill/>
                <a:miter lim="800000"/>
                <a:headEnd/>
                <a:tailEnd/>
              </a:ln>
            </p:spPr>
          </p:pic>
          <p:pic>
            <p:nvPicPr>
              <p:cNvPr id="181445" name="Picture 197"/>
              <p:cNvPicPr>
                <a:picLocks noChangeAspect="1" noChangeArrowheads="1"/>
              </p:cNvPicPr>
              <p:nvPr/>
            </p:nvPicPr>
            <p:blipFill>
              <a:blip r:embed="rId11"/>
              <a:srcRect/>
              <a:stretch>
                <a:fillRect/>
              </a:stretch>
            </p:blipFill>
            <p:spPr bwMode="auto">
              <a:xfrm>
                <a:off x="1116" y="2333"/>
                <a:ext cx="21" cy="7"/>
              </a:xfrm>
              <a:prstGeom prst="rect">
                <a:avLst/>
              </a:prstGeom>
              <a:noFill/>
              <a:ln w="9525">
                <a:noFill/>
                <a:miter lim="800000"/>
                <a:headEnd/>
                <a:tailEnd/>
              </a:ln>
            </p:spPr>
          </p:pic>
          <p:pic>
            <p:nvPicPr>
              <p:cNvPr id="181446" name="Picture 198"/>
              <p:cNvPicPr>
                <a:picLocks noChangeAspect="1" noChangeArrowheads="1"/>
              </p:cNvPicPr>
              <p:nvPr/>
            </p:nvPicPr>
            <p:blipFill>
              <a:blip r:embed="rId11"/>
              <a:srcRect/>
              <a:stretch>
                <a:fillRect/>
              </a:stretch>
            </p:blipFill>
            <p:spPr bwMode="auto">
              <a:xfrm>
                <a:off x="1191" y="2333"/>
                <a:ext cx="21" cy="7"/>
              </a:xfrm>
              <a:prstGeom prst="rect">
                <a:avLst/>
              </a:prstGeom>
              <a:noFill/>
              <a:ln w="9525">
                <a:noFill/>
                <a:miter lim="800000"/>
                <a:headEnd/>
                <a:tailEnd/>
              </a:ln>
            </p:spPr>
          </p:pic>
          <p:pic>
            <p:nvPicPr>
              <p:cNvPr id="181447" name="Picture 199"/>
              <p:cNvPicPr>
                <a:picLocks noChangeAspect="1" noChangeArrowheads="1"/>
              </p:cNvPicPr>
              <p:nvPr/>
            </p:nvPicPr>
            <p:blipFill>
              <a:blip r:embed="rId3"/>
              <a:srcRect/>
              <a:stretch>
                <a:fillRect/>
              </a:stretch>
            </p:blipFill>
            <p:spPr bwMode="auto">
              <a:xfrm>
                <a:off x="1021" y="2340"/>
                <a:ext cx="7" cy="7"/>
              </a:xfrm>
              <a:prstGeom prst="rect">
                <a:avLst/>
              </a:prstGeom>
              <a:noFill/>
              <a:ln w="9525">
                <a:noFill/>
                <a:miter lim="800000"/>
                <a:headEnd/>
                <a:tailEnd/>
              </a:ln>
            </p:spPr>
          </p:pic>
          <p:pic>
            <p:nvPicPr>
              <p:cNvPr id="181448" name="Picture 200"/>
              <p:cNvPicPr>
                <a:picLocks noChangeAspect="1" noChangeArrowheads="1"/>
              </p:cNvPicPr>
              <p:nvPr/>
            </p:nvPicPr>
            <p:blipFill>
              <a:blip r:embed="rId10"/>
              <a:srcRect/>
              <a:stretch>
                <a:fillRect/>
              </a:stretch>
            </p:blipFill>
            <p:spPr bwMode="auto">
              <a:xfrm>
                <a:off x="1191" y="2340"/>
                <a:ext cx="14" cy="7"/>
              </a:xfrm>
              <a:prstGeom prst="rect">
                <a:avLst/>
              </a:prstGeom>
              <a:noFill/>
              <a:ln w="9525">
                <a:noFill/>
                <a:miter lim="800000"/>
                <a:headEnd/>
                <a:tailEnd/>
              </a:ln>
            </p:spPr>
          </p:pic>
          <p:pic>
            <p:nvPicPr>
              <p:cNvPr id="181449" name="Picture 201"/>
              <p:cNvPicPr>
                <a:picLocks noChangeAspect="1" noChangeArrowheads="1"/>
              </p:cNvPicPr>
              <p:nvPr/>
            </p:nvPicPr>
            <p:blipFill>
              <a:blip r:embed="rId5"/>
              <a:srcRect/>
              <a:stretch>
                <a:fillRect/>
              </a:stretch>
            </p:blipFill>
            <p:spPr bwMode="auto">
              <a:xfrm>
                <a:off x="1041" y="2354"/>
                <a:ext cx="96" cy="7"/>
              </a:xfrm>
              <a:prstGeom prst="rect">
                <a:avLst/>
              </a:prstGeom>
              <a:noFill/>
              <a:ln w="9525">
                <a:noFill/>
                <a:miter lim="800000"/>
                <a:headEnd/>
                <a:tailEnd/>
              </a:ln>
            </p:spPr>
          </p:pic>
          <p:pic>
            <p:nvPicPr>
              <p:cNvPr id="181450" name="Picture 202"/>
              <p:cNvPicPr>
                <a:picLocks noChangeAspect="1" noChangeArrowheads="1"/>
              </p:cNvPicPr>
              <p:nvPr/>
            </p:nvPicPr>
            <p:blipFill>
              <a:blip r:embed="rId13"/>
              <a:srcRect/>
              <a:stretch>
                <a:fillRect/>
              </a:stretch>
            </p:blipFill>
            <p:spPr bwMode="auto">
              <a:xfrm>
                <a:off x="1164" y="2354"/>
                <a:ext cx="34" cy="7"/>
              </a:xfrm>
              <a:prstGeom prst="rect">
                <a:avLst/>
              </a:prstGeom>
              <a:noFill/>
              <a:ln w="9525">
                <a:noFill/>
                <a:miter lim="800000"/>
                <a:headEnd/>
                <a:tailEnd/>
              </a:ln>
            </p:spPr>
          </p:pic>
          <p:pic>
            <p:nvPicPr>
              <p:cNvPr id="181451" name="Picture 203"/>
              <p:cNvPicPr>
                <a:picLocks noChangeAspect="1" noChangeArrowheads="1"/>
              </p:cNvPicPr>
              <p:nvPr/>
            </p:nvPicPr>
            <p:blipFill>
              <a:blip r:embed="rId5"/>
              <a:srcRect/>
              <a:stretch>
                <a:fillRect/>
              </a:stretch>
            </p:blipFill>
            <p:spPr bwMode="auto">
              <a:xfrm>
                <a:off x="1096" y="2361"/>
                <a:ext cx="95" cy="7"/>
              </a:xfrm>
              <a:prstGeom prst="rect">
                <a:avLst/>
              </a:prstGeom>
              <a:noFill/>
              <a:ln w="9525">
                <a:noFill/>
                <a:miter lim="800000"/>
                <a:headEnd/>
                <a:tailEnd/>
              </a:ln>
            </p:spPr>
          </p:pic>
          <p:pic>
            <p:nvPicPr>
              <p:cNvPr id="181452" name="Picture 204"/>
              <p:cNvPicPr>
                <a:picLocks noChangeAspect="1" noChangeArrowheads="1"/>
              </p:cNvPicPr>
              <p:nvPr/>
            </p:nvPicPr>
            <p:blipFill>
              <a:blip r:embed="rId12"/>
              <a:srcRect/>
              <a:stretch>
                <a:fillRect/>
              </a:stretch>
            </p:blipFill>
            <p:spPr bwMode="auto">
              <a:xfrm>
                <a:off x="1110" y="2368"/>
                <a:ext cx="54" cy="7"/>
              </a:xfrm>
              <a:prstGeom prst="rect">
                <a:avLst/>
              </a:prstGeom>
              <a:noFill/>
              <a:ln w="9525">
                <a:noFill/>
                <a:miter lim="800000"/>
                <a:headEnd/>
                <a:tailEnd/>
              </a:ln>
            </p:spPr>
          </p:pic>
          <p:pic>
            <p:nvPicPr>
              <p:cNvPr id="181453" name="Picture 205"/>
              <p:cNvPicPr>
                <a:picLocks noChangeAspect="1" noChangeArrowheads="1"/>
              </p:cNvPicPr>
              <p:nvPr/>
            </p:nvPicPr>
            <p:blipFill>
              <a:blip r:embed="rId3"/>
              <a:srcRect/>
              <a:stretch>
                <a:fillRect/>
              </a:stretch>
            </p:blipFill>
            <p:spPr bwMode="auto">
              <a:xfrm>
                <a:off x="1226" y="2368"/>
                <a:ext cx="6" cy="7"/>
              </a:xfrm>
              <a:prstGeom prst="rect">
                <a:avLst/>
              </a:prstGeom>
              <a:noFill/>
              <a:ln w="9525">
                <a:noFill/>
                <a:miter lim="800000"/>
                <a:headEnd/>
                <a:tailEnd/>
              </a:ln>
            </p:spPr>
          </p:pic>
          <p:pic>
            <p:nvPicPr>
              <p:cNvPr id="181454" name="Picture 206"/>
              <p:cNvPicPr>
                <a:picLocks noChangeAspect="1" noChangeArrowheads="1"/>
              </p:cNvPicPr>
              <p:nvPr/>
            </p:nvPicPr>
            <p:blipFill>
              <a:blip r:embed="rId14"/>
              <a:srcRect/>
              <a:stretch>
                <a:fillRect/>
              </a:stretch>
            </p:blipFill>
            <p:spPr bwMode="auto">
              <a:xfrm>
                <a:off x="1110" y="2375"/>
                <a:ext cx="47" cy="7"/>
              </a:xfrm>
              <a:prstGeom prst="rect">
                <a:avLst/>
              </a:prstGeom>
              <a:noFill/>
              <a:ln w="9525">
                <a:noFill/>
                <a:miter lim="800000"/>
                <a:headEnd/>
                <a:tailEnd/>
              </a:ln>
            </p:spPr>
          </p:pic>
          <p:pic>
            <p:nvPicPr>
              <p:cNvPr id="181455" name="Picture 207"/>
              <p:cNvPicPr>
                <a:picLocks noChangeAspect="1" noChangeArrowheads="1"/>
              </p:cNvPicPr>
              <p:nvPr/>
            </p:nvPicPr>
            <p:blipFill>
              <a:blip r:embed="rId4"/>
              <a:srcRect/>
              <a:stretch>
                <a:fillRect/>
              </a:stretch>
            </p:blipFill>
            <p:spPr bwMode="auto">
              <a:xfrm>
                <a:off x="1205" y="2375"/>
                <a:ext cx="27" cy="7"/>
              </a:xfrm>
              <a:prstGeom prst="rect">
                <a:avLst/>
              </a:prstGeom>
              <a:noFill/>
              <a:ln w="9525">
                <a:noFill/>
                <a:miter lim="800000"/>
                <a:headEnd/>
                <a:tailEnd/>
              </a:ln>
            </p:spPr>
          </p:pic>
          <p:pic>
            <p:nvPicPr>
              <p:cNvPr id="181456" name="Picture 208"/>
              <p:cNvPicPr>
                <a:picLocks noChangeAspect="1" noChangeArrowheads="1"/>
              </p:cNvPicPr>
              <p:nvPr/>
            </p:nvPicPr>
            <p:blipFill>
              <a:blip r:embed="rId15"/>
              <a:srcRect/>
              <a:stretch>
                <a:fillRect/>
              </a:stretch>
            </p:blipFill>
            <p:spPr bwMode="auto">
              <a:xfrm>
                <a:off x="1110" y="2382"/>
                <a:ext cx="102" cy="7"/>
              </a:xfrm>
              <a:prstGeom prst="rect">
                <a:avLst/>
              </a:prstGeom>
              <a:noFill/>
              <a:ln w="9525">
                <a:noFill/>
                <a:miter lim="800000"/>
                <a:headEnd/>
                <a:tailEnd/>
              </a:ln>
            </p:spPr>
          </p:pic>
          <p:pic>
            <p:nvPicPr>
              <p:cNvPr id="181457" name="Picture 209"/>
              <p:cNvPicPr>
                <a:picLocks noChangeAspect="1" noChangeArrowheads="1"/>
              </p:cNvPicPr>
              <p:nvPr/>
            </p:nvPicPr>
            <p:blipFill>
              <a:blip r:embed="rId13"/>
              <a:srcRect/>
              <a:stretch>
                <a:fillRect/>
              </a:stretch>
            </p:blipFill>
            <p:spPr bwMode="auto">
              <a:xfrm>
                <a:off x="1110" y="2389"/>
                <a:ext cx="34" cy="7"/>
              </a:xfrm>
              <a:prstGeom prst="rect">
                <a:avLst/>
              </a:prstGeom>
              <a:noFill/>
              <a:ln w="9525">
                <a:noFill/>
                <a:miter lim="800000"/>
                <a:headEnd/>
                <a:tailEnd/>
              </a:ln>
            </p:spPr>
          </p:pic>
          <p:pic>
            <p:nvPicPr>
              <p:cNvPr id="181458" name="Picture 210"/>
              <p:cNvPicPr>
                <a:picLocks noChangeAspect="1" noChangeArrowheads="1"/>
              </p:cNvPicPr>
              <p:nvPr/>
            </p:nvPicPr>
            <p:blipFill>
              <a:blip r:embed="rId14"/>
              <a:srcRect/>
              <a:stretch>
                <a:fillRect/>
              </a:stretch>
            </p:blipFill>
            <p:spPr bwMode="auto">
              <a:xfrm>
                <a:off x="1103" y="2403"/>
                <a:ext cx="48" cy="7"/>
              </a:xfrm>
              <a:prstGeom prst="rect">
                <a:avLst/>
              </a:prstGeom>
              <a:noFill/>
              <a:ln w="9525">
                <a:noFill/>
                <a:miter lim="800000"/>
                <a:headEnd/>
                <a:tailEnd/>
              </a:ln>
            </p:spPr>
          </p:pic>
          <p:pic>
            <p:nvPicPr>
              <p:cNvPr id="181459" name="Picture 211"/>
              <p:cNvPicPr>
                <a:picLocks noChangeAspect="1" noChangeArrowheads="1"/>
              </p:cNvPicPr>
              <p:nvPr/>
            </p:nvPicPr>
            <p:blipFill>
              <a:blip r:embed="rId16"/>
              <a:srcRect/>
              <a:stretch>
                <a:fillRect/>
              </a:stretch>
            </p:blipFill>
            <p:spPr bwMode="auto">
              <a:xfrm>
                <a:off x="1096" y="2410"/>
                <a:ext cx="61" cy="7"/>
              </a:xfrm>
              <a:prstGeom prst="rect">
                <a:avLst/>
              </a:prstGeom>
              <a:noFill/>
              <a:ln w="9525">
                <a:noFill/>
                <a:miter lim="800000"/>
                <a:headEnd/>
                <a:tailEnd/>
              </a:ln>
            </p:spPr>
          </p:pic>
          <p:pic>
            <p:nvPicPr>
              <p:cNvPr id="181460" name="Picture 212"/>
              <p:cNvPicPr>
                <a:picLocks noChangeAspect="1" noChangeArrowheads="1"/>
              </p:cNvPicPr>
              <p:nvPr/>
            </p:nvPicPr>
            <p:blipFill>
              <a:blip r:embed="rId16"/>
              <a:srcRect/>
              <a:stretch>
                <a:fillRect/>
              </a:stretch>
            </p:blipFill>
            <p:spPr bwMode="auto">
              <a:xfrm>
                <a:off x="1096" y="2417"/>
                <a:ext cx="61" cy="7"/>
              </a:xfrm>
              <a:prstGeom prst="rect">
                <a:avLst/>
              </a:prstGeom>
              <a:noFill/>
              <a:ln w="9525">
                <a:noFill/>
                <a:miter lim="800000"/>
                <a:headEnd/>
                <a:tailEnd/>
              </a:ln>
            </p:spPr>
          </p:pic>
          <p:pic>
            <p:nvPicPr>
              <p:cNvPr id="181461" name="Picture 213"/>
              <p:cNvPicPr>
                <a:picLocks noChangeAspect="1" noChangeArrowheads="1"/>
              </p:cNvPicPr>
              <p:nvPr/>
            </p:nvPicPr>
            <p:blipFill>
              <a:blip r:embed="rId16"/>
              <a:srcRect/>
              <a:stretch>
                <a:fillRect/>
              </a:stretch>
            </p:blipFill>
            <p:spPr bwMode="auto">
              <a:xfrm>
                <a:off x="1096" y="2424"/>
                <a:ext cx="61" cy="7"/>
              </a:xfrm>
              <a:prstGeom prst="rect">
                <a:avLst/>
              </a:prstGeom>
              <a:noFill/>
              <a:ln w="9525">
                <a:noFill/>
                <a:miter lim="800000"/>
                <a:headEnd/>
                <a:tailEnd/>
              </a:ln>
            </p:spPr>
          </p:pic>
          <p:sp>
            <p:nvSpPr>
              <p:cNvPr id="181462" name="Freeform 214"/>
              <p:cNvSpPr>
                <a:spLocks/>
              </p:cNvSpPr>
              <p:nvPr/>
            </p:nvSpPr>
            <p:spPr bwMode="auto">
              <a:xfrm>
                <a:off x="932" y="3840"/>
                <a:ext cx="62" cy="42"/>
              </a:xfrm>
              <a:custGeom>
                <a:avLst/>
                <a:gdLst/>
                <a:ahLst/>
                <a:cxnLst>
                  <a:cxn ang="0">
                    <a:pos x="0" y="28"/>
                  </a:cxn>
                  <a:cxn ang="0">
                    <a:pos x="0" y="28"/>
                  </a:cxn>
                  <a:cxn ang="0">
                    <a:pos x="0" y="21"/>
                  </a:cxn>
                  <a:cxn ang="0">
                    <a:pos x="0" y="21"/>
                  </a:cxn>
                  <a:cxn ang="0">
                    <a:pos x="0" y="21"/>
                  </a:cxn>
                  <a:cxn ang="0">
                    <a:pos x="7" y="14"/>
                  </a:cxn>
                  <a:cxn ang="0">
                    <a:pos x="7" y="14"/>
                  </a:cxn>
                  <a:cxn ang="0">
                    <a:pos x="14" y="7"/>
                  </a:cxn>
                  <a:cxn ang="0">
                    <a:pos x="21" y="7"/>
                  </a:cxn>
                  <a:cxn ang="0">
                    <a:pos x="28" y="0"/>
                  </a:cxn>
                  <a:cxn ang="0">
                    <a:pos x="34" y="0"/>
                  </a:cxn>
                  <a:cxn ang="0">
                    <a:pos x="41" y="0"/>
                  </a:cxn>
                  <a:cxn ang="0">
                    <a:pos x="41" y="0"/>
                  </a:cxn>
                  <a:cxn ang="0">
                    <a:pos x="48" y="7"/>
                  </a:cxn>
                  <a:cxn ang="0">
                    <a:pos x="55" y="14"/>
                  </a:cxn>
                  <a:cxn ang="0">
                    <a:pos x="55" y="21"/>
                  </a:cxn>
                  <a:cxn ang="0">
                    <a:pos x="62" y="28"/>
                  </a:cxn>
                  <a:cxn ang="0">
                    <a:pos x="62" y="28"/>
                  </a:cxn>
                  <a:cxn ang="0">
                    <a:pos x="62" y="35"/>
                  </a:cxn>
                  <a:cxn ang="0">
                    <a:pos x="62" y="42"/>
                  </a:cxn>
                  <a:cxn ang="0">
                    <a:pos x="62" y="42"/>
                  </a:cxn>
                  <a:cxn ang="0">
                    <a:pos x="55" y="42"/>
                  </a:cxn>
                  <a:cxn ang="0">
                    <a:pos x="55" y="42"/>
                  </a:cxn>
                  <a:cxn ang="0">
                    <a:pos x="48" y="42"/>
                  </a:cxn>
                  <a:cxn ang="0">
                    <a:pos x="48" y="42"/>
                  </a:cxn>
                  <a:cxn ang="0">
                    <a:pos x="34" y="42"/>
                  </a:cxn>
                  <a:cxn ang="0">
                    <a:pos x="28" y="42"/>
                  </a:cxn>
                  <a:cxn ang="0">
                    <a:pos x="21" y="35"/>
                  </a:cxn>
                  <a:cxn ang="0">
                    <a:pos x="14" y="35"/>
                  </a:cxn>
                  <a:cxn ang="0">
                    <a:pos x="7" y="35"/>
                  </a:cxn>
                  <a:cxn ang="0">
                    <a:pos x="7" y="28"/>
                  </a:cxn>
                  <a:cxn ang="0">
                    <a:pos x="0" y="28"/>
                  </a:cxn>
                  <a:cxn ang="0">
                    <a:pos x="0" y="28"/>
                  </a:cxn>
                </a:cxnLst>
                <a:rect l="0" t="0" r="r" b="b"/>
                <a:pathLst>
                  <a:path w="62" h="42">
                    <a:moveTo>
                      <a:pt x="0" y="28"/>
                    </a:moveTo>
                    <a:lnTo>
                      <a:pt x="0" y="28"/>
                    </a:lnTo>
                    <a:lnTo>
                      <a:pt x="0" y="21"/>
                    </a:lnTo>
                    <a:lnTo>
                      <a:pt x="0" y="21"/>
                    </a:lnTo>
                    <a:lnTo>
                      <a:pt x="0" y="21"/>
                    </a:lnTo>
                    <a:lnTo>
                      <a:pt x="7" y="14"/>
                    </a:lnTo>
                    <a:lnTo>
                      <a:pt x="7" y="14"/>
                    </a:lnTo>
                    <a:lnTo>
                      <a:pt x="14" y="7"/>
                    </a:lnTo>
                    <a:lnTo>
                      <a:pt x="21" y="7"/>
                    </a:lnTo>
                    <a:lnTo>
                      <a:pt x="28" y="0"/>
                    </a:lnTo>
                    <a:lnTo>
                      <a:pt x="34" y="0"/>
                    </a:lnTo>
                    <a:lnTo>
                      <a:pt x="41" y="0"/>
                    </a:lnTo>
                    <a:lnTo>
                      <a:pt x="41" y="0"/>
                    </a:lnTo>
                    <a:lnTo>
                      <a:pt x="48" y="7"/>
                    </a:lnTo>
                    <a:lnTo>
                      <a:pt x="55" y="14"/>
                    </a:lnTo>
                    <a:lnTo>
                      <a:pt x="55" y="21"/>
                    </a:lnTo>
                    <a:lnTo>
                      <a:pt x="62" y="28"/>
                    </a:lnTo>
                    <a:lnTo>
                      <a:pt x="62" y="28"/>
                    </a:lnTo>
                    <a:lnTo>
                      <a:pt x="62" y="35"/>
                    </a:lnTo>
                    <a:lnTo>
                      <a:pt x="62" y="42"/>
                    </a:lnTo>
                    <a:lnTo>
                      <a:pt x="62" y="42"/>
                    </a:lnTo>
                    <a:lnTo>
                      <a:pt x="55" y="42"/>
                    </a:lnTo>
                    <a:lnTo>
                      <a:pt x="55" y="42"/>
                    </a:lnTo>
                    <a:lnTo>
                      <a:pt x="48" y="42"/>
                    </a:lnTo>
                    <a:lnTo>
                      <a:pt x="48" y="42"/>
                    </a:lnTo>
                    <a:lnTo>
                      <a:pt x="34" y="42"/>
                    </a:lnTo>
                    <a:lnTo>
                      <a:pt x="28" y="42"/>
                    </a:lnTo>
                    <a:lnTo>
                      <a:pt x="21" y="35"/>
                    </a:lnTo>
                    <a:lnTo>
                      <a:pt x="14" y="35"/>
                    </a:lnTo>
                    <a:lnTo>
                      <a:pt x="7" y="35"/>
                    </a:lnTo>
                    <a:lnTo>
                      <a:pt x="7" y="28"/>
                    </a:lnTo>
                    <a:lnTo>
                      <a:pt x="0" y="28"/>
                    </a:lnTo>
                    <a:lnTo>
                      <a:pt x="0"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63" name="Freeform 215"/>
              <p:cNvSpPr>
                <a:spLocks/>
              </p:cNvSpPr>
              <p:nvPr/>
            </p:nvSpPr>
            <p:spPr bwMode="auto">
              <a:xfrm>
                <a:off x="1171" y="3749"/>
                <a:ext cx="61" cy="28"/>
              </a:xfrm>
              <a:custGeom>
                <a:avLst/>
                <a:gdLst/>
                <a:ahLst/>
                <a:cxnLst>
                  <a:cxn ang="0">
                    <a:pos x="0" y="7"/>
                  </a:cxn>
                  <a:cxn ang="0">
                    <a:pos x="0" y="14"/>
                  </a:cxn>
                  <a:cxn ang="0">
                    <a:pos x="0" y="14"/>
                  </a:cxn>
                  <a:cxn ang="0">
                    <a:pos x="0" y="14"/>
                  </a:cxn>
                  <a:cxn ang="0">
                    <a:pos x="0" y="14"/>
                  </a:cxn>
                  <a:cxn ang="0">
                    <a:pos x="7" y="14"/>
                  </a:cxn>
                  <a:cxn ang="0">
                    <a:pos x="7" y="21"/>
                  </a:cxn>
                  <a:cxn ang="0">
                    <a:pos x="14" y="21"/>
                  </a:cxn>
                  <a:cxn ang="0">
                    <a:pos x="20" y="28"/>
                  </a:cxn>
                  <a:cxn ang="0">
                    <a:pos x="27" y="28"/>
                  </a:cxn>
                  <a:cxn ang="0">
                    <a:pos x="34" y="28"/>
                  </a:cxn>
                  <a:cxn ang="0">
                    <a:pos x="41" y="28"/>
                  </a:cxn>
                  <a:cxn ang="0">
                    <a:pos x="41" y="28"/>
                  </a:cxn>
                  <a:cxn ang="0">
                    <a:pos x="48" y="21"/>
                  </a:cxn>
                  <a:cxn ang="0">
                    <a:pos x="55" y="21"/>
                  </a:cxn>
                  <a:cxn ang="0">
                    <a:pos x="55" y="14"/>
                  </a:cxn>
                  <a:cxn ang="0">
                    <a:pos x="61" y="14"/>
                  </a:cxn>
                  <a:cxn ang="0">
                    <a:pos x="61" y="7"/>
                  </a:cxn>
                  <a:cxn ang="0">
                    <a:pos x="61" y="7"/>
                  </a:cxn>
                  <a:cxn ang="0">
                    <a:pos x="61" y="0"/>
                  </a:cxn>
                  <a:cxn ang="0">
                    <a:pos x="61" y="0"/>
                  </a:cxn>
                  <a:cxn ang="0">
                    <a:pos x="55" y="0"/>
                  </a:cxn>
                  <a:cxn ang="0">
                    <a:pos x="55" y="0"/>
                  </a:cxn>
                  <a:cxn ang="0">
                    <a:pos x="48" y="0"/>
                  </a:cxn>
                  <a:cxn ang="0">
                    <a:pos x="48" y="0"/>
                  </a:cxn>
                  <a:cxn ang="0">
                    <a:pos x="34" y="0"/>
                  </a:cxn>
                  <a:cxn ang="0">
                    <a:pos x="27" y="0"/>
                  </a:cxn>
                  <a:cxn ang="0">
                    <a:pos x="20" y="0"/>
                  </a:cxn>
                  <a:cxn ang="0">
                    <a:pos x="14" y="7"/>
                  </a:cxn>
                  <a:cxn ang="0">
                    <a:pos x="7" y="7"/>
                  </a:cxn>
                  <a:cxn ang="0">
                    <a:pos x="7" y="7"/>
                  </a:cxn>
                  <a:cxn ang="0">
                    <a:pos x="0" y="7"/>
                  </a:cxn>
                  <a:cxn ang="0">
                    <a:pos x="0" y="7"/>
                  </a:cxn>
                </a:cxnLst>
                <a:rect l="0" t="0" r="r" b="b"/>
                <a:pathLst>
                  <a:path w="61" h="28">
                    <a:moveTo>
                      <a:pt x="0" y="7"/>
                    </a:moveTo>
                    <a:lnTo>
                      <a:pt x="0" y="14"/>
                    </a:lnTo>
                    <a:lnTo>
                      <a:pt x="0" y="14"/>
                    </a:lnTo>
                    <a:lnTo>
                      <a:pt x="0" y="14"/>
                    </a:lnTo>
                    <a:lnTo>
                      <a:pt x="0" y="14"/>
                    </a:lnTo>
                    <a:lnTo>
                      <a:pt x="7" y="14"/>
                    </a:lnTo>
                    <a:lnTo>
                      <a:pt x="7" y="21"/>
                    </a:lnTo>
                    <a:lnTo>
                      <a:pt x="14" y="21"/>
                    </a:lnTo>
                    <a:lnTo>
                      <a:pt x="20" y="28"/>
                    </a:lnTo>
                    <a:lnTo>
                      <a:pt x="27" y="28"/>
                    </a:lnTo>
                    <a:lnTo>
                      <a:pt x="34" y="28"/>
                    </a:lnTo>
                    <a:lnTo>
                      <a:pt x="41" y="28"/>
                    </a:lnTo>
                    <a:lnTo>
                      <a:pt x="41" y="28"/>
                    </a:lnTo>
                    <a:lnTo>
                      <a:pt x="48" y="21"/>
                    </a:lnTo>
                    <a:lnTo>
                      <a:pt x="55" y="21"/>
                    </a:lnTo>
                    <a:lnTo>
                      <a:pt x="55" y="14"/>
                    </a:lnTo>
                    <a:lnTo>
                      <a:pt x="61" y="14"/>
                    </a:lnTo>
                    <a:lnTo>
                      <a:pt x="61" y="7"/>
                    </a:lnTo>
                    <a:lnTo>
                      <a:pt x="61" y="7"/>
                    </a:lnTo>
                    <a:lnTo>
                      <a:pt x="61" y="0"/>
                    </a:lnTo>
                    <a:lnTo>
                      <a:pt x="61" y="0"/>
                    </a:lnTo>
                    <a:lnTo>
                      <a:pt x="55" y="0"/>
                    </a:lnTo>
                    <a:lnTo>
                      <a:pt x="55" y="0"/>
                    </a:lnTo>
                    <a:lnTo>
                      <a:pt x="48" y="0"/>
                    </a:lnTo>
                    <a:lnTo>
                      <a:pt x="48" y="0"/>
                    </a:lnTo>
                    <a:lnTo>
                      <a:pt x="34" y="0"/>
                    </a:lnTo>
                    <a:lnTo>
                      <a:pt x="27" y="0"/>
                    </a:lnTo>
                    <a:lnTo>
                      <a:pt x="20" y="0"/>
                    </a:lnTo>
                    <a:lnTo>
                      <a:pt x="14" y="7"/>
                    </a:lnTo>
                    <a:lnTo>
                      <a:pt x="7" y="7"/>
                    </a:lnTo>
                    <a:lnTo>
                      <a:pt x="7" y="7"/>
                    </a:lnTo>
                    <a:lnTo>
                      <a:pt x="0" y="7"/>
                    </a:lnTo>
                    <a:lnTo>
                      <a:pt x="0" y="7"/>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64" name="Freeform 216"/>
              <p:cNvSpPr>
                <a:spLocks/>
              </p:cNvSpPr>
              <p:nvPr/>
            </p:nvSpPr>
            <p:spPr bwMode="auto">
              <a:xfrm>
                <a:off x="1273" y="3686"/>
                <a:ext cx="62" cy="56"/>
              </a:xfrm>
              <a:custGeom>
                <a:avLst/>
                <a:gdLst/>
                <a:ahLst/>
                <a:cxnLst>
                  <a:cxn ang="0">
                    <a:pos x="0" y="21"/>
                  </a:cxn>
                  <a:cxn ang="0">
                    <a:pos x="0" y="21"/>
                  </a:cxn>
                  <a:cxn ang="0">
                    <a:pos x="0" y="28"/>
                  </a:cxn>
                  <a:cxn ang="0">
                    <a:pos x="0" y="28"/>
                  </a:cxn>
                  <a:cxn ang="0">
                    <a:pos x="0" y="35"/>
                  </a:cxn>
                  <a:cxn ang="0">
                    <a:pos x="7" y="35"/>
                  </a:cxn>
                  <a:cxn ang="0">
                    <a:pos x="7" y="42"/>
                  </a:cxn>
                  <a:cxn ang="0">
                    <a:pos x="14" y="42"/>
                  </a:cxn>
                  <a:cxn ang="0">
                    <a:pos x="21" y="49"/>
                  </a:cxn>
                  <a:cxn ang="0">
                    <a:pos x="28" y="56"/>
                  </a:cxn>
                  <a:cxn ang="0">
                    <a:pos x="34" y="56"/>
                  </a:cxn>
                  <a:cxn ang="0">
                    <a:pos x="41" y="56"/>
                  </a:cxn>
                  <a:cxn ang="0">
                    <a:pos x="41" y="49"/>
                  </a:cxn>
                  <a:cxn ang="0">
                    <a:pos x="48" y="49"/>
                  </a:cxn>
                  <a:cxn ang="0">
                    <a:pos x="55" y="42"/>
                  </a:cxn>
                  <a:cxn ang="0">
                    <a:pos x="55" y="28"/>
                  </a:cxn>
                  <a:cxn ang="0">
                    <a:pos x="62" y="21"/>
                  </a:cxn>
                  <a:cxn ang="0">
                    <a:pos x="62" y="14"/>
                  </a:cxn>
                  <a:cxn ang="0">
                    <a:pos x="62" y="7"/>
                  </a:cxn>
                  <a:cxn ang="0">
                    <a:pos x="62" y="7"/>
                  </a:cxn>
                  <a:cxn ang="0">
                    <a:pos x="62" y="0"/>
                  </a:cxn>
                  <a:cxn ang="0">
                    <a:pos x="55" y="0"/>
                  </a:cxn>
                  <a:cxn ang="0">
                    <a:pos x="55" y="0"/>
                  </a:cxn>
                  <a:cxn ang="0">
                    <a:pos x="48" y="0"/>
                  </a:cxn>
                  <a:cxn ang="0">
                    <a:pos x="48" y="0"/>
                  </a:cxn>
                  <a:cxn ang="0">
                    <a:pos x="34" y="0"/>
                  </a:cxn>
                  <a:cxn ang="0">
                    <a:pos x="28" y="7"/>
                  </a:cxn>
                  <a:cxn ang="0">
                    <a:pos x="21" y="7"/>
                  </a:cxn>
                  <a:cxn ang="0">
                    <a:pos x="14" y="14"/>
                  </a:cxn>
                  <a:cxn ang="0">
                    <a:pos x="7" y="14"/>
                  </a:cxn>
                  <a:cxn ang="0">
                    <a:pos x="7" y="14"/>
                  </a:cxn>
                  <a:cxn ang="0">
                    <a:pos x="0" y="14"/>
                  </a:cxn>
                  <a:cxn ang="0">
                    <a:pos x="0" y="21"/>
                  </a:cxn>
                </a:cxnLst>
                <a:rect l="0" t="0" r="r" b="b"/>
                <a:pathLst>
                  <a:path w="62" h="56">
                    <a:moveTo>
                      <a:pt x="0" y="21"/>
                    </a:moveTo>
                    <a:lnTo>
                      <a:pt x="0" y="21"/>
                    </a:lnTo>
                    <a:lnTo>
                      <a:pt x="0" y="28"/>
                    </a:lnTo>
                    <a:lnTo>
                      <a:pt x="0" y="28"/>
                    </a:lnTo>
                    <a:lnTo>
                      <a:pt x="0" y="35"/>
                    </a:lnTo>
                    <a:lnTo>
                      <a:pt x="7" y="35"/>
                    </a:lnTo>
                    <a:lnTo>
                      <a:pt x="7" y="42"/>
                    </a:lnTo>
                    <a:lnTo>
                      <a:pt x="14" y="42"/>
                    </a:lnTo>
                    <a:lnTo>
                      <a:pt x="21" y="49"/>
                    </a:lnTo>
                    <a:lnTo>
                      <a:pt x="28" y="56"/>
                    </a:lnTo>
                    <a:lnTo>
                      <a:pt x="34" y="56"/>
                    </a:lnTo>
                    <a:lnTo>
                      <a:pt x="41" y="56"/>
                    </a:lnTo>
                    <a:lnTo>
                      <a:pt x="41" y="49"/>
                    </a:lnTo>
                    <a:lnTo>
                      <a:pt x="48" y="49"/>
                    </a:lnTo>
                    <a:lnTo>
                      <a:pt x="55" y="42"/>
                    </a:lnTo>
                    <a:lnTo>
                      <a:pt x="55" y="28"/>
                    </a:lnTo>
                    <a:lnTo>
                      <a:pt x="62" y="21"/>
                    </a:lnTo>
                    <a:lnTo>
                      <a:pt x="62" y="14"/>
                    </a:lnTo>
                    <a:lnTo>
                      <a:pt x="62" y="7"/>
                    </a:lnTo>
                    <a:lnTo>
                      <a:pt x="62" y="7"/>
                    </a:lnTo>
                    <a:lnTo>
                      <a:pt x="62" y="0"/>
                    </a:lnTo>
                    <a:lnTo>
                      <a:pt x="55" y="0"/>
                    </a:lnTo>
                    <a:lnTo>
                      <a:pt x="55" y="0"/>
                    </a:lnTo>
                    <a:lnTo>
                      <a:pt x="48" y="0"/>
                    </a:lnTo>
                    <a:lnTo>
                      <a:pt x="48" y="0"/>
                    </a:lnTo>
                    <a:lnTo>
                      <a:pt x="34" y="0"/>
                    </a:lnTo>
                    <a:lnTo>
                      <a:pt x="28" y="7"/>
                    </a:lnTo>
                    <a:lnTo>
                      <a:pt x="21" y="7"/>
                    </a:lnTo>
                    <a:lnTo>
                      <a:pt x="14" y="14"/>
                    </a:lnTo>
                    <a:lnTo>
                      <a:pt x="7" y="14"/>
                    </a:lnTo>
                    <a:lnTo>
                      <a:pt x="7" y="14"/>
                    </a:lnTo>
                    <a:lnTo>
                      <a:pt x="0" y="14"/>
                    </a:lnTo>
                    <a:lnTo>
                      <a:pt x="0"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65" name="Freeform 217"/>
              <p:cNvSpPr>
                <a:spLocks/>
              </p:cNvSpPr>
              <p:nvPr/>
            </p:nvSpPr>
            <p:spPr bwMode="auto">
              <a:xfrm>
                <a:off x="1055" y="3805"/>
                <a:ext cx="61" cy="42"/>
              </a:xfrm>
              <a:custGeom>
                <a:avLst/>
                <a:gdLst/>
                <a:ahLst/>
                <a:cxnLst>
                  <a:cxn ang="0">
                    <a:pos x="0" y="28"/>
                  </a:cxn>
                  <a:cxn ang="0">
                    <a:pos x="0" y="28"/>
                  </a:cxn>
                  <a:cxn ang="0">
                    <a:pos x="0" y="21"/>
                  </a:cxn>
                  <a:cxn ang="0">
                    <a:pos x="0" y="21"/>
                  </a:cxn>
                  <a:cxn ang="0">
                    <a:pos x="0" y="21"/>
                  </a:cxn>
                  <a:cxn ang="0">
                    <a:pos x="7" y="14"/>
                  </a:cxn>
                  <a:cxn ang="0">
                    <a:pos x="7" y="14"/>
                  </a:cxn>
                  <a:cxn ang="0">
                    <a:pos x="14" y="7"/>
                  </a:cxn>
                  <a:cxn ang="0">
                    <a:pos x="20" y="7"/>
                  </a:cxn>
                  <a:cxn ang="0">
                    <a:pos x="27" y="0"/>
                  </a:cxn>
                  <a:cxn ang="0">
                    <a:pos x="34" y="0"/>
                  </a:cxn>
                  <a:cxn ang="0">
                    <a:pos x="41" y="0"/>
                  </a:cxn>
                  <a:cxn ang="0">
                    <a:pos x="41" y="0"/>
                  </a:cxn>
                  <a:cxn ang="0">
                    <a:pos x="48" y="7"/>
                  </a:cxn>
                  <a:cxn ang="0">
                    <a:pos x="55" y="14"/>
                  </a:cxn>
                  <a:cxn ang="0">
                    <a:pos x="55" y="21"/>
                  </a:cxn>
                  <a:cxn ang="0">
                    <a:pos x="61" y="28"/>
                  </a:cxn>
                  <a:cxn ang="0">
                    <a:pos x="61" y="28"/>
                  </a:cxn>
                  <a:cxn ang="0">
                    <a:pos x="61" y="35"/>
                  </a:cxn>
                  <a:cxn ang="0">
                    <a:pos x="61" y="42"/>
                  </a:cxn>
                  <a:cxn ang="0">
                    <a:pos x="55" y="42"/>
                  </a:cxn>
                  <a:cxn ang="0">
                    <a:pos x="55" y="42"/>
                  </a:cxn>
                  <a:cxn ang="0">
                    <a:pos x="55" y="42"/>
                  </a:cxn>
                  <a:cxn ang="0">
                    <a:pos x="48" y="42"/>
                  </a:cxn>
                  <a:cxn ang="0">
                    <a:pos x="48" y="42"/>
                  </a:cxn>
                  <a:cxn ang="0">
                    <a:pos x="34" y="42"/>
                  </a:cxn>
                  <a:cxn ang="0">
                    <a:pos x="27" y="42"/>
                  </a:cxn>
                  <a:cxn ang="0">
                    <a:pos x="20" y="35"/>
                  </a:cxn>
                  <a:cxn ang="0">
                    <a:pos x="14" y="35"/>
                  </a:cxn>
                  <a:cxn ang="0">
                    <a:pos x="7" y="35"/>
                  </a:cxn>
                  <a:cxn ang="0">
                    <a:pos x="7" y="28"/>
                  </a:cxn>
                  <a:cxn ang="0">
                    <a:pos x="0" y="28"/>
                  </a:cxn>
                  <a:cxn ang="0">
                    <a:pos x="0" y="28"/>
                  </a:cxn>
                </a:cxnLst>
                <a:rect l="0" t="0" r="r" b="b"/>
                <a:pathLst>
                  <a:path w="61" h="42">
                    <a:moveTo>
                      <a:pt x="0" y="28"/>
                    </a:moveTo>
                    <a:lnTo>
                      <a:pt x="0" y="28"/>
                    </a:lnTo>
                    <a:lnTo>
                      <a:pt x="0" y="21"/>
                    </a:lnTo>
                    <a:lnTo>
                      <a:pt x="0" y="21"/>
                    </a:lnTo>
                    <a:lnTo>
                      <a:pt x="0" y="21"/>
                    </a:lnTo>
                    <a:lnTo>
                      <a:pt x="7" y="14"/>
                    </a:lnTo>
                    <a:lnTo>
                      <a:pt x="7" y="14"/>
                    </a:lnTo>
                    <a:lnTo>
                      <a:pt x="14" y="7"/>
                    </a:lnTo>
                    <a:lnTo>
                      <a:pt x="20" y="7"/>
                    </a:lnTo>
                    <a:lnTo>
                      <a:pt x="27" y="0"/>
                    </a:lnTo>
                    <a:lnTo>
                      <a:pt x="34" y="0"/>
                    </a:lnTo>
                    <a:lnTo>
                      <a:pt x="41" y="0"/>
                    </a:lnTo>
                    <a:lnTo>
                      <a:pt x="41" y="0"/>
                    </a:lnTo>
                    <a:lnTo>
                      <a:pt x="48" y="7"/>
                    </a:lnTo>
                    <a:lnTo>
                      <a:pt x="55" y="14"/>
                    </a:lnTo>
                    <a:lnTo>
                      <a:pt x="55" y="21"/>
                    </a:lnTo>
                    <a:lnTo>
                      <a:pt x="61" y="28"/>
                    </a:lnTo>
                    <a:lnTo>
                      <a:pt x="61" y="28"/>
                    </a:lnTo>
                    <a:lnTo>
                      <a:pt x="61" y="35"/>
                    </a:lnTo>
                    <a:lnTo>
                      <a:pt x="61" y="42"/>
                    </a:lnTo>
                    <a:lnTo>
                      <a:pt x="55" y="42"/>
                    </a:lnTo>
                    <a:lnTo>
                      <a:pt x="55" y="42"/>
                    </a:lnTo>
                    <a:lnTo>
                      <a:pt x="55" y="42"/>
                    </a:lnTo>
                    <a:lnTo>
                      <a:pt x="48" y="42"/>
                    </a:lnTo>
                    <a:lnTo>
                      <a:pt x="48" y="42"/>
                    </a:lnTo>
                    <a:lnTo>
                      <a:pt x="34" y="42"/>
                    </a:lnTo>
                    <a:lnTo>
                      <a:pt x="27" y="42"/>
                    </a:lnTo>
                    <a:lnTo>
                      <a:pt x="20" y="35"/>
                    </a:lnTo>
                    <a:lnTo>
                      <a:pt x="14" y="35"/>
                    </a:lnTo>
                    <a:lnTo>
                      <a:pt x="7" y="35"/>
                    </a:lnTo>
                    <a:lnTo>
                      <a:pt x="7" y="28"/>
                    </a:lnTo>
                    <a:lnTo>
                      <a:pt x="0" y="28"/>
                    </a:lnTo>
                    <a:lnTo>
                      <a:pt x="0"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66" name="Freeform 218"/>
              <p:cNvSpPr>
                <a:spLocks/>
              </p:cNvSpPr>
              <p:nvPr/>
            </p:nvSpPr>
            <p:spPr bwMode="auto">
              <a:xfrm>
                <a:off x="932" y="3658"/>
                <a:ext cx="62" cy="35"/>
              </a:xfrm>
              <a:custGeom>
                <a:avLst/>
                <a:gdLst/>
                <a:ahLst/>
                <a:cxnLst>
                  <a:cxn ang="0">
                    <a:pos x="0" y="21"/>
                  </a:cxn>
                  <a:cxn ang="0">
                    <a:pos x="0" y="21"/>
                  </a:cxn>
                  <a:cxn ang="0">
                    <a:pos x="0" y="21"/>
                  </a:cxn>
                  <a:cxn ang="0">
                    <a:pos x="0" y="14"/>
                  </a:cxn>
                  <a:cxn ang="0">
                    <a:pos x="0" y="14"/>
                  </a:cxn>
                  <a:cxn ang="0">
                    <a:pos x="7" y="14"/>
                  </a:cxn>
                  <a:cxn ang="0">
                    <a:pos x="7" y="14"/>
                  </a:cxn>
                  <a:cxn ang="0">
                    <a:pos x="14" y="7"/>
                  </a:cxn>
                  <a:cxn ang="0">
                    <a:pos x="21" y="7"/>
                  </a:cxn>
                  <a:cxn ang="0">
                    <a:pos x="28" y="0"/>
                  </a:cxn>
                  <a:cxn ang="0">
                    <a:pos x="34" y="0"/>
                  </a:cxn>
                  <a:cxn ang="0">
                    <a:pos x="41" y="0"/>
                  </a:cxn>
                  <a:cxn ang="0">
                    <a:pos x="41" y="0"/>
                  </a:cxn>
                  <a:cxn ang="0">
                    <a:pos x="48" y="7"/>
                  </a:cxn>
                  <a:cxn ang="0">
                    <a:pos x="55" y="7"/>
                  </a:cxn>
                  <a:cxn ang="0">
                    <a:pos x="55" y="14"/>
                  </a:cxn>
                  <a:cxn ang="0">
                    <a:pos x="62" y="21"/>
                  </a:cxn>
                  <a:cxn ang="0">
                    <a:pos x="62" y="28"/>
                  </a:cxn>
                  <a:cxn ang="0">
                    <a:pos x="62" y="28"/>
                  </a:cxn>
                  <a:cxn ang="0">
                    <a:pos x="62" y="35"/>
                  </a:cxn>
                  <a:cxn ang="0">
                    <a:pos x="62" y="35"/>
                  </a:cxn>
                  <a:cxn ang="0">
                    <a:pos x="55" y="35"/>
                  </a:cxn>
                  <a:cxn ang="0">
                    <a:pos x="55" y="35"/>
                  </a:cxn>
                  <a:cxn ang="0">
                    <a:pos x="48" y="35"/>
                  </a:cxn>
                  <a:cxn ang="0">
                    <a:pos x="48" y="35"/>
                  </a:cxn>
                  <a:cxn ang="0">
                    <a:pos x="34" y="35"/>
                  </a:cxn>
                  <a:cxn ang="0">
                    <a:pos x="28" y="35"/>
                  </a:cxn>
                  <a:cxn ang="0">
                    <a:pos x="21" y="28"/>
                  </a:cxn>
                  <a:cxn ang="0">
                    <a:pos x="14" y="28"/>
                  </a:cxn>
                  <a:cxn ang="0">
                    <a:pos x="7" y="28"/>
                  </a:cxn>
                  <a:cxn ang="0">
                    <a:pos x="7" y="28"/>
                  </a:cxn>
                  <a:cxn ang="0">
                    <a:pos x="0" y="21"/>
                  </a:cxn>
                  <a:cxn ang="0">
                    <a:pos x="0" y="21"/>
                  </a:cxn>
                </a:cxnLst>
                <a:rect l="0" t="0" r="r" b="b"/>
                <a:pathLst>
                  <a:path w="62" h="35">
                    <a:moveTo>
                      <a:pt x="0" y="21"/>
                    </a:moveTo>
                    <a:lnTo>
                      <a:pt x="0" y="21"/>
                    </a:lnTo>
                    <a:lnTo>
                      <a:pt x="0" y="21"/>
                    </a:lnTo>
                    <a:lnTo>
                      <a:pt x="0" y="14"/>
                    </a:lnTo>
                    <a:lnTo>
                      <a:pt x="0" y="14"/>
                    </a:lnTo>
                    <a:lnTo>
                      <a:pt x="7" y="14"/>
                    </a:lnTo>
                    <a:lnTo>
                      <a:pt x="7" y="14"/>
                    </a:lnTo>
                    <a:lnTo>
                      <a:pt x="14" y="7"/>
                    </a:lnTo>
                    <a:lnTo>
                      <a:pt x="21" y="7"/>
                    </a:lnTo>
                    <a:lnTo>
                      <a:pt x="28" y="0"/>
                    </a:lnTo>
                    <a:lnTo>
                      <a:pt x="34" y="0"/>
                    </a:lnTo>
                    <a:lnTo>
                      <a:pt x="41" y="0"/>
                    </a:lnTo>
                    <a:lnTo>
                      <a:pt x="41" y="0"/>
                    </a:lnTo>
                    <a:lnTo>
                      <a:pt x="48" y="7"/>
                    </a:lnTo>
                    <a:lnTo>
                      <a:pt x="55" y="7"/>
                    </a:lnTo>
                    <a:lnTo>
                      <a:pt x="55" y="14"/>
                    </a:lnTo>
                    <a:lnTo>
                      <a:pt x="62" y="21"/>
                    </a:lnTo>
                    <a:lnTo>
                      <a:pt x="62" y="28"/>
                    </a:lnTo>
                    <a:lnTo>
                      <a:pt x="62" y="28"/>
                    </a:lnTo>
                    <a:lnTo>
                      <a:pt x="62" y="35"/>
                    </a:lnTo>
                    <a:lnTo>
                      <a:pt x="62" y="35"/>
                    </a:lnTo>
                    <a:lnTo>
                      <a:pt x="55" y="35"/>
                    </a:lnTo>
                    <a:lnTo>
                      <a:pt x="55" y="35"/>
                    </a:lnTo>
                    <a:lnTo>
                      <a:pt x="48" y="35"/>
                    </a:lnTo>
                    <a:lnTo>
                      <a:pt x="48" y="35"/>
                    </a:lnTo>
                    <a:lnTo>
                      <a:pt x="34" y="35"/>
                    </a:lnTo>
                    <a:lnTo>
                      <a:pt x="28" y="35"/>
                    </a:lnTo>
                    <a:lnTo>
                      <a:pt x="21" y="28"/>
                    </a:lnTo>
                    <a:lnTo>
                      <a:pt x="14" y="28"/>
                    </a:lnTo>
                    <a:lnTo>
                      <a:pt x="7" y="28"/>
                    </a:lnTo>
                    <a:lnTo>
                      <a:pt x="7" y="28"/>
                    </a:lnTo>
                    <a:lnTo>
                      <a:pt x="0" y="21"/>
                    </a:lnTo>
                    <a:lnTo>
                      <a:pt x="0"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67" name="Freeform 219"/>
              <p:cNvSpPr>
                <a:spLocks/>
              </p:cNvSpPr>
              <p:nvPr/>
            </p:nvSpPr>
            <p:spPr bwMode="auto">
              <a:xfrm>
                <a:off x="1130" y="3812"/>
                <a:ext cx="62" cy="42"/>
              </a:xfrm>
              <a:custGeom>
                <a:avLst/>
                <a:gdLst/>
                <a:ahLst/>
                <a:cxnLst>
                  <a:cxn ang="0">
                    <a:pos x="0" y="28"/>
                  </a:cxn>
                  <a:cxn ang="0">
                    <a:pos x="0" y="28"/>
                  </a:cxn>
                  <a:cxn ang="0">
                    <a:pos x="0" y="21"/>
                  </a:cxn>
                  <a:cxn ang="0">
                    <a:pos x="0" y="21"/>
                  </a:cxn>
                  <a:cxn ang="0">
                    <a:pos x="7" y="21"/>
                  </a:cxn>
                  <a:cxn ang="0">
                    <a:pos x="7" y="14"/>
                  </a:cxn>
                  <a:cxn ang="0">
                    <a:pos x="7" y="14"/>
                  </a:cxn>
                  <a:cxn ang="0">
                    <a:pos x="14" y="7"/>
                  </a:cxn>
                  <a:cxn ang="0">
                    <a:pos x="21" y="7"/>
                  </a:cxn>
                  <a:cxn ang="0">
                    <a:pos x="28" y="0"/>
                  </a:cxn>
                  <a:cxn ang="0">
                    <a:pos x="34" y="0"/>
                  </a:cxn>
                  <a:cxn ang="0">
                    <a:pos x="41" y="0"/>
                  </a:cxn>
                  <a:cxn ang="0">
                    <a:pos x="48" y="0"/>
                  </a:cxn>
                  <a:cxn ang="0">
                    <a:pos x="48" y="7"/>
                  </a:cxn>
                  <a:cxn ang="0">
                    <a:pos x="55" y="14"/>
                  </a:cxn>
                  <a:cxn ang="0">
                    <a:pos x="55" y="21"/>
                  </a:cxn>
                  <a:cxn ang="0">
                    <a:pos x="62" y="28"/>
                  </a:cxn>
                  <a:cxn ang="0">
                    <a:pos x="62" y="28"/>
                  </a:cxn>
                  <a:cxn ang="0">
                    <a:pos x="62" y="35"/>
                  </a:cxn>
                  <a:cxn ang="0">
                    <a:pos x="62" y="42"/>
                  </a:cxn>
                  <a:cxn ang="0">
                    <a:pos x="62" y="42"/>
                  </a:cxn>
                  <a:cxn ang="0">
                    <a:pos x="55" y="42"/>
                  </a:cxn>
                  <a:cxn ang="0">
                    <a:pos x="55" y="42"/>
                  </a:cxn>
                  <a:cxn ang="0">
                    <a:pos x="48" y="42"/>
                  </a:cxn>
                  <a:cxn ang="0">
                    <a:pos x="48" y="42"/>
                  </a:cxn>
                  <a:cxn ang="0">
                    <a:pos x="34" y="42"/>
                  </a:cxn>
                  <a:cxn ang="0">
                    <a:pos x="28" y="42"/>
                  </a:cxn>
                  <a:cxn ang="0">
                    <a:pos x="21" y="35"/>
                  </a:cxn>
                  <a:cxn ang="0">
                    <a:pos x="14" y="35"/>
                  </a:cxn>
                  <a:cxn ang="0">
                    <a:pos x="7" y="35"/>
                  </a:cxn>
                  <a:cxn ang="0">
                    <a:pos x="7" y="28"/>
                  </a:cxn>
                  <a:cxn ang="0">
                    <a:pos x="0" y="28"/>
                  </a:cxn>
                  <a:cxn ang="0">
                    <a:pos x="0" y="28"/>
                  </a:cxn>
                </a:cxnLst>
                <a:rect l="0" t="0" r="r" b="b"/>
                <a:pathLst>
                  <a:path w="62" h="42">
                    <a:moveTo>
                      <a:pt x="0" y="28"/>
                    </a:moveTo>
                    <a:lnTo>
                      <a:pt x="0" y="28"/>
                    </a:lnTo>
                    <a:lnTo>
                      <a:pt x="0" y="21"/>
                    </a:lnTo>
                    <a:lnTo>
                      <a:pt x="0" y="21"/>
                    </a:lnTo>
                    <a:lnTo>
                      <a:pt x="7" y="21"/>
                    </a:lnTo>
                    <a:lnTo>
                      <a:pt x="7" y="14"/>
                    </a:lnTo>
                    <a:lnTo>
                      <a:pt x="7" y="14"/>
                    </a:lnTo>
                    <a:lnTo>
                      <a:pt x="14" y="7"/>
                    </a:lnTo>
                    <a:lnTo>
                      <a:pt x="21" y="7"/>
                    </a:lnTo>
                    <a:lnTo>
                      <a:pt x="28" y="0"/>
                    </a:lnTo>
                    <a:lnTo>
                      <a:pt x="34" y="0"/>
                    </a:lnTo>
                    <a:lnTo>
                      <a:pt x="41" y="0"/>
                    </a:lnTo>
                    <a:lnTo>
                      <a:pt x="48" y="0"/>
                    </a:lnTo>
                    <a:lnTo>
                      <a:pt x="48" y="7"/>
                    </a:lnTo>
                    <a:lnTo>
                      <a:pt x="55" y="14"/>
                    </a:lnTo>
                    <a:lnTo>
                      <a:pt x="55" y="21"/>
                    </a:lnTo>
                    <a:lnTo>
                      <a:pt x="62" y="28"/>
                    </a:lnTo>
                    <a:lnTo>
                      <a:pt x="62" y="28"/>
                    </a:lnTo>
                    <a:lnTo>
                      <a:pt x="62" y="35"/>
                    </a:lnTo>
                    <a:lnTo>
                      <a:pt x="62" y="42"/>
                    </a:lnTo>
                    <a:lnTo>
                      <a:pt x="62" y="42"/>
                    </a:lnTo>
                    <a:lnTo>
                      <a:pt x="55" y="42"/>
                    </a:lnTo>
                    <a:lnTo>
                      <a:pt x="55" y="42"/>
                    </a:lnTo>
                    <a:lnTo>
                      <a:pt x="48" y="42"/>
                    </a:lnTo>
                    <a:lnTo>
                      <a:pt x="48" y="42"/>
                    </a:lnTo>
                    <a:lnTo>
                      <a:pt x="34" y="42"/>
                    </a:lnTo>
                    <a:lnTo>
                      <a:pt x="28" y="42"/>
                    </a:lnTo>
                    <a:lnTo>
                      <a:pt x="21" y="35"/>
                    </a:lnTo>
                    <a:lnTo>
                      <a:pt x="14" y="35"/>
                    </a:lnTo>
                    <a:lnTo>
                      <a:pt x="7" y="35"/>
                    </a:lnTo>
                    <a:lnTo>
                      <a:pt x="7" y="28"/>
                    </a:lnTo>
                    <a:lnTo>
                      <a:pt x="0" y="28"/>
                    </a:lnTo>
                    <a:lnTo>
                      <a:pt x="0"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68" name="Freeform 220"/>
              <p:cNvSpPr>
                <a:spLocks/>
              </p:cNvSpPr>
              <p:nvPr/>
            </p:nvSpPr>
            <p:spPr bwMode="auto">
              <a:xfrm>
                <a:off x="1144" y="3679"/>
                <a:ext cx="95" cy="56"/>
              </a:xfrm>
              <a:custGeom>
                <a:avLst/>
                <a:gdLst/>
                <a:ahLst/>
                <a:cxnLst>
                  <a:cxn ang="0">
                    <a:pos x="0" y="35"/>
                  </a:cxn>
                  <a:cxn ang="0">
                    <a:pos x="0" y="35"/>
                  </a:cxn>
                  <a:cxn ang="0">
                    <a:pos x="0" y="28"/>
                  </a:cxn>
                  <a:cxn ang="0">
                    <a:pos x="0" y="28"/>
                  </a:cxn>
                  <a:cxn ang="0">
                    <a:pos x="7" y="21"/>
                  </a:cxn>
                  <a:cxn ang="0">
                    <a:pos x="7" y="21"/>
                  </a:cxn>
                  <a:cxn ang="0">
                    <a:pos x="14" y="21"/>
                  </a:cxn>
                  <a:cxn ang="0">
                    <a:pos x="20" y="14"/>
                  </a:cxn>
                  <a:cxn ang="0">
                    <a:pos x="27" y="7"/>
                  </a:cxn>
                  <a:cxn ang="0">
                    <a:pos x="41" y="0"/>
                  </a:cxn>
                  <a:cxn ang="0">
                    <a:pos x="54" y="0"/>
                  </a:cxn>
                  <a:cxn ang="0">
                    <a:pos x="61" y="0"/>
                  </a:cxn>
                  <a:cxn ang="0">
                    <a:pos x="68" y="7"/>
                  </a:cxn>
                  <a:cxn ang="0">
                    <a:pos x="75" y="7"/>
                  </a:cxn>
                  <a:cxn ang="0">
                    <a:pos x="82" y="14"/>
                  </a:cxn>
                  <a:cxn ang="0">
                    <a:pos x="89" y="28"/>
                  </a:cxn>
                  <a:cxn ang="0">
                    <a:pos x="95" y="35"/>
                  </a:cxn>
                  <a:cxn ang="0">
                    <a:pos x="95" y="42"/>
                  </a:cxn>
                  <a:cxn ang="0">
                    <a:pos x="95" y="49"/>
                  </a:cxn>
                  <a:cxn ang="0">
                    <a:pos x="95" y="49"/>
                  </a:cxn>
                  <a:cxn ang="0">
                    <a:pos x="89" y="56"/>
                  </a:cxn>
                  <a:cxn ang="0">
                    <a:pos x="89" y="56"/>
                  </a:cxn>
                  <a:cxn ang="0">
                    <a:pos x="82" y="56"/>
                  </a:cxn>
                  <a:cxn ang="0">
                    <a:pos x="75" y="56"/>
                  </a:cxn>
                  <a:cxn ang="0">
                    <a:pos x="68" y="56"/>
                  </a:cxn>
                  <a:cxn ang="0">
                    <a:pos x="54" y="56"/>
                  </a:cxn>
                  <a:cxn ang="0">
                    <a:pos x="41" y="56"/>
                  </a:cxn>
                  <a:cxn ang="0">
                    <a:pos x="27" y="49"/>
                  </a:cxn>
                  <a:cxn ang="0">
                    <a:pos x="14" y="42"/>
                  </a:cxn>
                  <a:cxn ang="0">
                    <a:pos x="14" y="42"/>
                  </a:cxn>
                  <a:cxn ang="0">
                    <a:pos x="7" y="42"/>
                  </a:cxn>
                  <a:cxn ang="0">
                    <a:pos x="7" y="42"/>
                  </a:cxn>
                  <a:cxn ang="0">
                    <a:pos x="0" y="35"/>
                  </a:cxn>
                </a:cxnLst>
                <a:rect l="0" t="0" r="r" b="b"/>
                <a:pathLst>
                  <a:path w="95" h="56">
                    <a:moveTo>
                      <a:pt x="0" y="35"/>
                    </a:moveTo>
                    <a:lnTo>
                      <a:pt x="0" y="35"/>
                    </a:lnTo>
                    <a:lnTo>
                      <a:pt x="0" y="28"/>
                    </a:lnTo>
                    <a:lnTo>
                      <a:pt x="0" y="28"/>
                    </a:lnTo>
                    <a:lnTo>
                      <a:pt x="7" y="21"/>
                    </a:lnTo>
                    <a:lnTo>
                      <a:pt x="7" y="21"/>
                    </a:lnTo>
                    <a:lnTo>
                      <a:pt x="14" y="21"/>
                    </a:lnTo>
                    <a:lnTo>
                      <a:pt x="20" y="14"/>
                    </a:lnTo>
                    <a:lnTo>
                      <a:pt x="27" y="7"/>
                    </a:lnTo>
                    <a:lnTo>
                      <a:pt x="41" y="0"/>
                    </a:lnTo>
                    <a:lnTo>
                      <a:pt x="54" y="0"/>
                    </a:lnTo>
                    <a:lnTo>
                      <a:pt x="61" y="0"/>
                    </a:lnTo>
                    <a:lnTo>
                      <a:pt x="68" y="7"/>
                    </a:lnTo>
                    <a:lnTo>
                      <a:pt x="75" y="7"/>
                    </a:lnTo>
                    <a:lnTo>
                      <a:pt x="82" y="14"/>
                    </a:lnTo>
                    <a:lnTo>
                      <a:pt x="89" y="28"/>
                    </a:lnTo>
                    <a:lnTo>
                      <a:pt x="95" y="35"/>
                    </a:lnTo>
                    <a:lnTo>
                      <a:pt x="95" y="42"/>
                    </a:lnTo>
                    <a:lnTo>
                      <a:pt x="95" y="49"/>
                    </a:lnTo>
                    <a:lnTo>
                      <a:pt x="95" y="49"/>
                    </a:lnTo>
                    <a:lnTo>
                      <a:pt x="89" y="56"/>
                    </a:lnTo>
                    <a:lnTo>
                      <a:pt x="89" y="56"/>
                    </a:lnTo>
                    <a:lnTo>
                      <a:pt x="82" y="56"/>
                    </a:lnTo>
                    <a:lnTo>
                      <a:pt x="75" y="56"/>
                    </a:lnTo>
                    <a:lnTo>
                      <a:pt x="68" y="56"/>
                    </a:lnTo>
                    <a:lnTo>
                      <a:pt x="54" y="56"/>
                    </a:lnTo>
                    <a:lnTo>
                      <a:pt x="41" y="56"/>
                    </a:lnTo>
                    <a:lnTo>
                      <a:pt x="27" y="49"/>
                    </a:lnTo>
                    <a:lnTo>
                      <a:pt x="14" y="42"/>
                    </a:lnTo>
                    <a:lnTo>
                      <a:pt x="14" y="42"/>
                    </a:lnTo>
                    <a:lnTo>
                      <a:pt x="7" y="42"/>
                    </a:lnTo>
                    <a:lnTo>
                      <a:pt x="7" y="42"/>
                    </a:lnTo>
                    <a:lnTo>
                      <a:pt x="0" y="35"/>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69" name="Freeform 221"/>
              <p:cNvSpPr>
                <a:spLocks/>
              </p:cNvSpPr>
              <p:nvPr/>
            </p:nvSpPr>
            <p:spPr bwMode="auto">
              <a:xfrm>
                <a:off x="1205" y="3735"/>
                <a:ext cx="34" cy="21"/>
              </a:xfrm>
              <a:custGeom>
                <a:avLst/>
                <a:gdLst/>
                <a:ahLst/>
                <a:cxnLst>
                  <a:cxn ang="0">
                    <a:pos x="0" y="14"/>
                  </a:cxn>
                  <a:cxn ang="0">
                    <a:pos x="0" y="14"/>
                  </a:cxn>
                  <a:cxn ang="0">
                    <a:pos x="0" y="14"/>
                  </a:cxn>
                  <a:cxn ang="0">
                    <a:pos x="0" y="14"/>
                  </a:cxn>
                  <a:cxn ang="0">
                    <a:pos x="0" y="7"/>
                  </a:cxn>
                  <a:cxn ang="0">
                    <a:pos x="0" y="7"/>
                  </a:cxn>
                  <a:cxn ang="0">
                    <a:pos x="7" y="7"/>
                  </a:cxn>
                  <a:cxn ang="0">
                    <a:pos x="7" y="7"/>
                  </a:cxn>
                  <a:cxn ang="0">
                    <a:pos x="14" y="0"/>
                  </a:cxn>
                  <a:cxn ang="0">
                    <a:pos x="14" y="0"/>
                  </a:cxn>
                  <a:cxn ang="0">
                    <a:pos x="21" y="0"/>
                  </a:cxn>
                  <a:cxn ang="0">
                    <a:pos x="21" y="0"/>
                  </a:cxn>
                  <a:cxn ang="0">
                    <a:pos x="28" y="0"/>
                  </a:cxn>
                  <a:cxn ang="0">
                    <a:pos x="28" y="7"/>
                  </a:cxn>
                  <a:cxn ang="0">
                    <a:pos x="28" y="7"/>
                  </a:cxn>
                  <a:cxn ang="0">
                    <a:pos x="34" y="7"/>
                  </a:cxn>
                  <a:cxn ang="0">
                    <a:pos x="34" y="14"/>
                  </a:cxn>
                  <a:cxn ang="0">
                    <a:pos x="34" y="14"/>
                  </a:cxn>
                  <a:cxn ang="0">
                    <a:pos x="34" y="21"/>
                  </a:cxn>
                  <a:cxn ang="0">
                    <a:pos x="34" y="21"/>
                  </a:cxn>
                  <a:cxn ang="0">
                    <a:pos x="34" y="21"/>
                  </a:cxn>
                  <a:cxn ang="0">
                    <a:pos x="34" y="21"/>
                  </a:cxn>
                  <a:cxn ang="0">
                    <a:pos x="28" y="21"/>
                  </a:cxn>
                  <a:cxn ang="0">
                    <a:pos x="28" y="21"/>
                  </a:cxn>
                  <a:cxn ang="0">
                    <a:pos x="28" y="21"/>
                  </a:cxn>
                  <a:cxn ang="0">
                    <a:pos x="21"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7" y="7"/>
                    </a:lnTo>
                    <a:lnTo>
                      <a:pt x="7" y="7"/>
                    </a:lnTo>
                    <a:lnTo>
                      <a:pt x="14" y="0"/>
                    </a:lnTo>
                    <a:lnTo>
                      <a:pt x="14" y="0"/>
                    </a:lnTo>
                    <a:lnTo>
                      <a:pt x="21" y="0"/>
                    </a:lnTo>
                    <a:lnTo>
                      <a:pt x="21" y="0"/>
                    </a:lnTo>
                    <a:lnTo>
                      <a:pt x="28" y="0"/>
                    </a:lnTo>
                    <a:lnTo>
                      <a:pt x="28" y="7"/>
                    </a:lnTo>
                    <a:lnTo>
                      <a:pt x="28" y="7"/>
                    </a:lnTo>
                    <a:lnTo>
                      <a:pt x="34" y="7"/>
                    </a:lnTo>
                    <a:lnTo>
                      <a:pt x="34" y="14"/>
                    </a:lnTo>
                    <a:lnTo>
                      <a:pt x="34" y="14"/>
                    </a:lnTo>
                    <a:lnTo>
                      <a:pt x="34" y="21"/>
                    </a:lnTo>
                    <a:lnTo>
                      <a:pt x="34" y="21"/>
                    </a:lnTo>
                    <a:lnTo>
                      <a:pt x="34" y="21"/>
                    </a:lnTo>
                    <a:lnTo>
                      <a:pt x="34" y="21"/>
                    </a:lnTo>
                    <a:lnTo>
                      <a:pt x="28" y="21"/>
                    </a:lnTo>
                    <a:lnTo>
                      <a:pt x="28" y="21"/>
                    </a:lnTo>
                    <a:lnTo>
                      <a:pt x="28" y="21"/>
                    </a:lnTo>
                    <a:lnTo>
                      <a:pt x="21" y="21"/>
                    </a:lnTo>
                    <a:lnTo>
                      <a:pt x="14" y="21"/>
                    </a:lnTo>
                    <a:lnTo>
                      <a:pt x="14" y="21"/>
                    </a:lnTo>
                    <a:lnTo>
                      <a:pt x="7" y="14"/>
                    </a:lnTo>
                    <a:lnTo>
                      <a:pt x="7" y="14"/>
                    </a:lnTo>
                    <a:lnTo>
                      <a:pt x="0" y="14"/>
                    </a:lnTo>
                    <a:lnTo>
                      <a:pt x="0" y="14"/>
                    </a:lnTo>
                    <a:lnTo>
                      <a:pt x="0" y="14"/>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70" name="Freeform 222"/>
              <p:cNvSpPr>
                <a:spLocks/>
              </p:cNvSpPr>
              <p:nvPr/>
            </p:nvSpPr>
            <p:spPr bwMode="auto">
              <a:xfrm>
                <a:off x="1130" y="3644"/>
                <a:ext cx="34" cy="21"/>
              </a:xfrm>
              <a:custGeom>
                <a:avLst/>
                <a:gdLst/>
                <a:ahLst/>
                <a:cxnLst>
                  <a:cxn ang="0">
                    <a:pos x="0" y="14"/>
                  </a:cxn>
                  <a:cxn ang="0">
                    <a:pos x="0" y="14"/>
                  </a:cxn>
                  <a:cxn ang="0">
                    <a:pos x="0" y="14"/>
                  </a:cxn>
                  <a:cxn ang="0">
                    <a:pos x="0" y="14"/>
                  </a:cxn>
                  <a:cxn ang="0">
                    <a:pos x="0" y="7"/>
                  </a:cxn>
                  <a:cxn ang="0">
                    <a:pos x="0" y="7"/>
                  </a:cxn>
                  <a:cxn ang="0">
                    <a:pos x="7" y="7"/>
                  </a:cxn>
                  <a:cxn ang="0">
                    <a:pos x="7" y="7"/>
                  </a:cxn>
                  <a:cxn ang="0">
                    <a:pos x="14" y="0"/>
                  </a:cxn>
                  <a:cxn ang="0">
                    <a:pos x="14" y="0"/>
                  </a:cxn>
                  <a:cxn ang="0">
                    <a:pos x="21" y="0"/>
                  </a:cxn>
                  <a:cxn ang="0">
                    <a:pos x="21" y="0"/>
                  </a:cxn>
                  <a:cxn ang="0">
                    <a:pos x="28" y="0"/>
                  </a:cxn>
                  <a:cxn ang="0">
                    <a:pos x="28" y="7"/>
                  </a:cxn>
                  <a:cxn ang="0">
                    <a:pos x="28" y="7"/>
                  </a:cxn>
                  <a:cxn ang="0">
                    <a:pos x="34" y="7"/>
                  </a:cxn>
                  <a:cxn ang="0">
                    <a:pos x="34" y="14"/>
                  </a:cxn>
                  <a:cxn ang="0">
                    <a:pos x="34" y="14"/>
                  </a:cxn>
                  <a:cxn ang="0">
                    <a:pos x="34" y="21"/>
                  </a:cxn>
                  <a:cxn ang="0">
                    <a:pos x="34" y="21"/>
                  </a:cxn>
                  <a:cxn ang="0">
                    <a:pos x="34" y="21"/>
                  </a:cxn>
                  <a:cxn ang="0">
                    <a:pos x="34" y="21"/>
                  </a:cxn>
                  <a:cxn ang="0">
                    <a:pos x="28" y="21"/>
                  </a:cxn>
                  <a:cxn ang="0">
                    <a:pos x="28" y="21"/>
                  </a:cxn>
                  <a:cxn ang="0">
                    <a:pos x="28" y="21"/>
                  </a:cxn>
                  <a:cxn ang="0">
                    <a:pos x="21"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7" y="7"/>
                    </a:lnTo>
                    <a:lnTo>
                      <a:pt x="7" y="7"/>
                    </a:lnTo>
                    <a:lnTo>
                      <a:pt x="14" y="0"/>
                    </a:lnTo>
                    <a:lnTo>
                      <a:pt x="14" y="0"/>
                    </a:lnTo>
                    <a:lnTo>
                      <a:pt x="21" y="0"/>
                    </a:lnTo>
                    <a:lnTo>
                      <a:pt x="21" y="0"/>
                    </a:lnTo>
                    <a:lnTo>
                      <a:pt x="28" y="0"/>
                    </a:lnTo>
                    <a:lnTo>
                      <a:pt x="28" y="7"/>
                    </a:lnTo>
                    <a:lnTo>
                      <a:pt x="28" y="7"/>
                    </a:lnTo>
                    <a:lnTo>
                      <a:pt x="34" y="7"/>
                    </a:lnTo>
                    <a:lnTo>
                      <a:pt x="34" y="14"/>
                    </a:lnTo>
                    <a:lnTo>
                      <a:pt x="34" y="14"/>
                    </a:lnTo>
                    <a:lnTo>
                      <a:pt x="34" y="21"/>
                    </a:lnTo>
                    <a:lnTo>
                      <a:pt x="34" y="21"/>
                    </a:lnTo>
                    <a:lnTo>
                      <a:pt x="34" y="21"/>
                    </a:lnTo>
                    <a:lnTo>
                      <a:pt x="34" y="21"/>
                    </a:lnTo>
                    <a:lnTo>
                      <a:pt x="28" y="21"/>
                    </a:lnTo>
                    <a:lnTo>
                      <a:pt x="28" y="21"/>
                    </a:lnTo>
                    <a:lnTo>
                      <a:pt x="28" y="21"/>
                    </a:lnTo>
                    <a:lnTo>
                      <a:pt x="21" y="21"/>
                    </a:lnTo>
                    <a:lnTo>
                      <a:pt x="14" y="21"/>
                    </a:lnTo>
                    <a:lnTo>
                      <a:pt x="14"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71" name="Freeform 223"/>
              <p:cNvSpPr>
                <a:spLocks/>
              </p:cNvSpPr>
              <p:nvPr/>
            </p:nvSpPr>
            <p:spPr bwMode="auto">
              <a:xfrm>
                <a:off x="1246" y="3735"/>
                <a:ext cx="34" cy="21"/>
              </a:xfrm>
              <a:custGeom>
                <a:avLst/>
                <a:gdLst/>
                <a:ahLst/>
                <a:cxnLst>
                  <a:cxn ang="0">
                    <a:pos x="0" y="14"/>
                  </a:cxn>
                  <a:cxn ang="0">
                    <a:pos x="0" y="14"/>
                  </a:cxn>
                  <a:cxn ang="0">
                    <a:pos x="0" y="14"/>
                  </a:cxn>
                  <a:cxn ang="0">
                    <a:pos x="0" y="14"/>
                  </a:cxn>
                  <a:cxn ang="0">
                    <a:pos x="0" y="7"/>
                  </a:cxn>
                  <a:cxn ang="0">
                    <a:pos x="0" y="7"/>
                  </a:cxn>
                  <a:cxn ang="0">
                    <a:pos x="7" y="7"/>
                  </a:cxn>
                  <a:cxn ang="0">
                    <a:pos x="7" y="7"/>
                  </a:cxn>
                  <a:cxn ang="0">
                    <a:pos x="14" y="0"/>
                  </a:cxn>
                  <a:cxn ang="0">
                    <a:pos x="14" y="0"/>
                  </a:cxn>
                  <a:cxn ang="0">
                    <a:pos x="21" y="0"/>
                  </a:cxn>
                  <a:cxn ang="0">
                    <a:pos x="21"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1"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7" y="7"/>
                    </a:lnTo>
                    <a:lnTo>
                      <a:pt x="7" y="7"/>
                    </a:lnTo>
                    <a:lnTo>
                      <a:pt x="14" y="0"/>
                    </a:lnTo>
                    <a:lnTo>
                      <a:pt x="14" y="0"/>
                    </a:lnTo>
                    <a:lnTo>
                      <a:pt x="21" y="0"/>
                    </a:lnTo>
                    <a:lnTo>
                      <a:pt x="21"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1" y="21"/>
                    </a:lnTo>
                    <a:lnTo>
                      <a:pt x="14" y="21"/>
                    </a:lnTo>
                    <a:lnTo>
                      <a:pt x="14"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72" name="Freeform 224"/>
              <p:cNvSpPr>
                <a:spLocks/>
              </p:cNvSpPr>
              <p:nvPr/>
            </p:nvSpPr>
            <p:spPr bwMode="auto">
              <a:xfrm>
                <a:off x="1192" y="3784"/>
                <a:ext cx="129" cy="98"/>
              </a:xfrm>
              <a:custGeom>
                <a:avLst/>
                <a:gdLst/>
                <a:ahLst/>
                <a:cxnLst>
                  <a:cxn ang="0">
                    <a:pos x="129" y="63"/>
                  </a:cxn>
                  <a:cxn ang="0">
                    <a:pos x="129" y="56"/>
                  </a:cxn>
                  <a:cxn ang="0">
                    <a:pos x="129" y="56"/>
                  </a:cxn>
                  <a:cxn ang="0">
                    <a:pos x="129" y="49"/>
                  </a:cxn>
                  <a:cxn ang="0">
                    <a:pos x="122" y="42"/>
                  </a:cxn>
                  <a:cxn ang="0">
                    <a:pos x="122" y="35"/>
                  </a:cxn>
                  <a:cxn ang="0">
                    <a:pos x="116" y="28"/>
                  </a:cxn>
                  <a:cxn ang="0">
                    <a:pos x="102" y="21"/>
                  </a:cxn>
                  <a:cxn ang="0">
                    <a:pos x="88" y="14"/>
                  </a:cxn>
                  <a:cxn ang="0">
                    <a:pos x="75" y="7"/>
                  </a:cxn>
                  <a:cxn ang="0">
                    <a:pos x="61" y="0"/>
                  </a:cxn>
                  <a:cxn ang="0">
                    <a:pos x="47" y="0"/>
                  </a:cxn>
                  <a:cxn ang="0">
                    <a:pos x="34" y="7"/>
                  </a:cxn>
                  <a:cxn ang="0">
                    <a:pos x="27" y="14"/>
                  </a:cxn>
                  <a:cxn ang="0">
                    <a:pos x="13" y="28"/>
                  </a:cxn>
                  <a:cxn ang="0">
                    <a:pos x="6" y="42"/>
                  </a:cxn>
                  <a:cxn ang="0">
                    <a:pos x="0" y="63"/>
                  </a:cxn>
                  <a:cxn ang="0">
                    <a:pos x="0" y="70"/>
                  </a:cxn>
                  <a:cxn ang="0">
                    <a:pos x="0" y="84"/>
                  </a:cxn>
                  <a:cxn ang="0">
                    <a:pos x="6" y="91"/>
                  </a:cxn>
                  <a:cxn ang="0">
                    <a:pos x="6" y="91"/>
                  </a:cxn>
                  <a:cxn ang="0">
                    <a:pos x="13" y="98"/>
                  </a:cxn>
                  <a:cxn ang="0">
                    <a:pos x="20" y="98"/>
                  </a:cxn>
                  <a:cxn ang="0">
                    <a:pos x="27" y="98"/>
                  </a:cxn>
                  <a:cxn ang="0">
                    <a:pos x="34" y="98"/>
                  </a:cxn>
                  <a:cxn ang="0">
                    <a:pos x="54" y="98"/>
                  </a:cxn>
                  <a:cxn ang="0">
                    <a:pos x="75" y="91"/>
                  </a:cxn>
                  <a:cxn ang="0">
                    <a:pos x="88" y="84"/>
                  </a:cxn>
                  <a:cxn ang="0">
                    <a:pos x="109" y="77"/>
                  </a:cxn>
                  <a:cxn ang="0">
                    <a:pos x="116" y="77"/>
                  </a:cxn>
                  <a:cxn ang="0">
                    <a:pos x="122" y="70"/>
                  </a:cxn>
                  <a:cxn ang="0">
                    <a:pos x="122" y="70"/>
                  </a:cxn>
                  <a:cxn ang="0">
                    <a:pos x="129" y="63"/>
                  </a:cxn>
                </a:cxnLst>
                <a:rect l="0" t="0" r="r" b="b"/>
                <a:pathLst>
                  <a:path w="129" h="98">
                    <a:moveTo>
                      <a:pt x="129" y="63"/>
                    </a:moveTo>
                    <a:lnTo>
                      <a:pt x="129" y="56"/>
                    </a:lnTo>
                    <a:lnTo>
                      <a:pt x="129" y="56"/>
                    </a:lnTo>
                    <a:lnTo>
                      <a:pt x="129" y="49"/>
                    </a:lnTo>
                    <a:lnTo>
                      <a:pt x="122" y="42"/>
                    </a:lnTo>
                    <a:lnTo>
                      <a:pt x="122" y="35"/>
                    </a:lnTo>
                    <a:lnTo>
                      <a:pt x="116" y="28"/>
                    </a:lnTo>
                    <a:lnTo>
                      <a:pt x="102" y="21"/>
                    </a:lnTo>
                    <a:lnTo>
                      <a:pt x="88" y="14"/>
                    </a:lnTo>
                    <a:lnTo>
                      <a:pt x="75" y="7"/>
                    </a:lnTo>
                    <a:lnTo>
                      <a:pt x="61" y="0"/>
                    </a:lnTo>
                    <a:lnTo>
                      <a:pt x="47" y="0"/>
                    </a:lnTo>
                    <a:lnTo>
                      <a:pt x="34" y="7"/>
                    </a:lnTo>
                    <a:lnTo>
                      <a:pt x="27" y="14"/>
                    </a:lnTo>
                    <a:lnTo>
                      <a:pt x="13" y="28"/>
                    </a:lnTo>
                    <a:lnTo>
                      <a:pt x="6" y="42"/>
                    </a:lnTo>
                    <a:lnTo>
                      <a:pt x="0" y="63"/>
                    </a:lnTo>
                    <a:lnTo>
                      <a:pt x="0" y="70"/>
                    </a:lnTo>
                    <a:lnTo>
                      <a:pt x="0" y="84"/>
                    </a:lnTo>
                    <a:lnTo>
                      <a:pt x="6" y="91"/>
                    </a:lnTo>
                    <a:lnTo>
                      <a:pt x="6" y="91"/>
                    </a:lnTo>
                    <a:lnTo>
                      <a:pt x="13" y="98"/>
                    </a:lnTo>
                    <a:lnTo>
                      <a:pt x="20" y="98"/>
                    </a:lnTo>
                    <a:lnTo>
                      <a:pt x="27" y="98"/>
                    </a:lnTo>
                    <a:lnTo>
                      <a:pt x="34" y="98"/>
                    </a:lnTo>
                    <a:lnTo>
                      <a:pt x="54" y="98"/>
                    </a:lnTo>
                    <a:lnTo>
                      <a:pt x="75" y="91"/>
                    </a:lnTo>
                    <a:lnTo>
                      <a:pt x="88" y="84"/>
                    </a:lnTo>
                    <a:lnTo>
                      <a:pt x="109" y="77"/>
                    </a:lnTo>
                    <a:lnTo>
                      <a:pt x="116" y="77"/>
                    </a:lnTo>
                    <a:lnTo>
                      <a:pt x="122" y="70"/>
                    </a:lnTo>
                    <a:lnTo>
                      <a:pt x="122" y="70"/>
                    </a:lnTo>
                    <a:lnTo>
                      <a:pt x="129" y="63"/>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73" name="Freeform 225"/>
              <p:cNvSpPr>
                <a:spLocks/>
              </p:cNvSpPr>
              <p:nvPr/>
            </p:nvSpPr>
            <p:spPr bwMode="auto">
              <a:xfrm>
                <a:off x="1273" y="3889"/>
                <a:ext cx="48" cy="42"/>
              </a:xfrm>
              <a:custGeom>
                <a:avLst/>
                <a:gdLst/>
                <a:ahLst/>
                <a:cxnLst>
                  <a:cxn ang="0">
                    <a:pos x="48" y="28"/>
                  </a:cxn>
                  <a:cxn ang="0">
                    <a:pos x="48" y="28"/>
                  </a:cxn>
                  <a:cxn ang="0">
                    <a:pos x="48" y="21"/>
                  </a:cxn>
                  <a:cxn ang="0">
                    <a:pos x="48" y="21"/>
                  </a:cxn>
                  <a:cxn ang="0">
                    <a:pos x="48" y="21"/>
                  </a:cxn>
                  <a:cxn ang="0">
                    <a:pos x="48" y="14"/>
                  </a:cxn>
                  <a:cxn ang="0">
                    <a:pos x="41" y="14"/>
                  </a:cxn>
                  <a:cxn ang="0">
                    <a:pos x="41" y="7"/>
                  </a:cxn>
                  <a:cxn ang="0">
                    <a:pos x="35" y="7"/>
                  </a:cxn>
                  <a:cxn ang="0">
                    <a:pos x="28" y="0"/>
                  </a:cxn>
                  <a:cxn ang="0">
                    <a:pos x="21" y="0"/>
                  </a:cxn>
                  <a:cxn ang="0">
                    <a:pos x="21" y="0"/>
                  </a:cxn>
                  <a:cxn ang="0">
                    <a:pos x="14" y="0"/>
                  </a:cxn>
                  <a:cxn ang="0">
                    <a:pos x="7" y="7"/>
                  </a:cxn>
                  <a:cxn ang="0">
                    <a:pos x="7" y="14"/>
                  </a:cxn>
                  <a:cxn ang="0">
                    <a:pos x="7" y="21"/>
                  </a:cxn>
                  <a:cxn ang="0">
                    <a:pos x="0" y="28"/>
                  </a:cxn>
                  <a:cxn ang="0">
                    <a:pos x="0" y="28"/>
                  </a:cxn>
                  <a:cxn ang="0">
                    <a:pos x="0" y="35"/>
                  </a:cxn>
                  <a:cxn ang="0">
                    <a:pos x="0" y="42"/>
                  </a:cxn>
                  <a:cxn ang="0">
                    <a:pos x="0" y="42"/>
                  </a:cxn>
                  <a:cxn ang="0">
                    <a:pos x="7" y="42"/>
                  </a:cxn>
                  <a:cxn ang="0">
                    <a:pos x="7" y="42"/>
                  </a:cxn>
                  <a:cxn ang="0">
                    <a:pos x="7" y="42"/>
                  </a:cxn>
                  <a:cxn ang="0">
                    <a:pos x="14" y="42"/>
                  </a:cxn>
                  <a:cxn ang="0">
                    <a:pos x="21" y="42"/>
                  </a:cxn>
                  <a:cxn ang="0">
                    <a:pos x="28" y="42"/>
                  </a:cxn>
                  <a:cxn ang="0">
                    <a:pos x="35" y="35"/>
                  </a:cxn>
                  <a:cxn ang="0">
                    <a:pos x="41" y="35"/>
                  </a:cxn>
                  <a:cxn ang="0">
                    <a:pos x="41" y="35"/>
                  </a:cxn>
                  <a:cxn ang="0">
                    <a:pos x="48" y="28"/>
                  </a:cxn>
                  <a:cxn ang="0">
                    <a:pos x="48" y="28"/>
                  </a:cxn>
                  <a:cxn ang="0">
                    <a:pos x="48" y="28"/>
                  </a:cxn>
                </a:cxnLst>
                <a:rect l="0" t="0" r="r" b="b"/>
                <a:pathLst>
                  <a:path w="48" h="42">
                    <a:moveTo>
                      <a:pt x="48" y="28"/>
                    </a:moveTo>
                    <a:lnTo>
                      <a:pt x="48" y="28"/>
                    </a:lnTo>
                    <a:lnTo>
                      <a:pt x="48" y="21"/>
                    </a:lnTo>
                    <a:lnTo>
                      <a:pt x="48" y="21"/>
                    </a:lnTo>
                    <a:lnTo>
                      <a:pt x="48" y="21"/>
                    </a:lnTo>
                    <a:lnTo>
                      <a:pt x="48" y="14"/>
                    </a:lnTo>
                    <a:lnTo>
                      <a:pt x="41" y="14"/>
                    </a:lnTo>
                    <a:lnTo>
                      <a:pt x="41" y="7"/>
                    </a:lnTo>
                    <a:lnTo>
                      <a:pt x="35" y="7"/>
                    </a:lnTo>
                    <a:lnTo>
                      <a:pt x="28" y="0"/>
                    </a:lnTo>
                    <a:lnTo>
                      <a:pt x="21" y="0"/>
                    </a:lnTo>
                    <a:lnTo>
                      <a:pt x="21" y="0"/>
                    </a:lnTo>
                    <a:lnTo>
                      <a:pt x="14" y="0"/>
                    </a:lnTo>
                    <a:lnTo>
                      <a:pt x="7" y="7"/>
                    </a:lnTo>
                    <a:lnTo>
                      <a:pt x="7" y="14"/>
                    </a:lnTo>
                    <a:lnTo>
                      <a:pt x="7" y="21"/>
                    </a:lnTo>
                    <a:lnTo>
                      <a:pt x="0" y="28"/>
                    </a:lnTo>
                    <a:lnTo>
                      <a:pt x="0" y="28"/>
                    </a:lnTo>
                    <a:lnTo>
                      <a:pt x="0" y="35"/>
                    </a:lnTo>
                    <a:lnTo>
                      <a:pt x="0" y="42"/>
                    </a:lnTo>
                    <a:lnTo>
                      <a:pt x="0" y="42"/>
                    </a:lnTo>
                    <a:lnTo>
                      <a:pt x="7" y="42"/>
                    </a:lnTo>
                    <a:lnTo>
                      <a:pt x="7" y="42"/>
                    </a:lnTo>
                    <a:lnTo>
                      <a:pt x="7" y="42"/>
                    </a:lnTo>
                    <a:lnTo>
                      <a:pt x="14" y="42"/>
                    </a:lnTo>
                    <a:lnTo>
                      <a:pt x="21" y="42"/>
                    </a:lnTo>
                    <a:lnTo>
                      <a:pt x="28" y="42"/>
                    </a:lnTo>
                    <a:lnTo>
                      <a:pt x="35" y="35"/>
                    </a:lnTo>
                    <a:lnTo>
                      <a:pt x="41" y="35"/>
                    </a:lnTo>
                    <a:lnTo>
                      <a:pt x="41" y="35"/>
                    </a:lnTo>
                    <a:lnTo>
                      <a:pt x="48" y="28"/>
                    </a:lnTo>
                    <a:lnTo>
                      <a:pt x="48" y="28"/>
                    </a:lnTo>
                    <a:lnTo>
                      <a:pt x="48"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74" name="Freeform 226"/>
              <p:cNvSpPr>
                <a:spLocks/>
              </p:cNvSpPr>
              <p:nvPr/>
            </p:nvSpPr>
            <p:spPr bwMode="auto">
              <a:xfrm>
                <a:off x="1212" y="3889"/>
                <a:ext cx="48" cy="42"/>
              </a:xfrm>
              <a:custGeom>
                <a:avLst/>
                <a:gdLst/>
                <a:ahLst/>
                <a:cxnLst>
                  <a:cxn ang="0">
                    <a:pos x="48" y="28"/>
                  </a:cxn>
                  <a:cxn ang="0">
                    <a:pos x="48" y="28"/>
                  </a:cxn>
                  <a:cxn ang="0">
                    <a:pos x="48" y="21"/>
                  </a:cxn>
                  <a:cxn ang="0">
                    <a:pos x="48" y="21"/>
                  </a:cxn>
                  <a:cxn ang="0">
                    <a:pos x="48" y="21"/>
                  </a:cxn>
                  <a:cxn ang="0">
                    <a:pos x="48" y="14"/>
                  </a:cxn>
                  <a:cxn ang="0">
                    <a:pos x="41" y="14"/>
                  </a:cxn>
                  <a:cxn ang="0">
                    <a:pos x="41" y="7"/>
                  </a:cxn>
                  <a:cxn ang="0">
                    <a:pos x="34" y="7"/>
                  </a:cxn>
                  <a:cxn ang="0">
                    <a:pos x="27" y="0"/>
                  </a:cxn>
                  <a:cxn ang="0">
                    <a:pos x="21" y="0"/>
                  </a:cxn>
                  <a:cxn ang="0">
                    <a:pos x="21" y="0"/>
                  </a:cxn>
                  <a:cxn ang="0">
                    <a:pos x="14" y="0"/>
                  </a:cxn>
                  <a:cxn ang="0">
                    <a:pos x="7" y="7"/>
                  </a:cxn>
                  <a:cxn ang="0">
                    <a:pos x="7" y="14"/>
                  </a:cxn>
                  <a:cxn ang="0">
                    <a:pos x="7" y="21"/>
                  </a:cxn>
                  <a:cxn ang="0">
                    <a:pos x="0" y="28"/>
                  </a:cxn>
                  <a:cxn ang="0">
                    <a:pos x="0" y="28"/>
                  </a:cxn>
                  <a:cxn ang="0">
                    <a:pos x="0" y="35"/>
                  </a:cxn>
                  <a:cxn ang="0">
                    <a:pos x="0" y="42"/>
                  </a:cxn>
                  <a:cxn ang="0">
                    <a:pos x="0" y="42"/>
                  </a:cxn>
                  <a:cxn ang="0">
                    <a:pos x="7" y="42"/>
                  </a:cxn>
                  <a:cxn ang="0">
                    <a:pos x="7" y="42"/>
                  </a:cxn>
                  <a:cxn ang="0">
                    <a:pos x="7" y="42"/>
                  </a:cxn>
                  <a:cxn ang="0">
                    <a:pos x="14" y="42"/>
                  </a:cxn>
                  <a:cxn ang="0">
                    <a:pos x="21" y="42"/>
                  </a:cxn>
                  <a:cxn ang="0">
                    <a:pos x="27" y="42"/>
                  </a:cxn>
                  <a:cxn ang="0">
                    <a:pos x="34" y="35"/>
                  </a:cxn>
                  <a:cxn ang="0">
                    <a:pos x="41" y="35"/>
                  </a:cxn>
                  <a:cxn ang="0">
                    <a:pos x="41" y="35"/>
                  </a:cxn>
                  <a:cxn ang="0">
                    <a:pos x="48" y="28"/>
                  </a:cxn>
                  <a:cxn ang="0">
                    <a:pos x="48" y="28"/>
                  </a:cxn>
                  <a:cxn ang="0">
                    <a:pos x="48" y="28"/>
                  </a:cxn>
                </a:cxnLst>
                <a:rect l="0" t="0" r="r" b="b"/>
                <a:pathLst>
                  <a:path w="48" h="42">
                    <a:moveTo>
                      <a:pt x="48" y="28"/>
                    </a:moveTo>
                    <a:lnTo>
                      <a:pt x="48" y="28"/>
                    </a:lnTo>
                    <a:lnTo>
                      <a:pt x="48" y="21"/>
                    </a:lnTo>
                    <a:lnTo>
                      <a:pt x="48" y="21"/>
                    </a:lnTo>
                    <a:lnTo>
                      <a:pt x="48" y="21"/>
                    </a:lnTo>
                    <a:lnTo>
                      <a:pt x="48" y="14"/>
                    </a:lnTo>
                    <a:lnTo>
                      <a:pt x="41" y="14"/>
                    </a:lnTo>
                    <a:lnTo>
                      <a:pt x="41" y="7"/>
                    </a:lnTo>
                    <a:lnTo>
                      <a:pt x="34" y="7"/>
                    </a:lnTo>
                    <a:lnTo>
                      <a:pt x="27" y="0"/>
                    </a:lnTo>
                    <a:lnTo>
                      <a:pt x="21" y="0"/>
                    </a:lnTo>
                    <a:lnTo>
                      <a:pt x="21" y="0"/>
                    </a:lnTo>
                    <a:lnTo>
                      <a:pt x="14" y="0"/>
                    </a:lnTo>
                    <a:lnTo>
                      <a:pt x="7" y="7"/>
                    </a:lnTo>
                    <a:lnTo>
                      <a:pt x="7" y="14"/>
                    </a:lnTo>
                    <a:lnTo>
                      <a:pt x="7" y="21"/>
                    </a:lnTo>
                    <a:lnTo>
                      <a:pt x="0" y="28"/>
                    </a:lnTo>
                    <a:lnTo>
                      <a:pt x="0" y="28"/>
                    </a:lnTo>
                    <a:lnTo>
                      <a:pt x="0" y="35"/>
                    </a:lnTo>
                    <a:lnTo>
                      <a:pt x="0" y="42"/>
                    </a:lnTo>
                    <a:lnTo>
                      <a:pt x="0" y="42"/>
                    </a:lnTo>
                    <a:lnTo>
                      <a:pt x="7" y="42"/>
                    </a:lnTo>
                    <a:lnTo>
                      <a:pt x="7" y="42"/>
                    </a:lnTo>
                    <a:lnTo>
                      <a:pt x="7" y="42"/>
                    </a:lnTo>
                    <a:lnTo>
                      <a:pt x="14" y="42"/>
                    </a:lnTo>
                    <a:lnTo>
                      <a:pt x="21" y="42"/>
                    </a:lnTo>
                    <a:lnTo>
                      <a:pt x="27" y="42"/>
                    </a:lnTo>
                    <a:lnTo>
                      <a:pt x="34" y="35"/>
                    </a:lnTo>
                    <a:lnTo>
                      <a:pt x="41" y="35"/>
                    </a:lnTo>
                    <a:lnTo>
                      <a:pt x="41" y="35"/>
                    </a:lnTo>
                    <a:lnTo>
                      <a:pt x="48" y="28"/>
                    </a:lnTo>
                    <a:lnTo>
                      <a:pt x="48" y="28"/>
                    </a:lnTo>
                    <a:lnTo>
                      <a:pt x="48" y="28"/>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75" name="Freeform 227"/>
              <p:cNvSpPr>
                <a:spLocks/>
              </p:cNvSpPr>
              <p:nvPr/>
            </p:nvSpPr>
            <p:spPr bwMode="auto">
              <a:xfrm>
                <a:off x="1042" y="3629"/>
                <a:ext cx="47" cy="43"/>
              </a:xfrm>
              <a:custGeom>
                <a:avLst/>
                <a:gdLst/>
                <a:ahLst/>
                <a:cxnLst>
                  <a:cxn ang="0">
                    <a:pos x="47" y="29"/>
                  </a:cxn>
                  <a:cxn ang="0">
                    <a:pos x="47" y="29"/>
                  </a:cxn>
                  <a:cxn ang="0">
                    <a:pos x="47" y="22"/>
                  </a:cxn>
                  <a:cxn ang="0">
                    <a:pos x="47" y="22"/>
                  </a:cxn>
                  <a:cxn ang="0">
                    <a:pos x="47" y="22"/>
                  </a:cxn>
                  <a:cxn ang="0">
                    <a:pos x="47" y="15"/>
                  </a:cxn>
                  <a:cxn ang="0">
                    <a:pos x="40" y="15"/>
                  </a:cxn>
                  <a:cxn ang="0">
                    <a:pos x="40" y="7"/>
                  </a:cxn>
                  <a:cxn ang="0">
                    <a:pos x="34" y="7"/>
                  </a:cxn>
                  <a:cxn ang="0">
                    <a:pos x="27" y="0"/>
                  </a:cxn>
                  <a:cxn ang="0">
                    <a:pos x="20" y="0"/>
                  </a:cxn>
                  <a:cxn ang="0">
                    <a:pos x="20" y="0"/>
                  </a:cxn>
                  <a:cxn ang="0">
                    <a:pos x="13" y="0"/>
                  </a:cxn>
                  <a:cxn ang="0">
                    <a:pos x="6" y="7"/>
                  </a:cxn>
                  <a:cxn ang="0">
                    <a:pos x="6" y="15"/>
                  </a:cxn>
                  <a:cxn ang="0">
                    <a:pos x="0" y="22"/>
                  </a:cxn>
                  <a:cxn ang="0">
                    <a:pos x="0" y="29"/>
                  </a:cxn>
                  <a:cxn ang="0">
                    <a:pos x="0" y="29"/>
                  </a:cxn>
                  <a:cxn ang="0">
                    <a:pos x="0" y="36"/>
                  </a:cxn>
                  <a:cxn ang="0">
                    <a:pos x="0" y="43"/>
                  </a:cxn>
                  <a:cxn ang="0">
                    <a:pos x="0" y="43"/>
                  </a:cxn>
                  <a:cxn ang="0">
                    <a:pos x="6" y="43"/>
                  </a:cxn>
                  <a:cxn ang="0">
                    <a:pos x="6" y="43"/>
                  </a:cxn>
                  <a:cxn ang="0">
                    <a:pos x="6" y="43"/>
                  </a:cxn>
                  <a:cxn ang="0">
                    <a:pos x="13" y="43"/>
                  </a:cxn>
                  <a:cxn ang="0">
                    <a:pos x="20" y="43"/>
                  </a:cxn>
                  <a:cxn ang="0">
                    <a:pos x="27" y="43"/>
                  </a:cxn>
                  <a:cxn ang="0">
                    <a:pos x="34" y="36"/>
                  </a:cxn>
                  <a:cxn ang="0">
                    <a:pos x="40" y="36"/>
                  </a:cxn>
                  <a:cxn ang="0">
                    <a:pos x="40" y="36"/>
                  </a:cxn>
                  <a:cxn ang="0">
                    <a:pos x="47" y="29"/>
                  </a:cxn>
                  <a:cxn ang="0">
                    <a:pos x="47" y="29"/>
                  </a:cxn>
                  <a:cxn ang="0">
                    <a:pos x="47" y="29"/>
                  </a:cxn>
                </a:cxnLst>
                <a:rect l="0" t="0" r="r" b="b"/>
                <a:pathLst>
                  <a:path w="47" h="43">
                    <a:moveTo>
                      <a:pt x="47" y="29"/>
                    </a:moveTo>
                    <a:lnTo>
                      <a:pt x="47" y="29"/>
                    </a:lnTo>
                    <a:lnTo>
                      <a:pt x="47" y="22"/>
                    </a:lnTo>
                    <a:lnTo>
                      <a:pt x="47" y="22"/>
                    </a:lnTo>
                    <a:lnTo>
                      <a:pt x="47" y="22"/>
                    </a:lnTo>
                    <a:lnTo>
                      <a:pt x="47" y="15"/>
                    </a:lnTo>
                    <a:lnTo>
                      <a:pt x="40" y="15"/>
                    </a:lnTo>
                    <a:lnTo>
                      <a:pt x="40" y="7"/>
                    </a:lnTo>
                    <a:lnTo>
                      <a:pt x="34" y="7"/>
                    </a:lnTo>
                    <a:lnTo>
                      <a:pt x="27" y="0"/>
                    </a:lnTo>
                    <a:lnTo>
                      <a:pt x="20" y="0"/>
                    </a:lnTo>
                    <a:lnTo>
                      <a:pt x="20" y="0"/>
                    </a:lnTo>
                    <a:lnTo>
                      <a:pt x="13" y="0"/>
                    </a:lnTo>
                    <a:lnTo>
                      <a:pt x="6" y="7"/>
                    </a:lnTo>
                    <a:lnTo>
                      <a:pt x="6" y="15"/>
                    </a:lnTo>
                    <a:lnTo>
                      <a:pt x="0" y="22"/>
                    </a:lnTo>
                    <a:lnTo>
                      <a:pt x="0" y="29"/>
                    </a:lnTo>
                    <a:lnTo>
                      <a:pt x="0" y="29"/>
                    </a:lnTo>
                    <a:lnTo>
                      <a:pt x="0" y="36"/>
                    </a:lnTo>
                    <a:lnTo>
                      <a:pt x="0" y="43"/>
                    </a:lnTo>
                    <a:lnTo>
                      <a:pt x="0" y="43"/>
                    </a:lnTo>
                    <a:lnTo>
                      <a:pt x="6" y="43"/>
                    </a:lnTo>
                    <a:lnTo>
                      <a:pt x="6" y="43"/>
                    </a:lnTo>
                    <a:lnTo>
                      <a:pt x="6" y="43"/>
                    </a:lnTo>
                    <a:lnTo>
                      <a:pt x="13" y="43"/>
                    </a:lnTo>
                    <a:lnTo>
                      <a:pt x="20" y="43"/>
                    </a:lnTo>
                    <a:lnTo>
                      <a:pt x="27" y="43"/>
                    </a:lnTo>
                    <a:lnTo>
                      <a:pt x="34" y="36"/>
                    </a:lnTo>
                    <a:lnTo>
                      <a:pt x="40" y="36"/>
                    </a:lnTo>
                    <a:lnTo>
                      <a:pt x="40" y="36"/>
                    </a:lnTo>
                    <a:lnTo>
                      <a:pt x="47" y="29"/>
                    </a:lnTo>
                    <a:lnTo>
                      <a:pt x="47" y="29"/>
                    </a:lnTo>
                    <a:lnTo>
                      <a:pt x="47" y="29"/>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76" name="Freeform 228"/>
              <p:cNvSpPr>
                <a:spLocks/>
              </p:cNvSpPr>
              <p:nvPr/>
            </p:nvSpPr>
            <p:spPr bwMode="auto">
              <a:xfrm>
                <a:off x="1042" y="3665"/>
                <a:ext cx="47" cy="35"/>
              </a:xfrm>
              <a:custGeom>
                <a:avLst/>
                <a:gdLst/>
                <a:ahLst/>
                <a:cxnLst>
                  <a:cxn ang="0">
                    <a:pos x="47" y="21"/>
                  </a:cxn>
                  <a:cxn ang="0">
                    <a:pos x="47" y="21"/>
                  </a:cxn>
                  <a:cxn ang="0">
                    <a:pos x="47" y="21"/>
                  </a:cxn>
                  <a:cxn ang="0">
                    <a:pos x="47" y="14"/>
                  </a:cxn>
                  <a:cxn ang="0">
                    <a:pos x="47" y="14"/>
                  </a:cxn>
                  <a:cxn ang="0">
                    <a:pos x="47" y="14"/>
                  </a:cxn>
                  <a:cxn ang="0">
                    <a:pos x="40" y="14"/>
                  </a:cxn>
                  <a:cxn ang="0">
                    <a:pos x="40" y="7"/>
                  </a:cxn>
                  <a:cxn ang="0">
                    <a:pos x="34" y="7"/>
                  </a:cxn>
                  <a:cxn ang="0">
                    <a:pos x="27" y="0"/>
                  </a:cxn>
                  <a:cxn ang="0">
                    <a:pos x="20" y="0"/>
                  </a:cxn>
                  <a:cxn ang="0">
                    <a:pos x="20" y="0"/>
                  </a:cxn>
                  <a:cxn ang="0">
                    <a:pos x="13" y="0"/>
                  </a:cxn>
                  <a:cxn ang="0">
                    <a:pos x="6" y="7"/>
                  </a:cxn>
                  <a:cxn ang="0">
                    <a:pos x="6" y="7"/>
                  </a:cxn>
                  <a:cxn ang="0">
                    <a:pos x="0" y="14"/>
                  </a:cxn>
                  <a:cxn ang="0">
                    <a:pos x="0" y="21"/>
                  </a:cxn>
                  <a:cxn ang="0">
                    <a:pos x="0" y="28"/>
                  </a:cxn>
                  <a:cxn ang="0">
                    <a:pos x="0" y="28"/>
                  </a:cxn>
                  <a:cxn ang="0">
                    <a:pos x="0" y="35"/>
                  </a:cxn>
                  <a:cxn ang="0">
                    <a:pos x="0" y="35"/>
                  </a:cxn>
                  <a:cxn ang="0">
                    <a:pos x="6" y="35"/>
                  </a:cxn>
                  <a:cxn ang="0">
                    <a:pos x="6" y="35"/>
                  </a:cxn>
                  <a:cxn ang="0">
                    <a:pos x="6" y="35"/>
                  </a:cxn>
                  <a:cxn ang="0">
                    <a:pos x="13" y="35"/>
                  </a:cxn>
                  <a:cxn ang="0">
                    <a:pos x="20" y="35"/>
                  </a:cxn>
                  <a:cxn ang="0">
                    <a:pos x="27" y="35"/>
                  </a:cxn>
                  <a:cxn ang="0">
                    <a:pos x="34" y="28"/>
                  </a:cxn>
                  <a:cxn ang="0">
                    <a:pos x="40" y="28"/>
                  </a:cxn>
                  <a:cxn ang="0">
                    <a:pos x="40" y="28"/>
                  </a:cxn>
                  <a:cxn ang="0">
                    <a:pos x="47" y="28"/>
                  </a:cxn>
                  <a:cxn ang="0">
                    <a:pos x="47" y="21"/>
                  </a:cxn>
                  <a:cxn ang="0">
                    <a:pos x="47" y="21"/>
                  </a:cxn>
                </a:cxnLst>
                <a:rect l="0" t="0" r="r" b="b"/>
                <a:pathLst>
                  <a:path w="47" h="35">
                    <a:moveTo>
                      <a:pt x="47" y="21"/>
                    </a:moveTo>
                    <a:lnTo>
                      <a:pt x="47" y="21"/>
                    </a:lnTo>
                    <a:lnTo>
                      <a:pt x="47" y="21"/>
                    </a:lnTo>
                    <a:lnTo>
                      <a:pt x="47" y="14"/>
                    </a:lnTo>
                    <a:lnTo>
                      <a:pt x="47" y="14"/>
                    </a:lnTo>
                    <a:lnTo>
                      <a:pt x="47" y="14"/>
                    </a:lnTo>
                    <a:lnTo>
                      <a:pt x="40" y="14"/>
                    </a:lnTo>
                    <a:lnTo>
                      <a:pt x="40" y="7"/>
                    </a:lnTo>
                    <a:lnTo>
                      <a:pt x="34" y="7"/>
                    </a:lnTo>
                    <a:lnTo>
                      <a:pt x="27" y="0"/>
                    </a:lnTo>
                    <a:lnTo>
                      <a:pt x="20" y="0"/>
                    </a:lnTo>
                    <a:lnTo>
                      <a:pt x="20" y="0"/>
                    </a:lnTo>
                    <a:lnTo>
                      <a:pt x="13" y="0"/>
                    </a:lnTo>
                    <a:lnTo>
                      <a:pt x="6" y="7"/>
                    </a:lnTo>
                    <a:lnTo>
                      <a:pt x="6" y="7"/>
                    </a:lnTo>
                    <a:lnTo>
                      <a:pt x="0" y="14"/>
                    </a:lnTo>
                    <a:lnTo>
                      <a:pt x="0" y="21"/>
                    </a:lnTo>
                    <a:lnTo>
                      <a:pt x="0" y="28"/>
                    </a:lnTo>
                    <a:lnTo>
                      <a:pt x="0" y="28"/>
                    </a:lnTo>
                    <a:lnTo>
                      <a:pt x="0" y="35"/>
                    </a:lnTo>
                    <a:lnTo>
                      <a:pt x="0" y="35"/>
                    </a:lnTo>
                    <a:lnTo>
                      <a:pt x="6" y="35"/>
                    </a:lnTo>
                    <a:lnTo>
                      <a:pt x="6" y="35"/>
                    </a:lnTo>
                    <a:lnTo>
                      <a:pt x="6" y="35"/>
                    </a:lnTo>
                    <a:lnTo>
                      <a:pt x="13" y="35"/>
                    </a:lnTo>
                    <a:lnTo>
                      <a:pt x="20" y="35"/>
                    </a:lnTo>
                    <a:lnTo>
                      <a:pt x="27" y="35"/>
                    </a:lnTo>
                    <a:lnTo>
                      <a:pt x="34" y="28"/>
                    </a:lnTo>
                    <a:lnTo>
                      <a:pt x="40" y="28"/>
                    </a:lnTo>
                    <a:lnTo>
                      <a:pt x="40" y="28"/>
                    </a:lnTo>
                    <a:lnTo>
                      <a:pt x="47" y="28"/>
                    </a:lnTo>
                    <a:lnTo>
                      <a:pt x="47" y="21"/>
                    </a:lnTo>
                    <a:lnTo>
                      <a:pt x="47"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77" name="Freeform 229"/>
              <p:cNvSpPr>
                <a:spLocks/>
              </p:cNvSpPr>
              <p:nvPr/>
            </p:nvSpPr>
            <p:spPr bwMode="auto">
              <a:xfrm>
                <a:off x="939" y="3728"/>
                <a:ext cx="48" cy="35"/>
              </a:xfrm>
              <a:custGeom>
                <a:avLst/>
                <a:gdLst/>
                <a:ahLst/>
                <a:cxnLst>
                  <a:cxn ang="0">
                    <a:pos x="48" y="21"/>
                  </a:cxn>
                  <a:cxn ang="0">
                    <a:pos x="48" y="21"/>
                  </a:cxn>
                  <a:cxn ang="0">
                    <a:pos x="48" y="21"/>
                  </a:cxn>
                  <a:cxn ang="0">
                    <a:pos x="48" y="21"/>
                  </a:cxn>
                  <a:cxn ang="0">
                    <a:pos x="48" y="14"/>
                  </a:cxn>
                  <a:cxn ang="0">
                    <a:pos x="48" y="14"/>
                  </a:cxn>
                  <a:cxn ang="0">
                    <a:pos x="41" y="14"/>
                  </a:cxn>
                  <a:cxn ang="0">
                    <a:pos x="41" y="7"/>
                  </a:cxn>
                  <a:cxn ang="0">
                    <a:pos x="34" y="7"/>
                  </a:cxn>
                  <a:cxn ang="0">
                    <a:pos x="28" y="0"/>
                  </a:cxn>
                  <a:cxn ang="0">
                    <a:pos x="21" y="0"/>
                  </a:cxn>
                  <a:cxn ang="0">
                    <a:pos x="21" y="0"/>
                  </a:cxn>
                  <a:cxn ang="0">
                    <a:pos x="14" y="0"/>
                  </a:cxn>
                  <a:cxn ang="0">
                    <a:pos x="7" y="7"/>
                  </a:cxn>
                  <a:cxn ang="0">
                    <a:pos x="7" y="14"/>
                  </a:cxn>
                  <a:cxn ang="0">
                    <a:pos x="0" y="14"/>
                  </a:cxn>
                  <a:cxn ang="0">
                    <a:pos x="0" y="21"/>
                  </a:cxn>
                  <a:cxn ang="0">
                    <a:pos x="0" y="28"/>
                  </a:cxn>
                  <a:cxn ang="0">
                    <a:pos x="0" y="28"/>
                  </a:cxn>
                  <a:cxn ang="0">
                    <a:pos x="0" y="35"/>
                  </a:cxn>
                  <a:cxn ang="0">
                    <a:pos x="0" y="35"/>
                  </a:cxn>
                  <a:cxn ang="0">
                    <a:pos x="7" y="35"/>
                  </a:cxn>
                  <a:cxn ang="0">
                    <a:pos x="7" y="35"/>
                  </a:cxn>
                  <a:cxn ang="0">
                    <a:pos x="7" y="35"/>
                  </a:cxn>
                  <a:cxn ang="0">
                    <a:pos x="14" y="35"/>
                  </a:cxn>
                  <a:cxn ang="0">
                    <a:pos x="21" y="35"/>
                  </a:cxn>
                  <a:cxn ang="0">
                    <a:pos x="28" y="35"/>
                  </a:cxn>
                  <a:cxn ang="0">
                    <a:pos x="34" y="28"/>
                  </a:cxn>
                  <a:cxn ang="0">
                    <a:pos x="41" y="28"/>
                  </a:cxn>
                  <a:cxn ang="0">
                    <a:pos x="41" y="28"/>
                  </a:cxn>
                  <a:cxn ang="0">
                    <a:pos x="48" y="28"/>
                  </a:cxn>
                  <a:cxn ang="0">
                    <a:pos x="48" y="28"/>
                  </a:cxn>
                  <a:cxn ang="0">
                    <a:pos x="48" y="21"/>
                  </a:cxn>
                </a:cxnLst>
                <a:rect l="0" t="0" r="r" b="b"/>
                <a:pathLst>
                  <a:path w="48" h="35">
                    <a:moveTo>
                      <a:pt x="48" y="21"/>
                    </a:moveTo>
                    <a:lnTo>
                      <a:pt x="48" y="21"/>
                    </a:lnTo>
                    <a:lnTo>
                      <a:pt x="48" y="21"/>
                    </a:lnTo>
                    <a:lnTo>
                      <a:pt x="48" y="21"/>
                    </a:lnTo>
                    <a:lnTo>
                      <a:pt x="48" y="14"/>
                    </a:lnTo>
                    <a:lnTo>
                      <a:pt x="48" y="14"/>
                    </a:lnTo>
                    <a:lnTo>
                      <a:pt x="41" y="14"/>
                    </a:lnTo>
                    <a:lnTo>
                      <a:pt x="41" y="7"/>
                    </a:lnTo>
                    <a:lnTo>
                      <a:pt x="34" y="7"/>
                    </a:lnTo>
                    <a:lnTo>
                      <a:pt x="28" y="0"/>
                    </a:lnTo>
                    <a:lnTo>
                      <a:pt x="21" y="0"/>
                    </a:lnTo>
                    <a:lnTo>
                      <a:pt x="21" y="0"/>
                    </a:lnTo>
                    <a:lnTo>
                      <a:pt x="14" y="0"/>
                    </a:lnTo>
                    <a:lnTo>
                      <a:pt x="7" y="7"/>
                    </a:lnTo>
                    <a:lnTo>
                      <a:pt x="7" y="14"/>
                    </a:lnTo>
                    <a:lnTo>
                      <a:pt x="0" y="14"/>
                    </a:lnTo>
                    <a:lnTo>
                      <a:pt x="0" y="21"/>
                    </a:lnTo>
                    <a:lnTo>
                      <a:pt x="0" y="28"/>
                    </a:lnTo>
                    <a:lnTo>
                      <a:pt x="0" y="28"/>
                    </a:lnTo>
                    <a:lnTo>
                      <a:pt x="0" y="35"/>
                    </a:lnTo>
                    <a:lnTo>
                      <a:pt x="0" y="35"/>
                    </a:lnTo>
                    <a:lnTo>
                      <a:pt x="7" y="35"/>
                    </a:lnTo>
                    <a:lnTo>
                      <a:pt x="7" y="35"/>
                    </a:lnTo>
                    <a:lnTo>
                      <a:pt x="7" y="35"/>
                    </a:lnTo>
                    <a:lnTo>
                      <a:pt x="14" y="35"/>
                    </a:lnTo>
                    <a:lnTo>
                      <a:pt x="21" y="35"/>
                    </a:lnTo>
                    <a:lnTo>
                      <a:pt x="28" y="35"/>
                    </a:lnTo>
                    <a:lnTo>
                      <a:pt x="34" y="28"/>
                    </a:lnTo>
                    <a:lnTo>
                      <a:pt x="41" y="28"/>
                    </a:lnTo>
                    <a:lnTo>
                      <a:pt x="41" y="28"/>
                    </a:lnTo>
                    <a:lnTo>
                      <a:pt x="48" y="28"/>
                    </a:lnTo>
                    <a:lnTo>
                      <a:pt x="48" y="28"/>
                    </a:lnTo>
                    <a:lnTo>
                      <a:pt x="48"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78" name="Freeform 230"/>
              <p:cNvSpPr>
                <a:spLocks/>
              </p:cNvSpPr>
              <p:nvPr/>
            </p:nvSpPr>
            <p:spPr bwMode="auto">
              <a:xfrm>
                <a:off x="1014" y="3812"/>
                <a:ext cx="48" cy="42"/>
              </a:xfrm>
              <a:custGeom>
                <a:avLst/>
                <a:gdLst/>
                <a:ahLst/>
                <a:cxnLst>
                  <a:cxn ang="0">
                    <a:pos x="48" y="28"/>
                  </a:cxn>
                  <a:cxn ang="0">
                    <a:pos x="48" y="28"/>
                  </a:cxn>
                  <a:cxn ang="0">
                    <a:pos x="48" y="21"/>
                  </a:cxn>
                  <a:cxn ang="0">
                    <a:pos x="48" y="21"/>
                  </a:cxn>
                  <a:cxn ang="0">
                    <a:pos x="48" y="21"/>
                  </a:cxn>
                  <a:cxn ang="0">
                    <a:pos x="48" y="14"/>
                  </a:cxn>
                  <a:cxn ang="0">
                    <a:pos x="41" y="14"/>
                  </a:cxn>
                  <a:cxn ang="0">
                    <a:pos x="41" y="7"/>
                  </a:cxn>
                  <a:cxn ang="0">
                    <a:pos x="34" y="7"/>
                  </a:cxn>
                  <a:cxn ang="0">
                    <a:pos x="28" y="0"/>
                  </a:cxn>
                  <a:cxn ang="0">
                    <a:pos x="21" y="0"/>
                  </a:cxn>
                  <a:cxn ang="0">
                    <a:pos x="21" y="0"/>
                  </a:cxn>
                  <a:cxn ang="0">
                    <a:pos x="14" y="0"/>
                  </a:cxn>
                  <a:cxn ang="0">
                    <a:pos x="7" y="7"/>
                  </a:cxn>
                  <a:cxn ang="0">
                    <a:pos x="7" y="14"/>
                  </a:cxn>
                  <a:cxn ang="0">
                    <a:pos x="7" y="21"/>
                  </a:cxn>
                  <a:cxn ang="0">
                    <a:pos x="0" y="28"/>
                  </a:cxn>
                  <a:cxn ang="0">
                    <a:pos x="0" y="28"/>
                  </a:cxn>
                  <a:cxn ang="0">
                    <a:pos x="0" y="35"/>
                  </a:cxn>
                  <a:cxn ang="0">
                    <a:pos x="0" y="42"/>
                  </a:cxn>
                  <a:cxn ang="0">
                    <a:pos x="0" y="42"/>
                  </a:cxn>
                  <a:cxn ang="0">
                    <a:pos x="7" y="42"/>
                  </a:cxn>
                  <a:cxn ang="0">
                    <a:pos x="7" y="42"/>
                  </a:cxn>
                  <a:cxn ang="0">
                    <a:pos x="7" y="42"/>
                  </a:cxn>
                  <a:cxn ang="0">
                    <a:pos x="14" y="42"/>
                  </a:cxn>
                  <a:cxn ang="0">
                    <a:pos x="21" y="42"/>
                  </a:cxn>
                  <a:cxn ang="0">
                    <a:pos x="28" y="42"/>
                  </a:cxn>
                  <a:cxn ang="0">
                    <a:pos x="34" y="35"/>
                  </a:cxn>
                  <a:cxn ang="0">
                    <a:pos x="41" y="35"/>
                  </a:cxn>
                  <a:cxn ang="0">
                    <a:pos x="41" y="35"/>
                  </a:cxn>
                  <a:cxn ang="0">
                    <a:pos x="48" y="28"/>
                  </a:cxn>
                  <a:cxn ang="0">
                    <a:pos x="48" y="28"/>
                  </a:cxn>
                  <a:cxn ang="0">
                    <a:pos x="48" y="28"/>
                  </a:cxn>
                </a:cxnLst>
                <a:rect l="0" t="0" r="r" b="b"/>
                <a:pathLst>
                  <a:path w="48" h="42">
                    <a:moveTo>
                      <a:pt x="48" y="28"/>
                    </a:moveTo>
                    <a:lnTo>
                      <a:pt x="48" y="28"/>
                    </a:lnTo>
                    <a:lnTo>
                      <a:pt x="48" y="21"/>
                    </a:lnTo>
                    <a:lnTo>
                      <a:pt x="48" y="21"/>
                    </a:lnTo>
                    <a:lnTo>
                      <a:pt x="48" y="21"/>
                    </a:lnTo>
                    <a:lnTo>
                      <a:pt x="48" y="14"/>
                    </a:lnTo>
                    <a:lnTo>
                      <a:pt x="41" y="14"/>
                    </a:lnTo>
                    <a:lnTo>
                      <a:pt x="41" y="7"/>
                    </a:lnTo>
                    <a:lnTo>
                      <a:pt x="34" y="7"/>
                    </a:lnTo>
                    <a:lnTo>
                      <a:pt x="28" y="0"/>
                    </a:lnTo>
                    <a:lnTo>
                      <a:pt x="21" y="0"/>
                    </a:lnTo>
                    <a:lnTo>
                      <a:pt x="21" y="0"/>
                    </a:lnTo>
                    <a:lnTo>
                      <a:pt x="14" y="0"/>
                    </a:lnTo>
                    <a:lnTo>
                      <a:pt x="7" y="7"/>
                    </a:lnTo>
                    <a:lnTo>
                      <a:pt x="7" y="14"/>
                    </a:lnTo>
                    <a:lnTo>
                      <a:pt x="7" y="21"/>
                    </a:lnTo>
                    <a:lnTo>
                      <a:pt x="0" y="28"/>
                    </a:lnTo>
                    <a:lnTo>
                      <a:pt x="0" y="28"/>
                    </a:lnTo>
                    <a:lnTo>
                      <a:pt x="0" y="35"/>
                    </a:lnTo>
                    <a:lnTo>
                      <a:pt x="0" y="42"/>
                    </a:lnTo>
                    <a:lnTo>
                      <a:pt x="0" y="42"/>
                    </a:lnTo>
                    <a:lnTo>
                      <a:pt x="7" y="42"/>
                    </a:lnTo>
                    <a:lnTo>
                      <a:pt x="7" y="42"/>
                    </a:lnTo>
                    <a:lnTo>
                      <a:pt x="7" y="42"/>
                    </a:lnTo>
                    <a:lnTo>
                      <a:pt x="14" y="42"/>
                    </a:lnTo>
                    <a:lnTo>
                      <a:pt x="21" y="42"/>
                    </a:lnTo>
                    <a:lnTo>
                      <a:pt x="28" y="42"/>
                    </a:lnTo>
                    <a:lnTo>
                      <a:pt x="34" y="35"/>
                    </a:lnTo>
                    <a:lnTo>
                      <a:pt x="41" y="35"/>
                    </a:lnTo>
                    <a:lnTo>
                      <a:pt x="41" y="35"/>
                    </a:lnTo>
                    <a:lnTo>
                      <a:pt x="48" y="28"/>
                    </a:lnTo>
                    <a:lnTo>
                      <a:pt x="48" y="28"/>
                    </a:lnTo>
                    <a:lnTo>
                      <a:pt x="48"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79" name="Freeform 231"/>
              <p:cNvSpPr>
                <a:spLocks/>
              </p:cNvSpPr>
              <p:nvPr/>
            </p:nvSpPr>
            <p:spPr bwMode="auto">
              <a:xfrm>
                <a:off x="1089" y="3875"/>
                <a:ext cx="48" cy="42"/>
              </a:xfrm>
              <a:custGeom>
                <a:avLst/>
                <a:gdLst/>
                <a:ahLst/>
                <a:cxnLst>
                  <a:cxn ang="0">
                    <a:pos x="48" y="28"/>
                  </a:cxn>
                  <a:cxn ang="0">
                    <a:pos x="48" y="28"/>
                  </a:cxn>
                  <a:cxn ang="0">
                    <a:pos x="48" y="21"/>
                  </a:cxn>
                  <a:cxn ang="0">
                    <a:pos x="48" y="21"/>
                  </a:cxn>
                  <a:cxn ang="0">
                    <a:pos x="48" y="21"/>
                  </a:cxn>
                  <a:cxn ang="0">
                    <a:pos x="41" y="14"/>
                  </a:cxn>
                  <a:cxn ang="0">
                    <a:pos x="41" y="14"/>
                  </a:cxn>
                  <a:cxn ang="0">
                    <a:pos x="41" y="7"/>
                  </a:cxn>
                  <a:cxn ang="0">
                    <a:pos x="34" y="7"/>
                  </a:cxn>
                  <a:cxn ang="0">
                    <a:pos x="28" y="0"/>
                  </a:cxn>
                  <a:cxn ang="0">
                    <a:pos x="21" y="0"/>
                  </a:cxn>
                  <a:cxn ang="0">
                    <a:pos x="21" y="0"/>
                  </a:cxn>
                  <a:cxn ang="0">
                    <a:pos x="14" y="0"/>
                  </a:cxn>
                  <a:cxn ang="0">
                    <a:pos x="7" y="7"/>
                  </a:cxn>
                  <a:cxn ang="0">
                    <a:pos x="7" y="14"/>
                  </a:cxn>
                  <a:cxn ang="0">
                    <a:pos x="0" y="21"/>
                  </a:cxn>
                  <a:cxn ang="0">
                    <a:pos x="0" y="28"/>
                  </a:cxn>
                  <a:cxn ang="0">
                    <a:pos x="0" y="28"/>
                  </a:cxn>
                  <a:cxn ang="0">
                    <a:pos x="0" y="35"/>
                  </a:cxn>
                  <a:cxn ang="0">
                    <a:pos x="0" y="42"/>
                  </a:cxn>
                  <a:cxn ang="0">
                    <a:pos x="0" y="42"/>
                  </a:cxn>
                  <a:cxn ang="0">
                    <a:pos x="7" y="42"/>
                  </a:cxn>
                  <a:cxn ang="0">
                    <a:pos x="7" y="42"/>
                  </a:cxn>
                  <a:cxn ang="0">
                    <a:pos x="7" y="42"/>
                  </a:cxn>
                  <a:cxn ang="0">
                    <a:pos x="14" y="42"/>
                  </a:cxn>
                  <a:cxn ang="0">
                    <a:pos x="21" y="42"/>
                  </a:cxn>
                  <a:cxn ang="0">
                    <a:pos x="28" y="42"/>
                  </a:cxn>
                  <a:cxn ang="0">
                    <a:pos x="34" y="35"/>
                  </a:cxn>
                  <a:cxn ang="0">
                    <a:pos x="41" y="35"/>
                  </a:cxn>
                  <a:cxn ang="0">
                    <a:pos x="41" y="35"/>
                  </a:cxn>
                  <a:cxn ang="0">
                    <a:pos x="41" y="28"/>
                  </a:cxn>
                  <a:cxn ang="0">
                    <a:pos x="48" y="28"/>
                  </a:cxn>
                  <a:cxn ang="0">
                    <a:pos x="48" y="28"/>
                  </a:cxn>
                </a:cxnLst>
                <a:rect l="0" t="0" r="r" b="b"/>
                <a:pathLst>
                  <a:path w="48" h="42">
                    <a:moveTo>
                      <a:pt x="48" y="28"/>
                    </a:moveTo>
                    <a:lnTo>
                      <a:pt x="48" y="28"/>
                    </a:lnTo>
                    <a:lnTo>
                      <a:pt x="48" y="21"/>
                    </a:lnTo>
                    <a:lnTo>
                      <a:pt x="48" y="21"/>
                    </a:lnTo>
                    <a:lnTo>
                      <a:pt x="48" y="21"/>
                    </a:lnTo>
                    <a:lnTo>
                      <a:pt x="41" y="14"/>
                    </a:lnTo>
                    <a:lnTo>
                      <a:pt x="41" y="14"/>
                    </a:lnTo>
                    <a:lnTo>
                      <a:pt x="41" y="7"/>
                    </a:lnTo>
                    <a:lnTo>
                      <a:pt x="34" y="7"/>
                    </a:lnTo>
                    <a:lnTo>
                      <a:pt x="28" y="0"/>
                    </a:lnTo>
                    <a:lnTo>
                      <a:pt x="21" y="0"/>
                    </a:lnTo>
                    <a:lnTo>
                      <a:pt x="21" y="0"/>
                    </a:lnTo>
                    <a:lnTo>
                      <a:pt x="14" y="0"/>
                    </a:lnTo>
                    <a:lnTo>
                      <a:pt x="7" y="7"/>
                    </a:lnTo>
                    <a:lnTo>
                      <a:pt x="7" y="14"/>
                    </a:lnTo>
                    <a:lnTo>
                      <a:pt x="0" y="21"/>
                    </a:lnTo>
                    <a:lnTo>
                      <a:pt x="0" y="28"/>
                    </a:lnTo>
                    <a:lnTo>
                      <a:pt x="0" y="28"/>
                    </a:lnTo>
                    <a:lnTo>
                      <a:pt x="0" y="35"/>
                    </a:lnTo>
                    <a:lnTo>
                      <a:pt x="0" y="42"/>
                    </a:lnTo>
                    <a:lnTo>
                      <a:pt x="0" y="42"/>
                    </a:lnTo>
                    <a:lnTo>
                      <a:pt x="7" y="42"/>
                    </a:lnTo>
                    <a:lnTo>
                      <a:pt x="7" y="42"/>
                    </a:lnTo>
                    <a:lnTo>
                      <a:pt x="7" y="42"/>
                    </a:lnTo>
                    <a:lnTo>
                      <a:pt x="14" y="42"/>
                    </a:lnTo>
                    <a:lnTo>
                      <a:pt x="21" y="42"/>
                    </a:lnTo>
                    <a:lnTo>
                      <a:pt x="28" y="42"/>
                    </a:lnTo>
                    <a:lnTo>
                      <a:pt x="34" y="35"/>
                    </a:lnTo>
                    <a:lnTo>
                      <a:pt x="41" y="35"/>
                    </a:lnTo>
                    <a:lnTo>
                      <a:pt x="41" y="35"/>
                    </a:lnTo>
                    <a:lnTo>
                      <a:pt x="41" y="28"/>
                    </a:lnTo>
                    <a:lnTo>
                      <a:pt x="48" y="28"/>
                    </a:lnTo>
                    <a:lnTo>
                      <a:pt x="48"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80" name="Freeform 232"/>
              <p:cNvSpPr>
                <a:spLocks/>
              </p:cNvSpPr>
              <p:nvPr/>
            </p:nvSpPr>
            <p:spPr bwMode="auto">
              <a:xfrm>
                <a:off x="1308" y="3784"/>
                <a:ext cx="47" cy="35"/>
              </a:xfrm>
              <a:custGeom>
                <a:avLst/>
                <a:gdLst/>
                <a:ahLst/>
                <a:cxnLst>
                  <a:cxn ang="0">
                    <a:pos x="47" y="21"/>
                  </a:cxn>
                  <a:cxn ang="0">
                    <a:pos x="47" y="21"/>
                  </a:cxn>
                  <a:cxn ang="0">
                    <a:pos x="47" y="21"/>
                  </a:cxn>
                  <a:cxn ang="0">
                    <a:pos x="47" y="14"/>
                  </a:cxn>
                  <a:cxn ang="0">
                    <a:pos x="47" y="14"/>
                  </a:cxn>
                  <a:cxn ang="0">
                    <a:pos x="47" y="14"/>
                  </a:cxn>
                  <a:cxn ang="0">
                    <a:pos x="40" y="14"/>
                  </a:cxn>
                  <a:cxn ang="0">
                    <a:pos x="40" y="7"/>
                  </a:cxn>
                  <a:cxn ang="0">
                    <a:pos x="34" y="7"/>
                  </a:cxn>
                  <a:cxn ang="0">
                    <a:pos x="27" y="0"/>
                  </a:cxn>
                  <a:cxn ang="0">
                    <a:pos x="20" y="0"/>
                  </a:cxn>
                  <a:cxn ang="0">
                    <a:pos x="20" y="0"/>
                  </a:cxn>
                  <a:cxn ang="0">
                    <a:pos x="13" y="0"/>
                  </a:cxn>
                  <a:cxn ang="0">
                    <a:pos x="6" y="7"/>
                  </a:cxn>
                  <a:cxn ang="0">
                    <a:pos x="6" y="7"/>
                  </a:cxn>
                  <a:cxn ang="0">
                    <a:pos x="6" y="14"/>
                  </a:cxn>
                  <a:cxn ang="0">
                    <a:pos x="0" y="21"/>
                  </a:cxn>
                  <a:cxn ang="0">
                    <a:pos x="0" y="28"/>
                  </a:cxn>
                  <a:cxn ang="0">
                    <a:pos x="0" y="28"/>
                  </a:cxn>
                  <a:cxn ang="0">
                    <a:pos x="0" y="35"/>
                  </a:cxn>
                  <a:cxn ang="0">
                    <a:pos x="0" y="35"/>
                  </a:cxn>
                  <a:cxn ang="0">
                    <a:pos x="6" y="35"/>
                  </a:cxn>
                  <a:cxn ang="0">
                    <a:pos x="6" y="35"/>
                  </a:cxn>
                  <a:cxn ang="0">
                    <a:pos x="6" y="35"/>
                  </a:cxn>
                  <a:cxn ang="0">
                    <a:pos x="13" y="35"/>
                  </a:cxn>
                  <a:cxn ang="0">
                    <a:pos x="20" y="35"/>
                  </a:cxn>
                  <a:cxn ang="0">
                    <a:pos x="27" y="35"/>
                  </a:cxn>
                  <a:cxn ang="0">
                    <a:pos x="34" y="28"/>
                  </a:cxn>
                  <a:cxn ang="0">
                    <a:pos x="40" y="28"/>
                  </a:cxn>
                  <a:cxn ang="0">
                    <a:pos x="40" y="28"/>
                  </a:cxn>
                  <a:cxn ang="0">
                    <a:pos x="47" y="28"/>
                  </a:cxn>
                  <a:cxn ang="0">
                    <a:pos x="47" y="21"/>
                  </a:cxn>
                  <a:cxn ang="0">
                    <a:pos x="47" y="21"/>
                  </a:cxn>
                </a:cxnLst>
                <a:rect l="0" t="0" r="r" b="b"/>
                <a:pathLst>
                  <a:path w="47" h="35">
                    <a:moveTo>
                      <a:pt x="47" y="21"/>
                    </a:moveTo>
                    <a:lnTo>
                      <a:pt x="47" y="21"/>
                    </a:lnTo>
                    <a:lnTo>
                      <a:pt x="47" y="21"/>
                    </a:lnTo>
                    <a:lnTo>
                      <a:pt x="47" y="14"/>
                    </a:lnTo>
                    <a:lnTo>
                      <a:pt x="47" y="14"/>
                    </a:lnTo>
                    <a:lnTo>
                      <a:pt x="47" y="14"/>
                    </a:lnTo>
                    <a:lnTo>
                      <a:pt x="40" y="14"/>
                    </a:lnTo>
                    <a:lnTo>
                      <a:pt x="40" y="7"/>
                    </a:lnTo>
                    <a:lnTo>
                      <a:pt x="34" y="7"/>
                    </a:lnTo>
                    <a:lnTo>
                      <a:pt x="27" y="0"/>
                    </a:lnTo>
                    <a:lnTo>
                      <a:pt x="20" y="0"/>
                    </a:lnTo>
                    <a:lnTo>
                      <a:pt x="20" y="0"/>
                    </a:lnTo>
                    <a:lnTo>
                      <a:pt x="13" y="0"/>
                    </a:lnTo>
                    <a:lnTo>
                      <a:pt x="6" y="7"/>
                    </a:lnTo>
                    <a:lnTo>
                      <a:pt x="6" y="7"/>
                    </a:lnTo>
                    <a:lnTo>
                      <a:pt x="6" y="14"/>
                    </a:lnTo>
                    <a:lnTo>
                      <a:pt x="0" y="21"/>
                    </a:lnTo>
                    <a:lnTo>
                      <a:pt x="0" y="28"/>
                    </a:lnTo>
                    <a:lnTo>
                      <a:pt x="0" y="28"/>
                    </a:lnTo>
                    <a:lnTo>
                      <a:pt x="0" y="35"/>
                    </a:lnTo>
                    <a:lnTo>
                      <a:pt x="0" y="35"/>
                    </a:lnTo>
                    <a:lnTo>
                      <a:pt x="6" y="35"/>
                    </a:lnTo>
                    <a:lnTo>
                      <a:pt x="6" y="35"/>
                    </a:lnTo>
                    <a:lnTo>
                      <a:pt x="6" y="35"/>
                    </a:lnTo>
                    <a:lnTo>
                      <a:pt x="13" y="35"/>
                    </a:lnTo>
                    <a:lnTo>
                      <a:pt x="20" y="35"/>
                    </a:lnTo>
                    <a:lnTo>
                      <a:pt x="27" y="35"/>
                    </a:lnTo>
                    <a:lnTo>
                      <a:pt x="34" y="28"/>
                    </a:lnTo>
                    <a:lnTo>
                      <a:pt x="40" y="28"/>
                    </a:lnTo>
                    <a:lnTo>
                      <a:pt x="40" y="28"/>
                    </a:lnTo>
                    <a:lnTo>
                      <a:pt x="47" y="28"/>
                    </a:lnTo>
                    <a:lnTo>
                      <a:pt x="47" y="21"/>
                    </a:lnTo>
                    <a:lnTo>
                      <a:pt x="47"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81" name="Freeform 233"/>
              <p:cNvSpPr>
                <a:spLocks/>
              </p:cNvSpPr>
              <p:nvPr/>
            </p:nvSpPr>
            <p:spPr bwMode="auto">
              <a:xfrm>
                <a:off x="1308" y="3658"/>
                <a:ext cx="47" cy="42"/>
              </a:xfrm>
              <a:custGeom>
                <a:avLst/>
                <a:gdLst/>
                <a:ahLst/>
                <a:cxnLst>
                  <a:cxn ang="0">
                    <a:pos x="47" y="28"/>
                  </a:cxn>
                  <a:cxn ang="0">
                    <a:pos x="47" y="28"/>
                  </a:cxn>
                  <a:cxn ang="0">
                    <a:pos x="47" y="21"/>
                  </a:cxn>
                  <a:cxn ang="0">
                    <a:pos x="47" y="21"/>
                  </a:cxn>
                  <a:cxn ang="0">
                    <a:pos x="47" y="21"/>
                  </a:cxn>
                  <a:cxn ang="0">
                    <a:pos x="47" y="14"/>
                  </a:cxn>
                  <a:cxn ang="0">
                    <a:pos x="40" y="14"/>
                  </a:cxn>
                  <a:cxn ang="0">
                    <a:pos x="40" y="7"/>
                  </a:cxn>
                  <a:cxn ang="0">
                    <a:pos x="34" y="7"/>
                  </a:cxn>
                  <a:cxn ang="0">
                    <a:pos x="27" y="0"/>
                  </a:cxn>
                  <a:cxn ang="0">
                    <a:pos x="20" y="0"/>
                  </a:cxn>
                  <a:cxn ang="0">
                    <a:pos x="20" y="0"/>
                  </a:cxn>
                  <a:cxn ang="0">
                    <a:pos x="13" y="0"/>
                  </a:cxn>
                  <a:cxn ang="0">
                    <a:pos x="6" y="7"/>
                  </a:cxn>
                  <a:cxn ang="0">
                    <a:pos x="6" y="14"/>
                  </a:cxn>
                  <a:cxn ang="0">
                    <a:pos x="6" y="21"/>
                  </a:cxn>
                  <a:cxn ang="0">
                    <a:pos x="0" y="28"/>
                  </a:cxn>
                  <a:cxn ang="0">
                    <a:pos x="0" y="28"/>
                  </a:cxn>
                  <a:cxn ang="0">
                    <a:pos x="0" y="35"/>
                  </a:cxn>
                  <a:cxn ang="0">
                    <a:pos x="0" y="42"/>
                  </a:cxn>
                  <a:cxn ang="0">
                    <a:pos x="0" y="42"/>
                  </a:cxn>
                  <a:cxn ang="0">
                    <a:pos x="6" y="42"/>
                  </a:cxn>
                  <a:cxn ang="0">
                    <a:pos x="6" y="42"/>
                  </a:cxn>
                  <a:cxn ang="0">
                    <a:pos x="6" y="42"/>
                  </a:cxn>
                  <a:cxn ang="0">
                    <a:pos x="13" y="42"/>
                  </a:cxn>
                  <a:cxn ang="0">
                    <a:pos x="20" y="42"/>
                  </a:cxn>
                  <a:cxn ang="0">
                    <a:pos x="27" y="42"/>
                  </a:cxn>
                  <a:cxn ang="0">
                    <a:pos x="34" y="35"/>
                  </a:cxn>
                  <a:cxn ang="0">
                    <a:pos x="40" y="35"/>
                  </a:cxn>
                  <a:cxn ang="0">
                    <a:pos x="40" y="35"/>
                  </a:cxn>
                  <a:cxn ang="0">
                    <a:pos x="47" y="28"/>
                  </a:cxn>
                  <a:cxn ang="0">
                    <a:pos x="47" y="28"/>
                  </a:cxn>
                  <a:cxn ang="0">
                    <a:pos x="47" y="28"/>
                  </a:cxn>
                </a:cxnLst>
                <a:rect l="0" t="0" r="r" b="b"/>
                <a:pathLst>
                  <a:path w="47" h="42">
                    <a:moveTo>
                      <a:pt x="47" y="28"/>
                    </a:moveTo>
                    <a:lnTo>
                      <a:pt x="47" y="28"/>
                    </a:lnTo>
                    <a:lnTo>
                      <a:pt x="47" y="21"/>
                    </a:lnTo>
                    <a:lnTo>
                      <a:pt x="47" y="21"/>
                    </a:lnTo>
                    <a:lnTo>
                      <a:pt x="47" y="21"/>
                    </a:lnTo>
                    <a:lnTo>
                      <a:pt x="47" y="14"/>
                    </a:lnTo>
                    <a:lnTo>
                      <a:pt x="40" y="14"/>
                    </a:lnTo>
                    <a:lnTo>
                      <a:pt x="40" y="7"/>
                    </a:lnTo>
                    <a:lnTo>
                      <a:pt x="34" y="7"/>
                    </a:lnTo>
                    <a:lnTo>
                      <a:pt x="27" y="0"/>
                    </a:lnTo>
                    <a:lnTo>
                      <a:pt x="20" y="0"/>
                    </a:lnTo>
                    <a:lnTo>
                      <a:pt x="20" y="0"/>
                    </a:lnTo>
                    <a:lnTo>
                      <a:pt x="13" y="0"/>
                    </a:lnTo>
                    <a:lnTo>
                      <a:pt x="6" y="7"/>
                    </a:lnTo>
                    <a:lnTo>
                      <a:pt x="6" y="14"/>
                    </a:lnTo>
                    <a:lnTo>
                      <a:pt x="6" y="21"/>
                    </a:lnTo>
                    <a:lnTo>
                      <a:pt x="0" y="28"/>
                    </a:lnTo>
                    <a:lnTo>
                      <a:pt x="0" y="28"/>
                    </a:lnTo>
                    <a:lnTo>
                      <a:pt x="0" y="35"/>
                    </a:lnTo>
                    <a:lnTo>
                      <a:pt x="0" y="42"/>
                    </a:lnTo>
                    <a:lnTo>
                      <a:pt x="0" y="42"/>
                    </a:lnTo>
                    <a:lnTo>
                      <a:pt x="6" y="42"/>
                    </a:lnTo>
                    <a:lnTo>
                      <a:pt x="6" y="42"/>
                    </a:lnTo>
                    <a:lnTo>
                      <a:pt x="6" y="42"/>
                    </a:lnTo>
                    <a:lnTo>
                      <a:pt x="13" y="42"/>
                    </a:lnTo>
                    <a:lnTo>
                      <a:pt x="20" y="42"/>
                    </a:lnTo>
                    <a:lnTo>
                      <a:pt x="27" y="42"/>
                    </a:lnTo>
                    <a:lnTo>
                      <a:pt x="34" y="35"/>
                    </a:lnTo>
                    <a:lnTo>
                      <a:pt x="40" y="35"/>
                    </a:lnTo>
                    <a:lnTo>
                      <a:pt x="40" y="35"/>
                    </a:lnTo>
                    <a:lnTo>
                      <a:pt x="47" y="28"/>
                    </a:lnTo>
                    <a:lnTo>
                      <a:pt x="47" y="28"/>
                    </a:lnTo>
                    <a:lnTo>
                      <a:pt x="47"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82" name="Freeform 234"/>
              <p:cNvSpPr>
                <a:spLocks/>
              </p:cNvSpPr>
              <p:nvPr/>
            </p:nvSpPr>
            <p:spPr bwMode="auto">
              <a:xfrm>
                <a:off x="1014" y="3636"/>
                <a:ext cx="62" cy="36"/>
              </a:xfrm>
              <a:custGeom>
                <a:avLst/>
                <a:gdLst/>
                <a:ahLst/>
                <a:cxnLst>
                  <a:cxn ang="0">
                    <a:pos x="0" y="22"/>
                  </a:cxn>
                  <a:cxn ang="0">
                    <a:pos x="0" y="22"/>
                  </a:cxn>
                  <a:cxn ang="0">
                    <a:pos x="0" y="22"/>
                  </a:cxn>
                  <a:cxn ang="0">
                    <a:pos x="0" y="15"/>
                  </a:cxn>
                  <a:cxn ang="0">
                    <a:pos x="0" y="15"/>
                  </a:cxn>
                  <a:cxn ang="0">
                    <a:pos x="7" y="15"/>
                  </a:cxn>
                  <a:cxn ang="0">
                    <a:pos x="7" y="15"/>
                  </a:cxn>
                  <a:cxn ang="0">
                    <a:pos x="14" y="8"/>
                  </a:cxn>
                  <a:cxn ang="0">
                    <a:pos x="21" y="8"/>
                  </a:cxn>
                  <a:cxn ang="0">
                    <a:pos x="28" y="0"/>
                  </a:cxn>
                  <a:cxn ang="0">
                    <a:pos x="34" y="0"/>
                  </a:cxn>
                  <a:cxn ang="0">
                    <a:pos x="41" y="0"/>
                  </a:cxn>
                  <a:cxn ang="0">
                    <a:pos x="41" y="0"/>
                  </a:cxn>
                  <a:cxn ang="0">
                    <a:pos x="48" y="8"/>
                  </a:cxn>
                  <a:cxn ang="0">
                    <a:pos x="55" y="15"/>
                  </a:cxn>
                  <a:cxn ang="0">
                    <a:pos x="55" y="15"/>
                  </a:cxn>
                  <a:cxn ang="0">
                    <a:pos x="62" y="22"/>
                  </a:cxn>
                  <a:cxn ang="0">
                    <a:pos x="62" y="29"/>
                  </a:cxn>
                  <a:cxn ang="0">
                    <a:pos x="62" y="29"/>
                  </a:cxn>
                  <a:cxn ang="0">
                    <a:pos x="62" y="36"/>
                  </a:cxn>
                  <a:cxn ang="0">
                    <a:pos x="62" y="36"/>
                  </a:cxn>
                  <a:cxn ang="0">
                    <a:pos x="55" y="36"/>
                  </a:cxn>
                  <a:cxn ang="0">
                    <a:pos x="55" y="36"/>
                  </a:cxn>
                  <a:cxn ang="0">
                    <a:pos x="48" y="36"/>
                  </a:cxn>
                  <a:cxn ang="0">
                    <a:pos x="48" y="36"/>
                  </a:cxn>
                  <a:cxn ang="0">
                    <a:pos x="34" y="36"/>
                  </a:cxn>
                  <a:cxn ang="0">
                    <a:pos x="28" y="36"/>
                  </a:cxn>
                  <a:cxn ang="0">
                    <a:pos x="21" y="29"/>
                  </a:cxn>
                  <a:cxn ang="0">
                    <a:pos x="14" y="29"/>
                  </a:cxn>
                  <a:cxn ang="0">
                    <a:pos x="7" y="29"/>
                  </a:cxn>
                  <a:cxn ang="0">
                    <a:pos x="7" y="29"/>
                  </a:cxn>
                  <a:cxn ang="0">
                    <a:pos x="0" y="22"/>
                  </a:cxn>
                  <a:cxn ang="0">
                    <a:pos x="0" y="22"/>
                  </a:cxn>
                </a:cxnLst>
                <a:rect l="0" t="0" r="r" b="b"/>
                <a:pathLst>
                  <a:path w="62" h="36">
                    <a:moveTo>
                      <a:pt x="0" y="22"/>
                    </a:moveTo>
                    <a:lnTo>
                      <a:pt x="0" y="22"/>
                    </a:lnTo>
                    <a:lnTo>
                      <a:pt x="0" y="22"/>
                    </a:lnTo>
                    <a:lnTo>
                      <a:pt x="0" y="15"/>
                    </a:lnTo>
                    <a:lnTo>
                      <a:pt x="0" y="15"/>
                    </a:lnTo>
                    <a:lnTo>
                      <a:pt x="7" y="15"/>
                    </a:lnTo>
                    <a:lnTo>
                      <a:pt x="7" y="15"/>
                    </a:lnTo>
                    <a:lnTo>
                      <a:pt x="14" y="8"/>
                    </a:lnTo>
                    <a:lnTo>
                      <a:pt x="21" y="8"/>
                    </a:lnTo>
                    <a:lnTo>
                      <a:pt x="28" y="0"/>
                    </a:lnTo>
                    <a:lnTo>
                      <a:pt x="34" y="0"/>
                    </a:lnTo>
                    <a:lnTo>
                      <a:pt x="41" y="0"/>
                    </a:lnTo>
                    <a:lnTo>
                      <a:pt x="41" y="0"/>
                    </a:lnTo>
                    <a:lnTo>
                      <a:pt x="48" y="8"/>
                    </a:lnTo>
                    <a:lnTo>
                      <a:pt x="55" y="15"/>
                    </a:lnTo>
                    <a:lnTo>
                      <a:pt x="55" y="15"/>
                    </a:lnTo>
                    <a:lnTo>
                      <a:pt x="62" y="22"/>
                    </a:lnTo>
                    <a:lnTo>
                      <a:pt x="62" y="29"/>
                    </a:lnTo>
                    <a:lnTo>
                      <a:pt x="62" y="29"/>
                    </a:lnTo>
                    <a:lnTo>
                      <a:pt x="62" y="36"/>
                    </a:lnTo>
                    <a:lnTo>
                      <a:pt x="62" y="36"/>
                    </a:lnTo>
                    <a:lnTo>
                      <a:pt x="55" y="36"/>
                    </a:lnTo>
                    <a:lnTo>
                      <a:pt x="55" y="36"/>
                    </a:lnTo>
                    <a:lnTo>
                      <a:pt x="48" y="36"/>
                    </a:lnTo>
                    <a:lnTo>
                      <a:pt x="48" y="36"/>
                    </a:lnTo>
                    <a:lnTo>
                      <a:pt x="34" y="36"/>
                    </a:lnTo>
                    <a:lnTo>
                      <a:pt x="28" y="36"/>
                    </a:lnTo>
                    <a:lnTo>
                      <a:pt x="21" y="29"/>
                    </a:lnTo>
                    <a:lnTo>
                      <a:pt x="14" y="29"/>
                    </a:lnTo>
                    <a:lnTo>
                      <a:pt x="7" y="29"/>
                    </a:lnTo>
                    <a:lnTo>
                      <a:pt x="7" y="29"/>
                    </a:lnTo>
                    <a:lnTo>
                      <a:pt x="0" y="22"/>
                    </a:lnTo>
                    <a:lnTo>
                      <a:pt x="0" y="22"/>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83" name="Freeform 235"/>
              <p:cNvSpPr>
                <a:spLocks/>
              </p:cNvSpPr>
              <p:nvPr/>
            </p:nvSpPr>
            <p:spPr bwMode="auto">
              <a:xfrm>
                <a:off x="1158" y="3714"/>
                <a:ext cx="47" cy="35"/>
              </a:xfrm>
              <a:custGeom>
                <a:avLst/>
                <a:gdLst/>
                <a:ahLst/>
                <a:cxnLst>
                  <a:cxn ang="0">
                    <a:pos x="47" y="21"/>
                  </a:cxn>
                  <a:cxn ang="0">
                    <a:pos x="47" y="21"/>
                  </a:cxn>
                  <a:cxn ang="0">
                    <a:pos x="47" y="21"/>
                  </a:cxn>
                  <a:cxn ang="0">
                    <a:pos x="47" y="21"/>
                  </a:cxn>
                  <a:cxn ang="0">
                    <a:pos x="47" y="14"/>
                  </a:cxn>
                  <a:cxn ang="0">
                    <a:pos x="47" y="14"/>
                  </a:cxn>
                  <a:cxn ang="0">
                    <a:pos x="40" y="14"/>
                  </a:cxn>
                  <a:cxn ang="0">
                    <a:pos x="40" y="7"/>
                  </a:cxn>
                  <a:cxn ang="0">
                    <a:pos x="34" y="7"/>
                  </a:cxn>
                  <a:cxn ang="0">
                    <a:pos x="27" y="0"/>
                  </a:cxn>
                  <a:cxn ang="0">
                    <a:pos x="20" y="0"/>
                  </a:cxn>
                  <a:cxn ang="0">
                    <a:pos x="20" y="0"/>
                  </a:cxn>
                  <a:cxn ang="0">
                    <a:pos x="13" y="0"/>
                  </a:cxn>
                  <a:cxn ang="0">
                    <a:pos x="6" y="7"/>
                  </a:cxn>
                  <a:cxn ang="0">
                    <a:pos x="6" y="14"/>
                  </a:cxn>
                  <a:cxn ang="0">
                    <a:pos x="0" y="14"/>
                  </a:cxn>
                  <a:cxn ang="0">
                    <a:pos x="0" y="21"/>
                  </a:cxn>
                  <a:cxn ang="0">
                    <a:pos x="0" y="28"/>
                  </a:cxn>
                  <a:cxn ang="0">
                    <a:pos x="0" y="28"/>
                  </a:cxn>
                  <a:cxn ang="0">
                    <a:pos x="0" y="35"/>
                  </a:cxn>
                  <a:cxn ang="0">
                    <a:pos x="0" y="35"/>
                  </a:cxn>
                  <a:cxn ang="0">
                    <a:pos x="6" y="35"/>
                  </a:cxn>
                  <a:cxn ang="0">
                    <a:pos x="6" y="35"/>
                  </a:cxn>
                  <a:cxn ang="0">
                    <a:pos x="6" y="35"/>
                  </a:cxn>
                  <a:cxn ang="0">
                    <a:pos x="13" y="35"/>
                  </a:cxn>
                  <a:cxn ang="0">
                    <a:pos x="20" y="35"/>
                  </a:cxn>
                  <a:cxn ang="0">
                    <a:pos x="27" y="35"/>
                  </a:cxn>
                  <a:cxn ang="0">
                    <a:pos x="34" y="28"/>
                  </a:cxn>
                  <a:cxn ang="0">
                    <a:pos x="40" y="28"/>
                  </a:cxn>
                  <a:cxn ang="0">
                    <a:pos x="40" y="28"/>
                  </a:cxn>
                  <a:cxn ang="0">
                    <a:pos x="47" y="28"/>
                  </a:cxn>
                  <a:cxn ang="0">
                    <a:pos x="47" y="21"/>
                  </a:cxn>
                  <a:cxn ang="0">
                    <a:pos x="47" y="21"/>
                  </a:cxn>
                </a:cxnLst>
                <a:rect l="0" t="0" r="r" b="b"/>
                <a:pathLst>
                  <a:path w="47" h="35">
                    <a:moveTo>
                      <a:pt x="47" y="21"/>
                    </a:moveTo>
                    <a:lnTo>
                      <a:pt x="47" y="21"/>
                    </a:lnTo>
                    <a:lnTo>
                      <a:pt x="47" y="21"/>
                    </a:lnTo>
                    <a:lnTo>
                      <a:pt x="47" y="21"/>
                    </a:lnTo>
                    <a:lnTo>
                      <a:pt x="47" y="14"/>
                    </a:lnTo>
                    <a:lnTo>
                      <a:pt x="47" y="14"/>
                    </a:lnTo>
                    <a:lnTo>
                      <a:pt x="40" y="14"/>
                    </a:lnTo>
                    <a:lnTo>
                      <a:pt x="40" y="7"/>
                    </a:lnTo>
                    <a:lnTo>
                      <a:pt x="34" y="7"/>
                    </a:lnTo>
                    <a:lnTo>
                      <a:pt x="27" y="0"/>
                    </a:lnTo>
                    <a:lnTo>
                      <a:pt x="20" y="0"/>
                    </a:lnTo>
                    <a:lnTo>
                      <a:pt x="20" y="0"/>
                    </a:lnTo>
                    <a:lnTo>
                      <a:pt x="13" y="0"/>
                    </a:lnTo>
                    <a:lnTo>
                      <a:pt x="6" y="7"/>
                    </a:lnTo>
                    <a:lnTo>
                      <a:pt x="6" y="14"/>
                    </a:lnTo>
                    <a:lnTo>
                      <a:pt x="0" y="14"/>
                    </a:lnTo>
                    <a:lnTo>
                      <a:pt x="0" y="21"/>
                    </a:lnTo>
                    <a:lnTo>
                      <a:pt x="0" y="28"/>
                    </a:lnTo>
                    <a:lnTo>
                      <a:pt x="0" y="28"/>
                    </a:lnTo>
                    <a:lnTo>
                      <a:pt x="0" y="35"/>
                    </a:lnTo>
                    <a:lnTo>
                      <a:pt x="0" y="35"/>
                    </a:lnTo>
                    <a:lnTo>
                      <a:pt x="6" y="35"/>
                    </a:lnTo>
                    <a:lnTo>
                      <a:pt x="6" y="35"/>
                    </a:lnTo>
                    <a:lnTo>
                      <a:pt x="6" y="35"/>
                    </a:lnTo>
                    <a:lnTo>
                      <a:pt x="13" y="35"/>
                    </a:lnTo>
                    <a:lnTo>
                      <a:pt x="20" y="35"/>
                    </a:lnTo>
                    <a:lnTo>
                      <a:pt x="27" y="35"/>
                    </a:lnTo>
                    <a:lnTo>
                      <a:pt x="34" y="28"/>
                    </a:lnTo>
                    <a:lnTo>
                      <a:pt x="40" y="28"/>
                    </a:lnTo>
                    <a:lnTo>
                      <a:pt x="40" y="28"/>
                    </a:lnTo>
                    <a:lnTo>
                      <a:pt x="47" y="28"/>
                    </a:lnTo>
                    <a:lnTo>
                      <a:pt x="47" y="21"/>
                    </a:lnTo>
                    <a:lnTo>
                      <a:pt x="47"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84" name="Freeform 236"/>
              <p:cNvSpPr>
                <a:spLocks/>
              </p:cNvSpPr>
              <p:nvPr/>
            </p:nvSpPr>
            <p:spPr bwMode="auto">
              <a:xfrm>
                <a:off x="1082" y="3889"/>
                <a:ext cx="55" cy="28"/>
              </a:xfrm>
              <a:custGeom>
                <a:avLst/>
                <a:gdLst/>
                <a:ahLst/>
                <a:cxnLst>
                  <a:cxn ang="0">
                    <a:pos x="0" y="7"/>
                  </a:cxn>
                  <a:cxn ang="0">
                    <a:pos x="0" y="14"/>
                  </a:cxn>
                  <a:cxn ang="0">
                    <a:pos x="0" y="14"/>
                  </a:cxn>
                  <a:cxn ang="0">
                    <a:pos x="0" y="14"/>
                  </a:cxn>
                  <a:cxn ang="0">
                    <a:pos x="0" y="14"/>
                  </a:cxn>
                  <a:cxn ang="0">
                    <a:pos x="7" y="21"/>
                  </a:cxn>
                  <a:cxn ang="0">
                    <a:pos x="7" y="21"/>
                  </a:cxn>
                  <a:cxn ang="0">
                    <a:pos x="14" y="21"/>
                  </a:cxn>
                  <a:cxn ang="0">
                    <a:pos x="21" y="28"/>
                  </a:cxn>
                  <a:cxn ang="0">
                    <a:pos x="21" y="28"/>
                  </a:cxn>
                  <a:cxn ang="0">
                    <a:pos x="28" y="28"/>
                  </a:cxn>
                  <a:cxn ang="0">
                    <a:pos x="35" y="28"/>
                  </a:cxn>
                  <a:cxn ang="0">
                    <a:pos x="41" y="28"/>
                  </a:cxn>
                  <a:cxn ang="0">
                    <a:pos x="41" y="21"/>
                  </a:cxn>
                  <a:cxn ang="0">
                    <a:pos x="48" y="21"/>
                  </a:cxn>
                  <a:cxn ang="0">
                    <a:pos x="55" y="14"/>
                  </a:cxn>
                  <a:cxn ang="0">
                    <a:pos x="55" y="14"/>
                  </a:cxn>
                  <a:cxn ang="0">
                    <a:pos x="55" y="7"/>
                  </a:cxn>
                  <a:cxn ang="0">
                    <a:pos x="55" y="7"/>
                  </a:cxn>
                  <a:cxn ang="0">
                    <a:pos x="55" y="0"/>
                  </a:cxn>
                  <a:cxn ang="0">
                    <a:pos x="55" y="0"/>
                  </a:cxn>
                  <a:cxn ang="0">
                    <a:pos x="48" y="0"/>
                  </a:cxn>
                  <a:cxn ang="0">
                    <a:pos x="48" y="0"/>
                  </a:cxn>
                  <a:cxn ang="0">
                    <a:pos x="41" y="0"/>
                  </a:cxn>
                  <a:cxn ang="0">
                    <a:pos x="41" y="0"/>
                  </a:cxn>
                  <a:cxn ang="0">
                    <a:pos x="35" y="0"/>
                  </a:cxn>
                  <a:cxn ang="0">
                    <a:pos x="28" y="0"/>
                  </a:cxn>
                  <a:cxn ang="0">
                    <a:pos x="14" y="7"/>
                  </a:cxn>
                  <a:cxn ang="0">
                    <a:pos x="7" y="7"/>
                  </a:cxn>
                  <a:cxn ang="0">
                    <a:pos x="7" y="7"/>
                  </a:cxn>
                  <a:cxn ang="0">
                    <a:pos x="7" y="7"/>
                  </a:cxn>
                  <a:cxn ang="0">
                    <a:pos x="0" y="7"/>
                  </a:cxn>
                  <a:cxn ang="0">
                    <a:pos x="0" y="7"/>
                  </a:cxn>
                </a:cxnLst>
                <a:rect l="0" t="0" r="r" b="b"/>
                <a:pathLst>
                  <a:path w="55" h="28">
                    <a:moveTo>
                      <a:pt x="0" y="7"/>
                    </a:moveTo>
                    <a:lnTo>
                      <a:pt x="0" y="14"/>
                    </a:lnTo>
                    <a:lnTo>
                      <a:pt x="0" y="14"/>
                    </a:lnTo>
                    <a:lnTo>
                      <a:pt x="0" y="14"/>
                    </a:lnTo>
                    <a:lnTo>
                      <a:pt x="0" y="14"/>
                    </a:lnTo>
                    <a:lnTo>
                      <a:pt x="7" y="21"/>
                    </a:lnTo>
                    <a:lnTo>
                      <a:pt x="7" y="21"/>
                    </a:lnTo>
                    <a:lnTo>
                      <a:pt x="14" y="21"/>
                    </a:lnTo>
                    <a:lnTo>
                      <a:pt x="21" y="28"/>
                    </a:lnTo>
                    <a:lnTo>
                      <a:pt x="21" y="28"/>
                    </a:lnTo>
                    <a:lnTo>
                      <a:pt x="28" y="28"/>
                    </a:lnTo>
                    <a:lnTo>
                      <a:pt x="35" y="28"/>
                    </a:lnTo>
                    <a:lnTo>
                      <a:pt x="41" y="28"/>
                    </a:lnTo>
                    <a:lnTo>
                      <a:pt x="41" y="21"/>
                    </a:lnTo>
                    <a:lnTo>
                      <a:pt x="48" y="21"/>
                    </a:lnTo>
                    <a:lnTo>
                      <a:pt x="55" y="14"/>
                    </a:lnTo>
                    <a:lnTo>
                      <a:pt x="55" y="14"/>
                    </a:lnTo>
                    <a:lnTo>
                      <a:pt x="55" y="7"/>
                    </a:lnTo>
                    <a:lnTo>
                      <a:pt x="55" y="7"/>
                    </a:lnTo>
                    <a:lnTo>
                      <a:pt x="55" y="0"/>
                    </a:lnTo>
                    <a:lnTo>
                      <a:pt x="55" y="0"/>
                    </a:lnTo>
                    <a:lnTo>
                      <a:pt x="48" y="0"/>
                    </a:lnTo>
                    <a:lnTo>
                      <a:pt x="48" y="0"/>
                    </a:lnTo>
                    <a:lnTo>
                      <a:pt x="41" y="0"/>
                    </a:lnTo>
                    <a:lnTo>
                      <a:pt x="41" y="0"/>
                    </a:lnTo>
                    <a:lnTo>
                      <a:pt x="35" y="0"/>
                    </a:lnTo>
                    <a:lnTo>
                      <a:pt x="28" y="0"/>
                    </a:lnTo>
                    <a:lnTo>
                      <a:pt x="14" y="7"/>
                    </a:lnTo>
                    <a:lnTo>
                      <a:pt x="7" y="7"/>
                    </a:lnTo>
                    <a:lnTo>
                      <a:pt x="7" y="7"/>
                    </a:lnTo>
                    <a:lnTo>
                      <a:pt x="7" y="7"/>
                    </a:lnTo>
                    <a:lnTo>
                      <a:pt x="0" y="7"/>
                    </a:lnTo>
                    <a:lnTo>
                      <a:pt x="0" y="7"/>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85" name="Freeform 237"/>
              <p:cNvSpPr>
                <a:spLocks/>
              </p:cNvSpPr>
              <p:nvPr/>
            </p:nvSpPr>
            <p:spPr bwMode="auto">
              <a:xfrm>
                <a:off x="912" y="3805"/>
                <a:ext cx="61" cy="42"/>
              </a:xfrm>
              <a:custGeom>
                <a:avLst/>
                <a:gdLst/>
                <a:ahLst/>
                <a:cxnLst>
                  <a:cxn ang="0">
                    <a:pos x="0" y="28"/>
                  </a:cxn>
                  <a:cxn ang="0">
                    <a:pos x="0" y="28"/>
                  </a:cxn>
                  <a:cxn ang="0">
                    <a:pos x="0" y="21"/>
                  </a:cxn>
                  <a:cxn ang="0">
                    <a:pos x="0" y="21"/>
                  </a:cxn>
                  <a:cxn ang="0">
                    <a:pos x="0" y="21"/>
                  </a:cxn>
                  <a:cxn ang="0">
                    <a:pos x="7" y="14"/>
                  </a:cxn>
                  <a:cxn ang="0">
                    <a:pos x="7" y="14"/>
                  </a:cxn>
                  <a:cxn ang="0">
                    <a:pos x="14" y="7"/>
                  </a:cxn>
                  <a:cxn ang="0">
                    <a:pos x="20" y="7"/>
                  </a:cxn>
                  <a:cxn ang="0">
                    <a:pos x="27" y="0"/>
                  </a:cxn>
                  <a:cxn ang="0">
                    <a:pos x="34" y="0"/>
                  </a:cxn>
                  <a:cxn ang="0">
                    <a:pos x="41" y="0"/>
                  </a:cxn>
                  <a:cxn ang="0">
                    <a:pos x="41" y="0"/>
                  </a:cxn>
                  <a:cxn ang="0">
                    <a:pos x="48" y="7"/>
                  </a:cxn>
                  <a:cxn ang="0">
                    <a:pos x="55" y="14"/>
                  </a:cxn>
                  <a:cxn ang="0">
                    <a:pos x="55" y="21"/>
                  </a:cxn>
                  <a:cxn ang="0">
                    <a:pos x="61" y="28"/>
                  </a:cxn>
                  <a:cxn ang="0">
                    <a:pos x="61" y="28"/>
                  </a:cxn>
                  <a:cxn ang="0">
                    <a:pos x="61" y="35"/>
                  </a:cxn>
                  <a:cxn ang="0">
                    <a:pos x="61" y="42"/>
                  </a:cxn>
                  <a:cxn ang="0">
                    <a:pos x="61" y="42"/>
                  </a:cxn>
                  <a:cxn ang="0">
                    <a:pos x="55" y="42"/>
                  </a:cxn>
                  <a:cxn ang="0">
                    <a:pos x="55" y="42"/>
                  </a:cxn>
                  <a:cxn ang="0">
                    <a:pos x="48" y="42"/>
                  </a:cxn>
                  <a:cxn ang="0">
                    <a:pos x="48" y="42"/>
                  </a:cxn>
                  <a:cxn ang="0">
                    <a:pos x="34" y="42"/>
                  </a:cxn>
                  <a:cxn ang="0">
                    <a:pos x="27" y="42"/>
                  </a:cxn>
                  <a:cxn ang="0">
                    <a:pos x="20" y="35"/>
                  </a:cxn>
                  <a:cxn ang="0">
                    <a:pos x="14" y="35"/>
                  </a:cxn>
                  <a:cxn ang="0">
                    <a:pos x="7" y="35"/>
                  </a:cxn>
                  <a:cxn ang="0">
                    <a:pos x="7" y="28"/>
                  </a:cxn>
                  <a:cxn ang="0">
                    <a:pos x="0" y="28"/>
                  </a:cxn>
                  <a:cxn ang="0">
                    <a:pos x="0" y="28"/>
                  </a:cxn>
                </a:cxnLst>
                <a:rect l="0" t="0" r="r" b="b"/>
                <a:pathLst>
                  <a:path w="61" h="42">
                    <a:moveTo>
                      <a:pt x="0" y="28"/>
                    </a:moveTo>
                    <a:lnTo>
                      <a:pt x="0" y="28"/>
                    </a:lnTo>
                    <a:lnTo>
                      <a:pt x="0" y="21"/>
                    </a:lnTo>
                    <a:lnTo>
                      <a:pt x="0" y="21"/>
                    </a:lnTo>
                    <a:lnTo>
                      <a:pt x="0" y="21"/>
                    </a:lnTo>
                    <a:lnTo>
                      <a:pt x="7" y="14"/>
                    </a:lnTo>
                    <a:lnTo>
                      <a:pt x="7" y="14"/>
                    </a:lnTo>
                    <a:lnTo>
                      <a:pt x="14" y="7"/>
                    </a:lnTo>
                    <a:lnTo>
                      <a:pt x="20" y="7"/>
                    </a:lnTo>
                    <a:lnTo>
                      <a:pt x="27" y="0"/>
                    </a:lnTo>
                    <a:lnTo>
                      <a:pt x="34" y="0"/>
                    </a:lnTo>
                    <a:lnTo>
                      <a:pt x="41" y="0"/>
                    </a:lnTo>
                    <a:lnTo>
                      <a:pt x="41" y="0"/>
                    </a:lnTo>
                    <a:lnTo>
                      <a:pt x="48" y="7"/>
                    </a:lnTo>
                    <a:lnTo>
                      <a:pt x="55" y="14"/>
                    </a:lnTo>
                    <a:lnTo>
                      <a:pt x="55" y="21"/>
                    </a:lnTo>
                    <a:lnTo>
                      <a:pt x="61" y="28"/>
                    </a:lnTo>
                    <a:lnTo>
                      <a:pt x="61" y="28"/>
                    </a:lnTo>
                    <a:lnTo>
                      <a:pt x="61" y="35"/>
                    </a:lnTo>
                    <a:lnTo>
                      <a:pt x="61" y="42"/>
                    </a:lnTo>
                    <a:lnTo>
                      <a:pt x="61" y="42"/>
                    </a:lnTo>
                    <a:lnTo>
                      <a:pt x="55" y="42"/>
                    </a:lnTo>
                    <a:lnTo>
                      <a:pt x="55" y="42"/>
                    </a:lnTo>
                    <a:lnTo>
                      <a:pt x="48" y="42"/>
                    </a:lnTo>
                    <a:lnTo>
                      <a:pt x="48" y="42"/>
                    </a:lnTo>
                    <a:lnTo>
                      <a:pt x="34" y="42"/>
                    </a:lnTo>
                    <a:lnTo>
                      <a:pt x="27" y="42"/>
                    </a:lnTo>
                    <a:lnTo>
                      <a:pt x="20" y="35"/>
                    </a:lnTo>
                    <a:lnTo>
                      <a:pt x="14" y="35"/>
                    </a:lnTo>
                    <a:lnTo>
                      <a:pt x="7" y="35"/>
                    </a:lnTo>
                    <a:lnTo>
                      <a:pt x="7" y="28"/>
                    </a:lnTo>
                    <a:lnTo>
                      <a:pt x="0" y="28"/>
                    </a:lnTo>
                    <a:lnTo>
                      <a:pt x="0"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86" name="Freeform 238"/>
              <p:cNvSpPr>
                <a:spLocks/>
              </p:cNvSpPr>
              <p:nvPr/>
            </p:nvSpPr>
            <p:spPr bwMode="auto">
              <a:xfrm>
                <a:off x="1048" y="3812"/>
                <a:ext cx="89" cy="56"/>
              </a:xfrm>
              <a:custGeom>
                <a:avLst/>
                <a:gdLst/>
                <a:ahLst/>
                <a:cxnLst>
                  <a:cxn ang="0">
                    <a:pos x="0" y="35"/>
                  </a:cxn>
                  <a:cxn ang="0">
                    <a:pos x="0" y="35"/>
                  </a:cxn>
                  <a:cxn ang="0">
                    <a:pos x="0" y="28"/>
                  </a:cxn>
                  <a:cxn ang="0">
                    <a:pos x="0" y="28"/>
                  </a:cxn>
                  <a:cxn ang="0">
                    <a:pos x="7" y="21"/>
                  </a:cxn>
                  <a:cxn ang="0">
                    <a:pos x="7" y="21"/>
                  </a:cxn>
                  <a:cxn ang="0">
                    <a:pos x="7" y="21"/>
                  </a:cxn>
                  <a:cxn ang="0">
                    <a:pos x="21" y="14"/>
                  </a:cxn>
                  <a:cxn ang="0">
                    <a:pos x="28" y="7"/>
                  </a:cxn>
                  <a:cxn ang="0">
                    <a:pos x="41" y="0"/>
                  </a:cxn>
                  <a:cxn ang="0">
                    <a:pos x="48" y="0"/>
                  </a:cxn>
                  <a:cxn ang="0">
                    <a:pos x="55" y="0"/>
                  </a:cxn>
                  <a:cxn ang="0">
                    <a:pos x="62" y="7"/>
                  </a:cxn>
                  <a:cxn ang="0">
                    <a:pos x="69" y="7"/>
                  </a:cxn>
                  <a:cxn ang="0">
                    <a:pos x="75" y="14"/>
                  </a:cxn>
                  <a:cxn ang="0">
                    <a:pos x="82" y="28"/>
                  </a:cxn>
                  <a:cxn ang="0">
                    <a:pos x="89" y="35"/>
                  </a:cxn>
                  <a:cxn ang="0">
                    <a:pos x="89" y="42"/>
                  </a:cxn>
                  <a:cxn ang="0">
                    <a:pos x="89" y="49"/>
                  </a:cxn>
                  <a:cxn ang="0">
                    <a:pos x="89" y="49"/>
                  </a:cxn>
                  <a:cxn ang="0">
                    <a:pos x="82" y="56"/>
                  </a:cxn>
                  <a:cxn ang="0">
                    <a:pos x="82" y="56"/>
                  </a:cxn>
                  <a:cxn ang="0">
                    <a:pos x="75" y="56"/>
                  </a:cxn>
                  <a:cxn ang="0">
                    <a:pos x="69" y="56"/>
                  </a:cxn>
                  <a:cxn ang="0">
                    <a:pos x="69" y="56"/>
                  </a:cxn>
                  <a:cxn ang="0">
                    <a:pos x="55" y="56"/>
                  </a:cxn>
                  <a:cxn ang="0">
                    <a:pos x="41" y="56"/>
                  </a:cxn>
                  <a:cxn ang="0">
                    <a:pos x="28" y="49"/>
                  </a:cxn>
                  <a:cxn ang="0">
                    <a:pos x="14" y="42"/>
                  </a:cxn>
                  <a:cxn ang="0">
                    <a:pos x="7" y="42"/>
                  </a:cxn>
                  <a:cxn ang="0">
                    <a:pos x="7" y="42"/>
                  </a:cxn>
                  <a:cxn ang="0">
                    <a:pos x="7" y="42"/>
                  </a:cxn>
                  <a:cxn ang="0">
                    <a:pos x="0" y="35"/>
                  </a:cxn>
                </a:cxnLst>
                <a:rect l="0" t="0" r="r" b="b"/>
                <a:pathLst>
                  <a:path w="89" h="56">
                    <a:moveTo>
                      <a:pt x="0" y="35"/>
                    </a:moveTo>
                    <a:lnTo>
                      <a:pt x="0" y="35"/>
                    </a:lnTo>
                    <a:lnTo>
                      <a:pt x="0" y="28"/>
                    </a:lnTo>
                    <a:lnTo>
                      <a:pt x="0" y="28"/>
                    </a:lnTo>
                    <a:lnTo>
                      <a:pt x="7" y="21"/>
                    </a:lnTo>
                    <a:lnTo>
                      <a:pt x="7" y="21"/>
                    </a:lnTo>
                    <a:lnTo>
                      <a:pt x="7" y="21"/>
                    </a:lnTo>
                    <a:lnTo>
                      <a:pt x="21" y="14"/>
                    </a:lnTo>
                    <a:lnTo>
                      <a:pt x="28" y="7"/>
                    </a:lnTo>
                    <a:lnTo>
                      <a:pt x="41" y="0"/>
                    </a:lnTo>
                    <a:lnTo>
                      <a:pt x="48" y="0"/>
                    </a:lnTo>
                    <a:lnTo>
                      <a:pt x="55" y="0"/>
                    </a:lnTo>
                    <a:lnTo>
                      <a:pt x="62" y="7"/>
                    </a:lnTo>
                    <a:lnTo>
                      <a:pt x="69" y="7"/>
                    </a:lnTo>
                    <a:lnTo>
                      <a:pt x="75" y="14"/>
                    </a:lnTo>
                    <a:lnTo>
                      <a:pt x="82" y="28"/>
                    </a:lnTo>
                    <a:lnTo>
                      <a:pt x="89" y="35"/>
                    </a:lnTo>
                    <a:lnTo>
                      <a:pt x="89" y="42"/>
                    </a:lnTo>
                    <a:lnTo>
                      <a:pt x="89" y="49"/>
                    </a:lnTo>
                    <a:lnTo>
                      <a:pt x="89" y="49"/>
                    </a:lnTo>
                    <a:lnTo>
                      <a:pt x="82" y="56"/>
                    </a:lnTo>
                    <a:lnTo>
                      <a:pt x="82" y="56"/>
                    </a:lnTo>
                    <a:lnTo>
                      <a:pt x="75" y="56"/>
                    </a:lnTo>
                    <a:lnTo>
                      <a:pt x="69" y="56"/>
                    </a:lnTo>
                    <a:lnTo>
                      <a:pt x="69" y="56"/>
                    </a:lnTo>
                    <a:lnTo>
                      <a:pt x="55" y="56"/>
                    </a:lnTo>
                    <a:lnTo>
                      <a:pt x="41" y="56"/>
                    </a:lnTo>
                    <a:lnTo>
                      <a:pt x="28" y="49"/>
                    </a:lnTo>
                    <a:lnTo>
                      <a:pt x="14" y="42"/>
                    </a:lnTo>
                    <a:lnTo>
                      <a:pt x="7" y="42"/>
                    </a:lnTo>
                    <a:lnTo>
                      <a:pt x="7" y="42"/>
                    </a:lnTo>
                    <a:lnTo>
                      <a:pt x="7" y="42"/>
                    </a:lnTo>
                    <a:lnTo>
                      <a:pt x="0" y="35"/>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87" name="Freeform 239"/>
              <p:cNvSpPr>
                <a:spLocks/>
              </p:cNvSpPr>
              <p:nvPr/>
            </p:nvSpPr>
            <p:spPr bwMode="auto">
              <a:xfrm>
                <a:off x="1035" y="3700"/>
                <a:ext cx="88" cy="63"/>
              </a:xfrm>
              <a:custGeom>
                <a:avLst/>
                <a:gdLst/>
                <a:ahLst/>
                <a:cxnLst>
                  <a:cxn ang="0">
                    <a:pos x="0" y="42"/>
                  </a:cxn>
                  <a:cxn ang="0">
                    <a:pos x="0" y="35"/>
                  </a:cxn>
                  <a:cxn ang="0">
                    <a:pos x="0" y="35"/>
                  </a:cxn>
                  <a:cxn ang="0">
                    <a:pos x="0" y="28"/>
                  </a:cxn>
                  <a:cxn ang="0">
                    <a:pos x="7" y="28"/>
                  </a:cxn>
                  <a:cxn ang="0">
                    <a:pos x="7" y="21"/>
                  </a:cxn>
                  <a:cxn ang="0">
                    <a:pos x="13" y="21"/>
                  </a:cxn>
                  <a:cxn ang="0">
                    <a:pos x="20" y="14"/>
                  </a:cxn>
                  <a:cxn ang="0">
                    <a:pos x="27" y="7"/>
                  </a:cxn>
                  <a:cxn ang="0">
                    <a:pos x="41" y="0"/>
                  </a:cxn>
                  <a:cxn ang="0">
                    <a:pos x="47" y="0"/>
                  </a:cxn>
                  <a:cxn ang="0">
                    <a:pos x="54" y="0"/>
                  </a:cxn>
                  <a:cxn ang="0">
                    <a:pos x="61" y="7"/>
                  </a:cxn>
                  <a:cxn ang="0">
                    <a:pos x="68" y="14"/>
                  </a:cxn>
                  <a:cxn ang="0">
                    <a:pos x="75" y="21"/>
                  </a:cxn>
                  <a:cxn ang="0">
                    <a:pos x="82" y="28"/>
                  </a:cxn>
                  <a:cxn ang="0">
                    <a:pos x="88" y="35"/>
                  </a:cxn>
                  <a:cxn ang="0">
                    <a:pos x="88" y="49"/>
                  </a:cxn>
                  <a:cxn ang="0">
                    <a:pos x="88" y="56"/>
                  </a:cxn>
                  <a:cxn ang="0">
                    <a:pos x="88" y="56"/>
                  </a:cxn>
                  <a:cxn ang="0">
                    <a:pos x="82" y="63"/>
                  </a:cxn>
                  <a:cxn ang="0">
                    <a:pos x="82" y="63"/>
                  </a:cxn>
                  <a:cxn ang="0">
                    <a:pos x="75" y="63"/>
                  </a:cxn>
                  <a:cxn ang="0">
                    <a:pos x="75" y="63"/>
                  </a:cxn>
                  <a:cxn ang="0">
                    <a:pos x="68" y="63"/>
                  </a:cxn>
                  <a:cxn ang="0">
                    <a:pos x="54" y="63"/>
                  </a:cxn>
                  <a:cxn ang="0">
                    <a:pos x="41" y="56"/>
                  </a:cxn>
                  <a:cxn ang="0">
                    <a:pos x="27" y="56"/>
                  </a:cxn>
                  <a:cxn ang="0">
                    <a:pos x="13" y="49"/>
                  </a:cxn>
                  <a:cxn ang="0">
                    <a:pos x="13" y="49"/>
                  </a:cxn>
                  <a:cxn ang="0">
                    <a:pos x="7" y="49"/>
                  </a:cxn>
                  <a:cxn ang="0">
                    <a:pos x="7" y="42"/>
                  </a:cxn>
                  <a:cxn ang="0">
                    <a:pos x="0" y="42"/>
                  </a:cxn>
                </a:cxnLst>
                <a:rect l="0" t="0" r="r" b="b"/>
                <a:pathLst>
                  <a:path w="88" h="63">
                    <a:moveTo>
                      <a:pt x="0" y="42"/>
                    </a:moveTo>
                    <a:lnTo>
                      <a:pt x="0" y="35"/>
                    </a:lnTo>
                    <a:lnTo>
                      <a:pt x="0" y="35"/>
                    </a:lnTo>
                    <a:lnTo>
                      <a:pt x="0" y="28"/>
                    </a:lnTo>
                    <a:lnTo>
                      <a:pt x="7" y="28"/>
                    </a:lnTo>
                    <a:lnTo>
                      <a:pt x="7" y="21"/>
                    </a:lnTo>
                    <a:lnTo>
                      <a:pt x="13" y="21"/>
                    </a:lnTo>
                    <a:lnTo>
                      <a:pt x="20" y="14"/>
                    </a:lnTo>
                    <a:lnTo>
                      <a:pt x="27" y="7"/>
                    </a:lnTo>
                    <a:lnTo>
                      <a:pt x="41" y="0"/>
                    </a:lnTo>
                    <a:lnTo>
                      <a:pt x="47" y="0"/>
                    </a:lnTo>
                    <a:lnTo>
                      <a:pt x="54" y="0"/>
                    </a:lnTo>
                    <a:lnTo>
                      <a:pt x="61" y="7"/>
                    </a:lnTo>
                    <a:lnTo>
                      <a:pt x="68" y="14"/>
                    </a:lnTo>
                    <a:lnTo>
                      <a:pt x="75" y="21"/>
                    </a:lnTo>
                    <a:lnTo>
                      <a:pt x="82" y="28"/>
                    </a:lnTo>
                    <a:lnTo>
                      <a:pt x="88" y="35"/>
                    </a:lnTo>
                    <a:lnTo>
                      <a:pt x="88" y="49"/>
                    </a:lnTo>
                    <a:lnTo>
                      <a:pt x="88" y="56"/>
                    </a:lnTo>
                    <a:lnTo>
                      <a:pt x="88" y="56"/>
                    </a:lnTo>
                    <a:lnTo>
                      <a:pt x="82" y="63"/>
                    </a:lnTo>
                    <a:lnTo>
                      <a:pt x="82" y="63"/>
                    </a:lnTo>
                    <a:lnTo>
                      <a:pt x="75" y="63"/>
                    </a:lnTo>
                    <a:lnTo>
                      <a:pt x="75" y="63"/>
                    </a:lnTo>
                    <a:lnTo>
                      <a:pt x="68" y="63"/>
                    </a:lnTo>
                    <a:lnTo>
                      <a:pt x="54" y="63"/>
                    </a:lnTo>
                    <a:lnTo>
                      <a:pt x="41" y="56"/>
                    </a:lnTo>
                    <a:lnTo>
                      <a:pt x="27" y="56"/>
                    </a:lnTo>
                    <a:lnTo>
                      <a:pt x="13" y="49"/>
                    </a:lnTo>
                    <a:lnTo>
                      <a:pt x="13" y="49"/>
                    </a:lnTo>
                    <a:lnTo>
                      <a:pt x="7" y="49"/>
                    </a:lnTo>
                    <a:lnTo>
                      <a:pt x="7" y="42"/>
                    </a:lnTo>
                    <a:lnTo>
                      <a:pt x="0" y="42"/>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88" name="Freeform 240"/>
              <p:cNvSpPr>
                <a:spLocks/>
              </p:cNvSpPr>
              <p:nvPr/>
            </p:nvSpPr>
            <p:spPr bwMode="auto">
              <a:xfrm>
                <a:off x="1035" y="3882"/>
                <a:ext cx="34" cy="21"/>
              </a:xfrm>
              <a:custGeom>
                <a:avLst/>
                <a:gdLst/>
                <a:ahLst/>
                <a:cxnLst>
                  <a:cxn ang="0">
                    <a:pos x="0" y="14"/>
                  </a:cxn>
                  <a:cxn ang="0">
                    <a:pos x="0" y="14"/>
                  </a:cxn>
                  <a:cxn ang="0">
                    <a:pos x="0" y="14"/>
                  </a:cxn>
                  <a:cxn ang="0">
                    <a:pos x="0" y="7"/>
                  </a:cxn>
                  <a:cxn ang="0">
                    <a:pos x="0" y="7"/>
                  </a:cxn>
                  <a:cxn ang="0">
                    <a:pos x="0" y="7"/>
                  </a:cxn>
                  <a:cxn ang="0">
                    <a:pos x="7" y="7"/>
                  </a:cxn>
                  <a:cxn ang="0">
                    <a:pos x="7" y="7"/>
                  </a:cxn>
                  <a:cxn ang="0">
                    <a:pos x="13" y="0"/>
                  </a:cxn>
                  <a:cxn ang="0">
                    <a:pos x="13" y="0"/>
                  </a:cxn>
                  <a:cxn ang="0">
                    <a:pos x="20" y="0"/>
                  </a:cxn>
                  <a:cxn ang="0">
                    <a:pos x="20"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3" y="21"/>
                  </a:cxn>
                  <a:cxn ang="0">
                    <a:pos x="13"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7"/>
                    </a:lnTo>
                    <a:lnTo>
                      <a:pt x="0" y="7"/>
                    </a:lnTo>
                    <a:lnTo>
                      <a:pt x="0" y="7"/>
                    </a:lnTo>
                    <a:lnTo>
                      <a:pt x="7" y="7"/>
                    </a:lnTo>
                    <a:lnTo>
                      <a:pt x="7" y="7"/>
                    </a:lnTo>
                    <a:lnTo>
                      <a:pt x="13" y="0"/>
                    </a:lnTo>
                    <a:lnTo>
                      <a:pt x="13" y="0"/>
                    </a:lnTo>
                    <a:lnTo>
                      <a:pt x="20" y="0"/>
                    </a:lnTo>
                    <a:lnTo>
                      <a:pt x="20"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3" y="21"/>
                    </a:lnTo>
                    <a:lnTo>
                      <a:pt x="13"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89" name="Freeform 241"/>
              <p:cNvSpPr>
                <a:spLocks/>
              </p:cNvSpPr>
              <p:nvPr/>
            </p:nvSpPr>
            <p:spPr bwMode="auto">
              <a:xfrm>
                <a:off x="1103" y="3861"/>
                <a:ext cx="34" cy="28"/>
              </a:xfrm>
              <a:custGeom>
                <a:avLst/>
                <a:gdLst/>
                <a:ahLst/>
                <a:cxnLst>
                  <a:cxn ang="0">
                    <a:pos x="0" y="21"/>
                  </a:cxn>
                  <a:cxn ang="0">
                    <a:pos x="0" y="14"/>
                  </a:cxn>
                  <a:cxn ang="0">
                    <a:pos x="0" y="14"/>
                  </a:cxn>
                  <a:cxn ang="0">
                    <a:pos x="0" y="14"/>
                  </a:cxn>
                  <a:cxn ang="0">
                    <a:pos x="0" y="14"/>
                  </a:cxn>
                  <a:cxn ang="0">
                    <a:pos x="0" y="14"/>
                  </a:cxn>
                  <a:cxn ang="0">
                    <a:pos x="7" y="7"/>
                  </a:cxn>
                  <a:cxn ang="0">
                    <a:pos x="7" y="7"/>
                  </a:cxn>
                  <a:cxn ang="0">
                    <a:pos x="14" y="7"/>
                  </a:cxn>
                  <a:cxn ang="0">
                    <a:pos x="14" y="0"/>
                  </a:cxn>
                  <a:cxn ang="0">
                    <a:pos x="20" y="0"/>
                  </a:cxn>
                  <a:cxn ang="0">
                    <a:pos x="20" y="0"/>
                  </a:cxn>
                  <a:cxn ang="0">
                    <a:pos x="27" y="0"/>
                  </a:cxn>
                  <a:cxn ang="0">
                    <a:pos x="27" y="7"/>
                  </a:cxn>
                  <a:cxn ang="0">
                    <a:pos x="27" y="7"/>
                  </a:cxn>
                  <a:cxn ang="0">
                    <a:pos x="34" y="14"/>
                  </a:cxn>
                  <a:cxn ang="0">
                    <a:pos x="34" y="14"/>
                  </a:cxn>
                  <a:cxn ang="0">
                    <a:pos x="34" y="21"/>
                  </a:cxn>
                  <a:cxn ang="0">
                    <a:pos x="34" y="28"/>
                  </a:cxn>
                  <a:cxn ang="0">
                    <a:pos x="34" y="28"/>
                  </a:cxn>
                  <a:cxn ang="0">
                    <a:pos x="34" y="28"/>
                  </a:cxn>
                  <a:cxn ang="0">
                    <a:pos x="34" y="28"/>
                  </a:cxn>
                  <a:cxn ang="0">
                    <a:pos x="27" y="28"/>
                  </a:cxn>
                  <a:cxn ang="0">
                    <a:pos x="27" y="28"/>
                  </a:cxn>
                  <a:cxn ang="0">
                    <a:pos x="27" y="28"/>
                  </a:cxn>
                  <a:cxn ang="0">
                    <a:pos x="20" y="28"/>
                  </a:cxn>
                  <a:cxn ang="0">
                    <a:pos x="14" y="28"/>
                  </a:cxn>
                  <a:cxn ang="0">
                    <a:pos x="14" y="28"/>
                  </a:cxn>
                  <a:cxn ang="0">
                    <a:pos x="7" y="21"/>
                  </a:cxn>
                  <a:cxn ang="0">
                    <a:pos x="7" y="21"/>
                  </a:cxn>
                  <a:cxn ang="0">
                    <a:pos x="0" y="21"/>
                  </a:cxn>
                  <a:cxn ang="0">
                    <a:pos x="0" y="21"/>
                  </a:cxn>
                  <a:cxn ang="0">
                    <a:pos x="0" y="21"/>
                  </a:cxn>
                </a:cxnLst>
                <a:rect l="0" t="0" r="r" b="b"/>
                <a:pathLst>
                  <a:path w="34" h="28">
                    <a:moveTo>
                      <a:pt x="0" y="21"/>
                    </a:moveTo>
                    <a:lnTo>
                      <a:pt x="0" y="14"/>
                    </a:lnTo>
                    <a:lnTo>
                      <a:pt x="0" y="14"/>
                    </a:lnTo>
                    <a:lnTo>
                      <a:pt x="0" y="14"/>
                    </a:lnTo>
                    <a:lnTo>
                      <a:pt x="0" y="14"/>
                    </a:lnTo>
                    <a:lnTo>
                      <a:pt x="0" y="14"/>
                    </a:lnTo>
                    <a:lnTo>
                      <a:pt x="7" y="7"/>
                    </a:lnTo>
                    <a:lnTo>
                      <a:pt x="7" y="7"/>
                    </a:lnTo>
                    <a:lnTo>
                      <a:pt x="14" y="7"/>
                    </a:lnTo>
                    <a:lnTo>
                      <a:pt x="14" y="0"/>
                    </a:lnTo>
                    <a:lnTo>
                      <a:pt x="20" y="0"/>
                    </a:lnTo>
                    <a:lnTo>
                      <a:pt x="20" y="0"/>
                    </a:lnTo>
                    <a:lnTo>
                      <a:pt x="27" y="0"/>
                    </a:lnTo>
                    <a:lnTo>
                      <a:pt x="27" y="7"/>
                    </a:lnTo>
                    <a:lnTo>
                      <a:pt x="27" y="7"/>
                    </a:lnTo>
                    <a:lnTo>
                      <a:pt x="34" y="14"/>
                    </a:lnTo>
                    <a:lnTo>
                      <a:pt x="34" y="14"/>
                    </a:lnTo>
                    <a:lnTo>
                      <a:pt x="34" y="21"/>
                    </a:lnTo>
                    <a:lnTo>
                      <a:pt x="34" y="28"/>
                    </a:lnTo>
                    <a:lnTo>
                      <a:pt x="34" y="28"/>
                    </a:lnTo>
                    <a:lnTo>
                      <a:pt x="34" y="28"/>
                    </a:lnTo>
                    <a:lnTo>
                      <a:pt x="34" y="28"/>
                    </a:lnTo>
                    <a:lnTo>
                      <a:pt x="27" y="28"/>
                    </a:lnTo>
                    <a:lnTo>
                      <a:pt x="27" y="28"/>
                    </a:lnTo>
                    <a:lnTo>
                      <a:pt x="27" y="28"/>
                    </a:lnTo>
                    <a:lnTo>
                      <a:pt x="20" y="28"/>
                    </a:lnTo>
                    <a:lnTo>
                      <a:pt x="14" y="28"/>
                    </a:lnTo>
                    <a:lnTo>
                      <a:pt x="14" y="28"/>
                    </a:lnTo>
                    <a:lnTo>
                      <a:pt x="7" y="21"/>
                    </a:lnTo>
                    <a:lnTo>
                      <a:pt x="7" y="21"/>
                    </a:lnTo>
                    <a:lnTo>
                      <a:pt x="0" y="21"/>
                    </a:lnTo>
                    <a:lnTo>
                      <a:pt x="0" y="21"/>
                    </a:lnTo>
                    <a:lnTo>
                      <a:pt x="0"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90" name="Freeform 242"/>
              <p:cNvSpPr>
                <a:spLocks/>
              </p:cNvSpPr>
              <p:nvPr/>
            </p:nvSpPr>
            <p:spPr bwMode="auto">
              <a:xfrm>
                <a:off x="1035" y="3770"/>
                <a:ext cx="34" cy="21"/>
              </a:xfrm>
              <a:custGeom>
                <a:avLst/>
                <a:gdLst/>
                <a:ahLst/>
                <a:cxnLst>
                  <a:cxn ang="0">
                    <a:pos x="0" y="14"/>
                  </a:cxn>
                  <a:cxn ang="0">
                    <a:pos x="0" y="14"/>
                  </a:cxn>
                  <a:cxn ang="0">
                    <a:pos x="0" y="14"/>
                  </a:cxn>
                  <a:cxn ang="0">
                    <a:pos x="0" y="14"/>
                  </a:cxn>
                  <a:cxn ang="0">
                    <a:pos x="0" y="7"/>
                  </a:cxn>
                  <a:cxn ang="0">
                    <a:pos x="0" y="7"/>
                  </a:cxn>
                  <a:cxn ang="0">
                    <a:pos x="7" y="7"/>
                  </a:cxn>
                  <a:cxn ang="0">
                    <a:pos x="7" y="7"/>
                  </a:cxn>
                  <a:cxn ang="0">
                    <a:pos x="13" y="0"/>
                  </a:cxn>
                  <a:cxn ang="0">
                    <a:pos x="13" y="0"/>
                  </a:cxn>
                  <a:cxn ang="0">
                    <a:pos x="20" y="0"/>
                  </a:cxn>
                  <a:cxn ang="0">
                    <a:pos x="20"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3" y="21"/>
                  </a:cxn>
                  <a:cxn ang="0">
                    <a:pos x="13"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7" y="7"/>
                    </a:lnTo>
                    <a:lnTo>
                      <a:pt x="7" y="7"/>
                    </a:lnTo>
                    <a:lnTo>
                      <a:pt x="13" y="0"/>
                    </a:lnTo>
                    <a:lnTo>
                      <a:pt x="13" y="0"/>
                    </a:lnTo>
                    <a:lnTo>
                      <a:pt x="20" y="0"/>
                    </a:lnTo>
                    <a:lnTo>
                      <a:pt x="20"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3" y="21"/>
                    </a:lnTo>
                    <a:lnTo>
                      <a:pt x="13"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91" name="Freeform 243"/>
              <p:cNvSpPr>
                <a:spLocks/>
              </p:cNvSpPr>
              <p:nvPr/>
            </p:nvSpPr>
            <p:spPr bwMode="auto">
              <a:xfrm>
                <a:off x="1144" y="3861"/>
                <a:ext cx="34" cy="28"/>
              </a:xfrm>
              <a:custGeom>
                <a:avLst/>
                <a:gdLst/>
                <a:ahLst/>
                <a:cxnLst>
                  <a:cxn ang="0">
                    <a:pos x="0" y="21"/>
                  </a:cxn>
                  <a:cxn ang="0">
                    <a:pos x="0" y="14"/>
                  </a:cxn>
                  <a:cxn ang="0">
                    <a:pos x="0" y="14"/>
                  </a:cxn>
                  <a:cxn ang="0">
                    <a:pos x="0" y="14"/>
                  </a:cxn>
                  <a:cxn ang="0">
                    <a:pos x="0" y="14"/>
                  </a:cxn>
                  <a:cxn ang="0">
                    <a:pos x="0" y="14"/>
                  </a:cxn>
                  <a:cxn ang="0">
                    <a:pos x="7" y="7"/>
                  </a:cxn>
                  <a:cxn ang="0">
                    <a:pos x="7" y="7"/>
                  </a:cxn>
                  <a:cxn ang="0">
                    <a:pos x="14" y="7"/>
                  </a:cxn>
                  <a:cxn ang="0">
                    <a:pos x="14" y="0"/>
                  </a:cxn>
                  <a:cxn ang="0">
                    <a:pos x="20" y="0"/>
                  </a:cxn>
                  <a:cxn ang="0">
                    <a:pos x="20" y="0"/>
                  </a:cxn>
                  <a:cxn ang="0">
                    <a:pos x="27" y="0"/>
                  </a:cxn>
                  <a:cxn ang="0">
                    <a:pos x="27" y="7"/>
                  </a:cxn>
                  <a:cxn ang="0">
                    <a:pos x="27" y="7"/>
                  </a:cxn>
                  <a:cxn ang="0">
                    <a:pos x="34" y="14"/>
                  </a:cxn>
                  <a:cxn ang="0">
                    <a:pos x="34" y="14"/>
                  </a:cxn>
                  <a:cxn ang="0">
                    <a:pos x="34" y="21"/>
                  </a:cxn>
                  <a:cxn ang="0">
                    <a:pos x="34" y="28"/>
                  </a:cxn>
                  <a:cxn ang="0">
                    <a:pos x="34" y="28"/>
                  </a:cxn>
                  <a:cxn ang="0">
                    <a:pos x="34" y="28"/>
                  </a:cxn>
                  <a:cxn ang="0">
                    <a:pos x="34" y="28"/>
                  </a:cxn>
                  <a:cxn ang="0">
                    <a:pos x="27" y="28"/>
                  </a:cxn>
                  <a:cxn ang="0">
                    <a:pos x="27" y="28"/>
                  </a:cxn>
                  <a:cxn ang="0">
                    <a:pos x="27" y="28"/>
                  </a:cxn>
                  <a:cxn ang="0">
                    <a:pos x="20" y="28"/>
                  </a:cxn>
                  <a:cxn ang="0">
                    <a:pos x="14" y="28"/>
                  </a:cxn>
                  <a:cxn ang="0">
                    <a:pos x="14" y="28"/>
                  </a:cxn>
                  <a:cxn ang="0">
                    <a:pos x="7" y="21"/>
                  </a:cxn>
                  <a:cxn ang="0">
                    <a:pos x="7" y="21"/>
                  </a:cxn>
                  <a:cxn ang="0">
                    <a:pos x="0" y="21"/>
                  </a:cxn>
                  <a:cxn ang="0">
                    <a:pos x="0" y="21"/>
                  </a:cxn>
                  <a:cxn ang="0">
                    <a:pos x="0" y="21"/>
                  </a:cxn>
                </a:cxnLst>
                <a:rect l="0" t="0" r="r" b="b"/>
                <a:pathLst>
                  <a:path w="34" h="28">
                    <a:moveTo>
                      <a:pt x="0" y="21"/>
                    </a:moveTo>
                    <a:lnTo>
                      <a:pt x="0" y="14"/>
                    </a:lnTo>
                    <a:lnTo>
                      <a:pt x="0" y="14"/>
                    </a:lnTo>
                    <a:lnTo>
                      <a:pt x="0" y="14"/>
                    </a:lnTo>
                    <a:lnTo>
                      <a:pt x="0" y="14"/>
                    </a:lnTo>
                    <a:lnTo>
                      <a:pt x="0" y="14"/>
                    </a:lnTo>
                    <a:lnTo>
                      <a:pt x="7" y="7"/>
                    </a:lnTo>
                    <a:lnTo>
                      <a:pt x="7" y="7"/>
                    </a:lnTo>
                    <a:lnTo>
                      <a:pt x="14" y="7"/>
                    </a:lnTo>
                    <a:lnTo>
                      <a:pt x="14" y="0"/>
                    </a:lnTo>
                    <a:lnTo>
                      <a:pt x="20" y="0"/>
                    </a:lnTo>
                    <a:lnTo>
                      <a:pt x="20" y="0"/>
                    </a:lnTo>
                    <a:lnTo>
                      <a:pt x="27" y="0"/>
                    </a:lnTo>
                    <a:lnTo>
                      <a:pt x="27" y="7"/>
                    </a:lnTo>
                    <a:lnTo>
                      <a:pt x="27" y="7"/>
                    </a:lnTo>
                    <a:lnTo>
                      <a:pt x="34" y="14"/>
                    </a:lnTo>
                    <a:lnTo>
                      <a:pt x="34" y="14"/>
                    </a:lnTo>
                    <a:lnTo>
                      <a:pt x="34" y="21"/>
                    </a:lnTo>
                    <a:lnTo>
                      <a:pt x="34" y="28"/>
                    </a:lnTo>
                    <a:lnTo>
                      <a:pt x="34" y="28"/>
                    </a:lnTo>
                    <a:lnTo>
                      <a:pt x="34" y="28"/>
                    </a:lnTo>
                    <a:lnTo>
                      <a:pt x="34" y="28"/>
                    </a:lnTo>
                    <a:lnTo>
                      <a:pt x="27" y="28"/>
                    </a:lnTo>
                    <a:lnTo>
                      <a:pt x="27" y="28"/>
                    </a:lnTo>
                    <a:lnTo>
                      <a:pt x="27" y="28"/>
                    </a:lnTo>
                    <a:lnTo>
                      <a:pt x="20" y="28"/>
                    </a:lnTo>
                    <a:lnTo>
                      <a:pt x="14" y="28"/>
                    </a:lnTo>
                    <a:lnTo>
                      <a:pt x="14" y="28"/>
                    </a:lnTo>
                    <a:lnTo>
                      <a:pt x="7" y="21"/>
                    </a:lnTo>
                    <a:lnTo>
                      <a:pt x="7" y="21"/>
                    </a:lnTo>
                    <a:lnTo>
                      <a:pt x="0" y="21"/>
                    </a:lnTo>
                    <a:lnTo>
                      <a:pt x="0" y="21"/>
                    </a:lnTo>
                    <a:lnTo>
                      <a:pt x="0"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92" name="Freeform 244"/>
              <p:cNvSpPr>
                <a:spLocks/>
              </p:cNvSpPr>
              <p:nvPr/>
            </p:nvSpPr>
            <p:spPr bwMode="auto">
              <a:xfrm>
                <a:off x="1219" y="3819"/>
                <a:ext cx="48" cy="35"/>
              </a:xfrm>
              <a:custGeom>
                <a:avLst/>
                <a:gdLst/>
                <a:ahLst/>
                <a:cxnLst>
                  <a:cxn ang="0">
                    <a:pos x="48" y="21"/>
                  </a:cxn>
                  <a:cxn ang="0">
                    <a:pos x="48" y="21"/>
                  </a:cxn>
                  <a:cxn ang="0">
                    <a:pos x="48" y="21"/>
                  </a:cxn>
                  <a:cxn ang="0">
                    <a:pos x="48" y="14"/>
                  </a:cxn>
                  <a:cxn ang="0">
                    <a:pos x="48" y="14"/>
                  </a:cxn>
                  <a:cxn ang="0">
                    <a:pos x="48" y="14"/>
                  </a:cxn>
                  <a:cxn ang="0">
                    <a:pos x="41" y="14"/>
                  </a:cxn>
                  <a:cxn ang="0">
                    <a:pos x="41" y="7"/>
                  </a:cxn>
                  <a:cxn ang="0">
                    <a:pos x="34" y="7"/>
                  </a:cxn>
                  <a:cxn ang="0">
                    <a:pos x="27" y="0"/>
                  </a:cxn>
                  <a:cxn ang="0">
                    <a:pos x="20" y="0"/>
                  </a:cxn>
                  <a:cxn ang="0">
                    <a:pos x="20" y="0"/>
                  </a:cxn>
                  <a:cxn ang="0">
                    <a:pos x="14" y="0"/>
                  </a:cxn>
                  <a:cxn ang="0">
                    <a:pos x="7" y="7"/>
                  </a:cxn>
                  <a:cxn ang="0">
                    <a:pos x="7" y="7"/>
                  </a:cxn>
                  <a:cxn ang="0">
                    <a:pos x="0" y="14"/>
                  </a:cxn>
                  <a:cxn ang="0">
                    <a:pos x="0" y="21"/>
                  </a:cxn>
                  <a:cxn ang="0">
                    <a:pos x="0" y="28"/>
                  </a:cxn>
                  <a:cxn ang="0">
                    <a:pos x="0" y="28"/>
                  </a:cxn>
                  <a:cxn ang="0">
                    <a:pos x="0" y="35"/>
                  </a:cxn>
                  <a:cxn ang="0">
                    <a:pos x="0" y="35"/>
                  </a:cxn>
                  <a:cxn ang="0">
                    <a:pos x="7" y="35"/>
                  </a:cxn>
                  <a:cxn ang="0">
                    <a:pos x="7" y="35"/>
                  </a:cxn>
                  <a:cxn ang="0">
                    <a:pos x="7" y="35"/>
                  </a:cxn>
                  <a:cxn ang="0">
                    <a:pos x="14" y="35"/>
                  </a:cxn>
                  <a:cxn ang="0">
                    <a:pos x="20" y="35"/>
                  </a:cxn>
                  <a:cxn ang="0">
                    <a:pos x="27" y="35"/>
                  </a:cxn>
                  <a:cxn ang="0">
                    <a:pos x="34" y="28"/>
                  </a:cxn>
                  <a:cxn ang="0">
                    <a:pos x="41" y="28"/>
                  </a:cxn>
                  <a:cxn ang="0">
                    <a:pos x="41" y="28"/>
                  </a:cxn>
                  <a:cxn ang="0">
                    <a:pos x="48" y="28"/>
                  </a:cxn>
                  <a:cxn ang="0">
                    <a:pos x="48" y="21"/>
                  </a:cxn>
                  <a:cxn ang="0">
                    <a:pos x="48" y="21"/>
                  </a:cxn>
                </a:cxnLst>
                <a:rect l="0" t="0" r="r" b="b"/>
                <a:pathLst>
                  <a:path w="48" h="35">
                    <a:moveTo>
                      <a:pt x="48" y="21"/>
                    </a:moveTo>
                    <a:lnTo>
                      <a:pt x="48" y="21"/>
                    </a:lnTo>
                    <a:lnTo>
                      <a:pt x="48" y="21"/>
                    </a:lnTo>
                    <a:lnTo>
                      <a:pt x="48" y="14"/>
                    </a:lnTo>
                    <a:lnTo>
                      <a:pt x="48" y="14"/>
                    </a:lnTo>
                    <a:lnTo>
                      <a:pt x="48" y="14"/>
                    </a:lnTo>
                    <a:lnTo>
                      <a:pt x="41" y="14"/>
                    </a:lnTo>
                    <a:lnTo>
                      <a:pt x="41" y="7"/>
                    </a:lnTo>
                    <a:lnTo>
                      <a:pt x="34" y="7"/>
                    </a:lnTo>
                    <a:lnTo>
                      <a:pt x="27" y="0"/>
                    </a:lnTo>
                    <a:lnTo>
                      <a:pt x="20" y="0"/>
                    </a:lnTo>
                    <a:lnTo>
                      <a:pt x="20" y="0"/>
                    </a:lnTo>
                    <a:lnTo>
                      <a:pt x="14" y="0"/>
                    </a:lnTo>
                    <a:lnTo>
                      <a:pt x="7" y="7"/>
                    </a:lnTo>
                    <a:lnTo>
                      <a:pt x="7" y="7"/>
                    </a:lnTo>
                    <a:lnTo>
                      <a:pt x="0" y="14"/>
                    </a:lnTo>
                    <a:lnTo>
                      <a:pt x="0" y="21"/>
                    </a:lnTo>
                    <a:lnTo>
                      <a:pt x="0" y="28"/>
                    </a:lnTo>
                    <a:lnTo>
                      <a:pt x="0" y="28"/>
                    </a:lnTo>
                    <a:lnTo>
                      <a:pt x="0" y="35"/>
                    </a:lnTo>
                    <a:lnTo>
                      <a:pt x="0" y="35"/>
                    </a:lnTo>
                    <a:lnTo>
                      <a:pt x="7" y="35"/>
                    </a:lnTo>
                    <a:lnTo>
                      <a:pt x="7" y="35"/>
                    </a:lnTo>
                    <a:lnTo>
                      <a:pt x="7" y="35"/>
                    </a:lnTo>
                    <a:lnTo>
                      <a:pt x="14" y="35"/>
                    </a:lnTo>
                    <a:lnTo>
                      <a:pt x="20" y="35"/>
                    </a:lnTo>
                    <a:lnTo>
                      <a:pt x="27" y="35"/>
                    </a:lnTo>
                    <a:lnTo>
                      <a:pt x="34" y="28"/>
                    </a:lnTo>
                    <a:lnTo>
                      <a:pt x="41" y="28"/>
                    </a:lnTo>
                    <a:lnTo>
                      <a:pt x="41" y="28"/>
                    </a:lnTo>
                    <a:lnTo>
                      <a:pt x="48" y="28"/>
                    </a:lnTo>
                    <a:lnTo>
                      <a:pt x="48" y="21"/>
                    </a:lnTo>
                    <a:lnTo>
                      <a:pt x="48"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93" name="Freeform 245"/>
              <p:cNvSpPr>
                <a:spLocks/>
              </p:cNvSpPr>
              <p:nvPr/>
            </p:nvSpPr>
            <p:spPr bwMode="auto">
              <a:xfrm>
                <a:off x="1158" y="3672"/>
                <a:ext cx="40" cy="35"/>
              </a:xfrm>
              <a:custGeom>
                <a:avLst/>
                <a:gdLst/>
                <a:ahLst/>
                <a:cxnLst>
                  <a:cxn ang="0">
                    <a:pos x="40" y="21"/>
                  </a:cxn>
                  <a:cxn ang="0">
                    <a:pos x="40" y="21"/>
                  </a:cxn>
                  <a:cxn ang="0">
                    <a:pos x="40" y="21"/>
                  </a:cxn>
                  <a:cxn ang="0">
                    <a:pos x="40" y="14"/>
                  </a:cxn>
                  <a:cxn ang="0">
                    <a:pos x="40" y="14"/>
                  </a:cxn>
                  <a:cxn ang="0">
                    <a:pos x="40" y="14"/>
                  </a:cxn>
                  <a:cxn ang="0">
                    <a:pos x="34" y="14"/>
                  </a:cxn>
                  <a:cxn ang="0">
                    <a:pos x="34" y="7"/>
                  </a:cxn>
                  <a:cxn ang="0">
                    <a:pos x="27" y="7"/>
                  </a:cxn>
                  <a:cxn ang="0">
                    <a:pos x="27" y="0"/>
                  </a:cxn>
                  <a:cxn ang="0">
                    <a:pos x="20" y="0"/>
                  </a:cxn>
                  <a:cxn ang="0">
                    <a:pos x="13" y="0"/>
                  </a:cxn>
                  <a:cxn ang="0">
                    <a:pos x="13" y="0"/>
                  </a:cxn>
                  <a:cxn ang="0">
                    <a:pos x="6" y="7"/>
                  </a:cxn>
                  <a:cxn ang="0">
                    <a:pos x="6" y="14"/>
                  </a:cxn>
                  <a:cxn ang="0">
                    <a:pos x="0" y="14"/>
                  </a:cxn>
                  <a:cxn ang="0">
                    <a:pos x="0" y="21"/>
                  </a:cxn>
                  <a:cxn ang="0">
                    <a:pos x="0" y="28"/>
                  </a:cxn>
                  <a:cxn ang="0">
                    <a:pos x="0" y="28"/>
                  </a:cxn>
                  <a:cxn ang="0">
                    <a:pos x="0" y="35"/>
                  </a:cxn>
                  <a:cxn ang="0">
                    <a:pos x="0" y="35"/>
                  </a:cxn>
                  <a:cxn ang="0">
                    <a:pos x="6" y="35"/>
                  </a:cxn>
                  <a:cxn ang="0">
                    <a:pos x="6" y="35"/>
                  </a:cxn>
                  <a:cxn ang="0">
                    <a:pos x="6" y="35"/>
                  </a:cxn>
                  <a:cxn ang="0">
                    <a:pos x="13" y="35"/>
                  </a:cxn>
                  <a:cxn ang="0">
                    <a:pos x="13" y="35"/>
                  </a:cxn>
                  <a:cxn ang="0">
                    <a:pos x="20" y="35"/>
                  </a:cxn>
                  <a:cxn ang="0">
                    <a:pos x="27" y="28"/>
                  </a:cxn>
                  <a:cxn ang="0">
                    <a:pos x="34" y="28"/>
                  </a:cxn>
                  <a:cxn ang="0">
                    <a:pos x="34" y="28"/>
                  </a:cxn>
                  <a:cxn ang="0">
                    <a:pos x="40" y="28"/>
                  </a:cxn>
                  <a:cxn ang="0">
                    <a:pos x="40" y="21"/>
                  </a:cxn>
                  <a:cxn ang="0">
                    <a:pos x="40" y="21"/>
                  </a:cxn>
                </a:cxnLst>
                <a:rect l="0" t="0" r="r" b="b"/>
                <a:pathLst>
                  <a:path w="40" h="35">
                    <a:moveTo>
                      <a:pt x="40" y="21"/>
                    </a:moveTo>
                    <a:lnTo>
                      <a:pt x="40" y="21"/>
                    </a:lnTo>
                    <a:lnTo>
                      <a:pt x="40" y="21"/>
                    </a:lnTo>
                    <a:lnTo>
                      <a:pt x="40" y="14"/>
                    </a:lnTo>
                    <a:lnTo>
                      <a:pt x="40" y="14"/>
                    </a:lnTo>
                    <a:lnTo>
                      <a:pt x="40" y="14"/>
                    </a:lnTo>
                    <a:lnTo>
                      <a:pt x="34" y="14"/>
                    </a:lnTo>
                    <a:lnTo>
                      <a:pt x="34" y="7"/>
                    </a:lnTo>
                    <a:lnTo>
                      <a:pt x="27" y="7"/>
                    </a:lnTo>
                    <a:lnTo>
                      <a:pt x="27" y="0"/>
                    </a:lnTo>
                    <a:lnTo>
                      <a:pt x="20" y="0"/>
                    </a:lnTo>
                    <a:lnTo>
                      <a:pt x="13" y="0"/>
                    </a:lnTo>
                    <a:lnTo>
                      <a:pt x="13" y="0"/>
                    </a:lnTo>
                    <a:lnTo>
                      <a:pt x="6" y="7"/>
                    </a:lnTo>
                    <a:lnTo>
                      <a:pt x="6" y="14"/>
                    </a:lnTo>
                    <a:lnTo>
                      <a:pt x="0" y="14"/>
                    </a:lnTo>
                    <a:lnTo>
                      <a:pt x="0" y="21"/>
                    </a:lnTo>
                    <a:lnTo>
                      <a:pt x="0" y="28"/>
                    </a:lnTo>
                    <a:lnTo>
                      <a:pt x="0" y="28"/>
                    </a:lnTo>
                    <a:lnTo>
                      <a:pt x="0" y="35"/>
                    </a:lnTo>
                    <a:lnTo>
                      <a:pt x="0" y="35"/>
                    </a:lnTo>
                    <a:lnTo>
                      <a:pt x="6" y="35"/>
                    </a:lnTo>
                    <a:lnTo>
                      <a:pt x="6" y="35"/>
                    </a:lnTo>
                    <a:lnTo>
                      <a:pt x="6" y="35"/>
                    </a:lnTo>
                    <a:lnTo>
                      <a:pt x="13" y="35"/>
                    </a:lnTo>
                    <a:lnTo>
                      <a:pt x="13" y="35"/>
                    </a:lnTo>
                    <a:lnTo>
                      <a:pt x="20" y="35"/>
                    </a:lnTo>
                    <a:lnTo>
                      <a:pt x="27" y="28"/>
                    </a:lnTo>
                    <a:lnTo>
                      <a:pt x="34" y="28"/>
                    </a:lnTo>
                    <a:lnTo>
                      <a:pt x="34" y="28"/>
                    </a:lnTo>
                    <a:lnTo>
                      <a:pt x="40" y="28"/>
                    </a:lnTo>
                    <a:lnTo>
                      <a:pt x="40" y="21"/>
                    </a:lnTo>
                    <a:lnTo>
                      <a:pt x="40"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94" name="Freeform 246"/>
              <p:cNvSpPr>
                <a:spLocks/>
              </p:cNvSpPr>
              <p:nvPr/>
            </p:nvSpPr>
            <p:spPr bwMode="auto">
              <a:xfrm>
                <a:off x="1035" y="3629"/>
                <a:ext cx="41" cy="22"/>
              </a:xfrm>
              <a:custGeom>
                <a:avLst/>
                <a:gdLst/>
                <a:ahLst/>
                <a:cxnLst>
                  <a:cxn ang="0">
                    <a:pos x="0" y="15"/>
                  </a:cxn>
                  <a:cxn ang="0">
                    <a:pos x="0" y="15"/>
                  </a:cxn>
                  <a:cxn ang="0">
                    <a:pos x="0" y="15"/>
                  </a:cxn>
                  <a:cxn ang="0">
                    <a:pos x="0" y="7"/>
                  </a:cxn>
                  <a:cxn ang="0">
                    <a:pos x="0" y="7"/>
                  </a:cxn>
                  <a:cxn ang="0">
                    <a:pos x="0" y="7"/>
                  </a:cxn>
                  <a:cxn ang="0">
                    <a:pos x="7" y="7"/>
                  </a:cxn>
                  <a:cxn ang="0">
                    <a:pos x="7" y="7"/>
                  </a:cxn>
                  <a:cxn ang="0">
                    <a:pos x="13" y="0"/>
                  </a:cxn>
                  <a:cxn ang="0">
                    <a:pos x="20" y="0"/>
                  </a:cxn>
                  <a:cxn ang="0">
                    <a:pos x="20" y="0"/>
                  </a:cxn>
                  <a:cxn ang="0">
                    <a:pos x="27" y="0"/>
                  </a:cxn>
                  <a:cxn ang="0">
                    <a:pos x="27" y="0"/>
                  </a:cxn>
                  <a:cxn ang="0">
                    <a:pos x="34" y="0"/>
                  </a:cxn>
                  <a:cxn ang="0">
                    <a:pos x="34" y="7"/>
                  </a:cxn>
                  <a:cxn ang="0">
                    <a:pos x="41" y="7"/>
                  </a:cxn>
                  <a:cxn ang="0">
                    <a:pos x="41" y="15"/>
                  </a:cxn>
                  <a:cxn ang="0">
                    <a:pos x="41" y="15"/>
                  </a:cxn>
                  <a:cxn ang="0">
                    <a:pos x="41" y="22"/>
                  </a:cxn>
                  <a:cxn ang="0">
                    <a:pos x="41" y="22"/>
                  </a:cxn>
                  <a:cxn ang="0">
                    <a:pos x="41" y="22"/>
                  </a:cxn>
                  <a:cxn ang="0">
                    <a:pos x="41" y="22"/>
                  </a:cxn>
                  <a:cxn ang="0">
                    <a:pos x="34" y="22"/>
                  </a:cxn>
                  <a:cxn ang="0">
                    <a:pos x="34" y="22"/>
                  </a:cxn>
                  <a:cxn ang="0">
                    <a:pos x="27" y="22"/>
                  </a:cxn>
                  <a:cxn ang="0">
                    <a:pos x="27" y="22"/>
                  </a:cxn>
                  <a:cxn ang="0">
                    <a:pos x="20" y="22"/>
                  </a:cxn>
                  <a:cxn ang="0">
                    <a:pos x="13" y="22"/>
                  </a:cxn>
                  <a:cxn ang="0">
                    <a:pos x="7" y="15"/>
                  </a:cxn>
                  <a:cxn ang="0">
                    <a:pos x="7" y="15"/>
                  </a:cxn>
                  <a:cxn ang="0">
                    <a:pos x="0" y="15"/>
                  </a:cxn>
                  <a:cxn ang="0">
                    <a:pos x="0" y="15"/>
                  </a:cxn>
                  <a:cxn ang="0">
                    <a:pos x="0" y="15"/>
                  </a:cxn>
                </a:cxnLst>
                <a:rect l="0" t="0" r="r" b="b"/>
                <a:pathLst>
                  <a:path w="41" h="22">
                    <a:moveTo>
                      <a:pt x="0" y="15"/>
                    </a:moveTo>
                    <a:lnTo>
                      <a:pt x="0" y="15"/>
                    </a:lnTo>
                    <a:lnTo>
                      <a:pt x="0" y="15"/>
                    </a:lnTo>
                    <a:lnTo>
                      <a:pt x="0" y="7"/>
                    </a:lnTo>
                    <a:lnTo>
                      <a:pt x="0" y="7"/>
                    </a:lnTo>
                    <a:lnTo>
                      <a:pt x="0" y="7"/>
                    </a:lnTo>
                    <a:lnTo>
                      <a:pt x="7" y="7"/>
                    </a:lnTo>
                    <a:lnTo>
                      <a:pt x="7" y="7"/>
                    </a:lnTo>
                    <a:lnTo>
                      <a:pt x="13" y="0"/>
                    </a:lnTo>
                    <a:lnTo>
                      <a:pt x="20" y="0"/>
                    </a:lnTo>
                    <a:lnTo>
                      <a:pt x="20" y="0"/>
                    </a:lnTo>
                    <a:lnTo>
                      <a:pt x="27" y="0"/>
                    </a:lnTo>
                    <a:lnTo>
                      <a:pt x="27" y="0"/>
                    </a:lnTo>
                    <a:lnTo>
                      <a:pt x="34" y="0"/>
                    </a:lnTo>
                    <a:lnTo>
                      <a:pt x="34" y="7"/>
                    </a:lnTo>
                    <a:lnTo>
                      <a:pt x="41" y="7"/>
                    </a:lnTo>
                    <a:lnTo>
                      <a:pt x="41" y="15"/>
                    </a:lnTo>
                    <a:lnTo>
                      <a:pt x="41" y="15"/>
                    </a:lnTo>
                    <a:lnTo>
                      <a:pt x="41" y="22"/>
                    </a:lnTo>
                    <a:lnTo>
                      <a:pt x="41" y="22"/>
                    </a:lnTo>
                    <a:lnTo>
                      <a:pt x="41" y="22"/>
                    </a:lnTo>
                    <a:lnTo>
                      <a:pt x="41" y="22"/>
                    </a:lnTo>
                    <a:lnTo>
                      <a:pt x="34" y="22"/>
                    </a:lnTo>
                    <a:lnTo>
                      <a:pt x="34" y="22"/>
                    </a:lnTo>
                    <a:lnTo>
                      <a:pt x="27" y="22"/>
                    </a:lnTo>
                    <a:lnTo>
                      <a:pt x="27" y="22"/>
                    </a:lnTo>
                    <a:lnTo>
                      <a:pt x="20" y="22"/>
                    </a:lnTo>
                    <a:lnTo>
                      <a:pt x="13" y="22"/>
                    </a:lnTo>
                    <a:lnTo>
                      <a:pt x="7" y="15"/>
                    </a:lnTo>
                    <a:lnTo>
                      <a:pt x="7" y="15"/>
                    </a:lnTo>
                    <a:lnTo>
                      <a:pt x="0" y="15"/>
                    </a:lnTo>
                    <a:lnTo>
                      <a:pt x="0" y="15"/>
                    </a:lnTo>
                    <a:lnTo>
                      <a:pt x="0" y="15"/>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95" name="Freeform 247"/>
              <p:cNvSpPr>
                <a:spLocks/>
              </p:cNvSpPr>
              <p:nvPr/>
            </p:nvSpPr>
            <p:spPr bwMode="auto">
              <a:xfrm>
                <a:off x="1314" y="3819"/>
                <a:ext cx="48" cy="35"/>
              </a:xfrm>
              <a:custGeom>
                <a:avLst/>
                <a:gdLst/>
                <a:ahLst/>
                <a:cxnLst>
                  <a:cxn ang="0">
                    <a:pos x="48" y="21"/>
                  </a:cxn>
                  <a:cxn ang="0">
                    <a:pos x="48" y="21"/>
                  </a:cxn>
                  <a:cxn ang="0">
                    <a:pos x="48" y="21"/>
                  </a:cxn>
                  <a:cxn ang="0">
                    <a:pos x="48" y="14"/>
                  </a:cxn>
                  <a:cxn ang="0">
                    <a:pos x="48" y="14"/>
                  </a:cxn>
                  <a:cxn ang="0">
                    <a:pos x="48" y="14"/>
                  </a:cxn>
                  <a:cxn ang="0">
                    <a:pos x="41" y="14"/>
                  </a:cxn>
                  <a:cxn ang="0">
                    <a:pos x="41" y="7"/>
                  </a:cxn>
                  <a:cxn ang="0">
                    <a:pos x="34" y="7"/>
                  </a:cxn>
                  <a:cxn ang="0">
                    <a:pos x="28" y="0"/>
                  </a:cxn>
                  <a:cxn ang="0">
                    <a:pos x="21" y="0"/>
                  </a:cxn>
                  <a:cxn ang="0">
                    <a:pos x="21" y="0"/>
                  </a:cxn>
                  <a:cxn ang="0">
                    <a:pos x="14" y="0"/>
                  </a:cxn>
                  <a:cxn ang="0">
                    <a:pos x="7" y="7"/>
                  </a:cxn>
                  <a:cxn ang="0">
                    <a:pos x="7" y="7"/>
                  </a:cxn>
                  <a:cxn ang="0">
                    <a:pos x="0" y="14"/>
                  </a:cxn>
                  <a:cxn ang="0">
                    <a:pos x="0" y="21"/>
                  </a:cxn>
                  <a:cxn ang="0">
                    <a:pos x="0" y="28"/>
                  </a:cxn>
                  <a:cxn ang="0">
                    <a:pos x="0" y="28"/>
                  </a:cxn>
                  <a:cxn ang="0">
                    <a:pos x="0" y="35"/>
                  </a:cxn>
                  <a:cxn ang="0">
                    <a:pos x="0" y="35"/>
                  </a:cxn>
                  <a:cxn ang="0">
                    <a:pos x="7" y="35"/>
                  </a:cxn>
                  <a:cxn ang="0">
                    <a:pos x="7" y="35"/>
                  </a:cxn>
                  <a:cxn ang="0">
                    <a:pos x="7" y="35"/>
                  </a:cxn>
                  <a:cxn ang="0">
                    <a:pos x="14" y="35"/>
                  </a:cxn>
                  <a:cxn ang="0">
                    <a:pos x="21" y="35"/>
                  </a:cxn>
                  <a:cxn ang="0">
                    <a:pos x="28" y="35"/>
                  </a:cxn>
                  <a:cxn ang="0">
                    <a:pos x="34" y="28"/>
                  </a:cxn>
                  <a:cxn ang="0">
                    <a:pos x="41" y="28"/>
                  </a:cxn>
                  <a:cxn ang="0">
                    <a:pos x="41" y="28"/>
                  </a:cxn>
                  <a:cxn ang="0">
                    <a:pos x="48" y="28"/>
                  </a:cxn>
                  <a:cxn ang="0">
                    <a:pos x="48" y="21"/>
                  </a:cxn>
                  <a:cxn ang="0">
                    <a:pos x="48" y="21"/>
                  </a:cxn>
                </a:cxnLst>
                <a:rect l="0" t="0" r="r" b="b"/>
                <a:pathLst>
                  <a:path w="48" h="35">
                    <a:moveTo>
                      <a:pt x="48" y="21"/>
                    </a:moveTo>
                    <a:lnTo>
                      <a:pt x="48" y="21"/>
                    </a:lnTo>
                    <a:lnTo>
                      <a:pt x="48" y="21"/>
                    </a:lnTo>
                    <a:lnTo>
                      <a:pt x="48" y="14"/>
                    </a:lnTo>
                    <a:lnTo>
                      <a:pt x="48" y="14"/>
                    </a:lnTo>
                    <a:lnTo>
                      <a:pt x="48" y="14"/>
                    </a:lnTo>
                    <a:lnTo>
                      <a:pt x="41" y="14"/>
                    </a:lnTo>
                    <a:lnTo>
                      <a:pt x="41" y="7"/>
                    </a:lnTo>
                    <a:lnTo>
                      <a:pt x="34" y="7"/>
                    </a:lnTo>
                    <a:lnTo>
                      <a:pt x="28" y="0"/>
                    </a:lnTo>
                    <a:lnTo>
                      <a:pt x="21" y="0"/>
                    </a:lnTo>
                    <a:lnTo>
                      <a:pt x="21" y="0"/>
                    </a:lnTo>
                    <a:lnTo>
                      <a:pt x="14" y="0"/>
                    </a:lnTo>
                    <a:lnTo>
                      <a:pt x="7" y="7"/>
                    </a:lnTo>
                    <a:lnTo>
                      <a:pt x="7" y="7"/>
                    </a:lnTo>
                    <a:lnTo>
                      <a:pt x="0" y="14"/>
                    </a:lnTo>
                    <a:lnTo>
                      <a:pt x="0" y="21"/>
                    </a:lnTo>
                    <a:lnTo>
                      <a:pt x="0" y="28"/>
                    </a:lnTo>
                    <a:lnTo>
                      <a:pt x="0" y="28"/>
                    </a:lnTo>
                    <a:lnTo>
                      <a:pt x="0" y="35"/>
                    </a:lnTo>
                    <a:lnTo>
                      <a:pt x="0" y="35"/>
                    </a:lnTo>
                    <a:lnTo>
                      <a:pt x="7" y="35"/>
                    </a:lnTo>
                    <a:lnTo>
                      <a:pt x="7" y="35"/>
                    </a:lnTo>
                    <a:lnTo>
                      <a:pt x="7" y="35"/>
                    </a:lnTo>
                    <a:lnTo>
                      <a:pt x="14" y="35"/>
                    </a:lnTo>
                    <a:lnTo>
                      <a:pt x="21" y="35"/>
                    </a:lnTo>
                    <a:lnTo>
                      <a:pt x="28" y="35"/>
                    </a:lnTo>
                    <a:lnTo>
                      <a:pt x="34" y="28"/>
                    </a:lnTo>
                    <a:lnTo>
                      <a:pt x="41" y="28"/>
                    </a:lnTo>
                    <a:lnTo>
                      <a:pt x="41" y="28"/>
                    </a:lnTo>
                    <a:lnTo>
                      <a:pt x="48" y="28"/>
                    </a:lnTo>
                    <a:lnTo>
                      <a:pt x="48" y="21"/>
                    </a:lnTo>
                    <a:lnTo>
                      <a:pt x="48"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96" name="Freeform 248"/>
              <p:cNvSpPr>
                <a:spLocks/>
              </p:cNvSpPr>
              <p:nvPr/>
            </p:nvSpPr>
            <p:spPr bwMode="auto">
              <a:xfrm>
                <a:off x="1253" y="3819"/>
                <a:ext cx="48" cy="35"/>
              </a:xfrm>
              <a:custGeom>
                <a:avLst/>
                <a:gdLst/>
                <a:ahLst/>
                <a:cxnLst>
                  <a:cxn ang="0">
                    <a:pos x="48" y="21"/>
                  </a:cxn>
                  <a:cxn ang="0">
                    <a:pos x="48" y="21"/>
                  </a:cxn>
                  <a:cxn ang="0">
                    <a:pos x="48" y="21"/>
                  </a:cxn>
                  <a:cxn ang="0">
                    <a:pos x="48" y="14"/>
                  </a:cxn>
                  <a:cxn ang="0">
                    <a:pos x="48" y="14"/>
                  </a:cxn>
                  <a:cxn ang="0">
                    <a:pos x="48" y="14"/>
                  </a:cxn>
                  <a:cxn ang="0">
                    <a:pos x="41" y="14"/>
                  </a:cxn>
                  <a:cxn ang="0">
                    <a:pos x="41" y="7"/>
                  </a:cxn>
                  <a:cxn ang="0">
                    <a:pos x="34" y="7"/>
                  </a:cxn>
                  <a:cxn ang="0">
                    <a:pos x="27" y="0"/>
                  </a:cxn>
                  <a:cxn ang="0">
                    <a:pos x="20" y="0"/>
                  </a:cxn>
                  <a:cxn ang="0">
                    <a:pos x="20" y="0"/>
                  </a:cxn>
                  <a:cxn ang="0">
                    <a:pos x="14" y="0"/>
                  </a:cxn>
                  <a:cxn ang="0">
                    <a:pos x="7" y="7"/>
                  </a:cxn>
                  <a:cxn ang="0">
                    <a:pos x="7" y="7"/>
                  </a:cxn>
                  <a:cxn ang="0">
                    <a:pos x="0" y="14"/>
                  </a:cxn>
                  <a:cxn ang="0">
                    <a:pos x="0" y="21"/>
                  </a:cxn>
                  <a:cxn ang="0">
                    <a:pos x="0" y="28"/>
                  </a:cxn>
                  <a:cxn ang="0">
                    <a:pos x="0" y="28"/>
                  </a:cxn>
                  <a:cxn ang="0">
                    <a:pos x="0" y="35"/>
                  </a:cxn>
                  <a:cxn ang="0">
                    <a:pos x="0" y="35"/>
                  </a:cxn>
                  <a:cxn ang="0">
                    <a:pos x="7" y="35"/>
                  </a:cxn>
                  <a:cxn ang="0">
                    <a:pos x="7" y="35"/>
                  </a:cxn>
                  <a:cxn ang="0">
                    <a:pos x="7" y="35"/>
                  </a:cxn>
                  <a:cxn ang="0">
                    <a:pos x="14" y="35"/>
                  </a:cxn>
                  <a:cxn ang="0">
                    <a:pos x="20" y="35"/>
                  </a:cxn>
                  <a:cxn ang="0">
                    <a:pos x="27" y="35"/>
                  </a:cxn>
                  <a:cxn ang="0">
                    <a:pos x="34" y="28"/>
                  </a:cxn>
                  <a:cxn ang="0">
                    <a:pos x="41" y="28"/>
                  </a:cxn>
                  <a:cxn ang="0">
                    <a:pos x="41" y="28"/>
                  </a:cxn>
                  <a:cxn ang="0">
                    <a:pos x="48" y="28"/>
                  </a:cxn>
                  <a:cxn ang="0">
                    <a:pos x="48" y="21"/>
                  </a:cxn>
                  <a:cxn ang="0">
                    <a:pos x="48" y="21"/>
                  </a:cxn>
                </a:cxnLst>
                <a:rect l="0" t="0" r="r" b="b"/>
                <a:pathLst>
                  <a:path w="48" h="35">
                    <a:moveTo>
                      <a:pt x="48" y="21"/>
                    </a:moveTo>
                    <a:lnTo>
                      <a:pt x="48" y="21"/>
                    </a:lnTo>
                    <a:lnTo>
                      <a:pt x="48" y="21"/>
                    </a:lnTo>
                    <a:lnTo>
                      <a:pt x="48" y="14"/>
                    </a:lnTo>
                    <a:lnTo>
                      <a:pt x="48" y="14"/>
                    </a:lnTo>
                    <a:lnTo>
                      <a:pt x="48" y="14"/>
                    </a:lnTo>
                    <a:lnTo>
                      <a:pt x="41" y="14"/>
                    </a:lnTo>
                    <a:lnTo>
                      <a:pt x="41" y="7"/>
                    </a:lnTo>
                    <a:lnTo>
                      <a:pt x="34" y="7"/>
                    </a:lnTo>
                    <a:lnTo>
                      <a:pt x="27" y="0"/>
                    </a:lnTo>
                    <a:lnTo>
                      <a:pt x="20" y="0"/>
                    </a:lnTo>
                    <a:lnTo>
                      <a:pt x="20" y="0"/>
                    </a:lnTo>
                    <a:lnTo>
                      <a:pt x="14" y="0"/>
                    </a:lnTo>
                    <a:lnTo>
                      <a:pt x="7" y="7"/>
                    </a:lnTo>
                    <a:lnTo>
                      <a:pt x="7" y="7"/>
                    </a:lnTo>
                    <a:lnTo>
                      <a:pt x="0" y="14"/>
                    </a:lnTo>
                    <a:lnTo>
                      <a:pt x="0" y="21"/>
                    </a:lnTo>
                    <a:lnTo>
                      <a:pt x="0" y="28"/>
                    </a:lnTo>
                    <a:lnTo>
                      <a:pt x="0" y="28"/>
                    </a:lnTo>
                    <a:lnTo>
                      <a:pt x="0" y="35"/>
                    </a:lnTo>
                    <a:lnTo>
                      <a:pt x="0" y="35"/>
                    </a:lnTo>
                    <a:lnTo>
                      <a:pt x="7" y="35"/>
                    </a:lnTo>
                    <a:lnTo>
                      <a:pt x="7" y="35"/>
                    </a:lnTo>
                    <a:lnTo>
                      <a:pt x="7" y="35"/>
                    </a:lnTo>
                    <a:lnTo>
                      <a:pt x="14" y="35"/>
                    </a:lnTo>
                    <a:lnTo>
                      <a:pt x="20" y="35"/>
                    </a:lnTo>
                    <a:lnTo>
                      <a:pt x="27" y="35"/>
                    </a:lnTo>
                    <a:lnTo>
                      <a:pt x="34" y="28"/>
                    </a:lnTo>
                    <a:lnTo>
                      <a:pt x="41" y="28"/>
                    </a:lnTo>
                    <a:lnTo>
                      <a:pt x="41" y="28"/>
                    </a:lnTo>
                    <a:lnTo>
                      <a:pt x="48" y="28"/>
                    </a:lnTo>
                    <a:lnTo>
                      <a:pt x="48" y="21"/>
                    </a:lnTo>
                    <a:lnTo>
                      <a:pt x="48"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497" name="Freeform 249"/>
              <p:cNvSpPr>
                <a:spLocks/>
              </p:cNvSpPr>
              <p:nvPr/>
            </p:nvSpPr>
            <p:spPr bwMode="auto">
              <a:xfrm>
                <a:off x="1123" y="3798"/>
                <a:ext cx="48" cy="42"/>
              </a:xfrm>
              <a:custGeom>
                <a:avLst/>
                <a:gdLst/>
                <a:ahLst/>
                <a:cxnLst>
                  <a:cxn ang="0">
                    <a:pos x="48" y="28"/>
                  </a:cxn>
                  <a:cxn ang="0">
                    <a:pos x="48" y="28"/>
                  </a:cxn>
                  <a:cxn ang="0">
                    <a:pos x="48" y="21"/>
                  </a:cxn>
                  <a:cxn ang="0">
                    <a:pos x="48" y="21"/>
                  </a:cxn>
                  <a:cxn ang="0">
                    <a:pos x="48" y="21"/>
                  </a:cxn>
                  <a:cxn ang="0">
                    <a:pos x="48" y="14"/>
                  </a:cxn>
                  <a:cxn ang="0">
                    <a:pos x="41" y="14"/>
                  </a:cxn>
                  <a:cxn ang="0">
                    <a:pos x="41" y="7"/>
                  </a:cxn>
                  <a:cxn ang="0">
                    <a:pos x="35" y="7"/>
                  </a:cxn>
                  <a:cxn ang="0">
                    <a:pos x="28" y="0"/>
                  </a:cxn>
                  <a:cxn ang="0">
                    <a:pos x="21" y="0"/>
                  </a:cxn>
                  <a:cxn ang="0">
                    <a:pos x="21" y="0"/>
                  </a:cxn>
                  <a:cxn ang="0">
                    <a:pos x="14" y="0"/>
                  </a:cxn>
                  <a:cxn ang="0">
                    <a:pos x="7" y="7"/>
                  </a:cxn>
                  <a:cxn ang="0">
                    <a:pos x="7" y="14"/>
                  </a:cxn>
                  <a:cxn ang="0">
                    <a:pos x="0" y="21"/>
                  </a:cxn>
                  <a:cxn ang="0">
                    <a:pos x="0" y="28"/>
                  </a:cxn>
                  <a:cxn ang="0">
                    <a:pos x="0" y="28"/>
                  </a:cxn>
                  <a:cxn ang="0">
                    <a:pos x="0" y="35"/>
                  </a:cxn>
                  <a:cxn ang="0">
                    <a:pos x="0" y="42"/>
                  </a:cxn>
                  <a:cxn ang="0">
                    <a:pos x="0" y="42"/>
                  </a:cxn>
                  <a:cxn ang="0">
                    <a:pos x="7" y="42"/>
                  </a:cxn>
                  <a:cxn ang="0">
                    <a:pos x="7" y="42"/>
                  </a:cxn>
                  <a:cxn ang="0">
                    <a:pos x="7" y="42"/>
                  </a:cxn>
                  <a:cxn ang="0">
                    <a:pos x="14" y="42"/>
                  </a:cxn>
                  <a:cxn ang="0">
                    <a:pos x="21" y="42"/>
                  </a:cxn>
                  <a:cxn ang="0">
                    <a:pos x="28" y="42"/>
                  </a:cxn>
                  <a:cxn ang="0">
                    <a:pos x="35" y="35"/>
                  </a:cxn>
                  <a:cxn ang="0">
                    <a:pos x="41" y="35"/>
                  </a:cxn>
                  <a:cxn ang="0">
                    <a:pos x="41" y="35"/>
                  </a:cxn>
                  <a:cxn ang="0">
                    <a:pos x="48" y="28"/>
                  </a:cxn>
                  <a:cxn ang="0">
                    <a:pos x="48" y="28"/>
                  </a:cxn>
                  <a:cxn ang="0">
                    <a:pos x="48" y="28"/>
                  </a:cxn>
                </a:cxnLst>
                <a:rect l="0" t="0" r="r" b="b"/>
                <a:pathLst>
                  <a:path w="48" h="42">
                    <a:moveTo>
                      <a:pt x="48" y="28"/>
                    </a:moveTo>
                    <a:lnTo>
                      <a:pt x="48" y="28"/>
                    </a:lnTo>
                    <a:lnTo>
                      <a:pt x="48" y="21"/>
                    </a:lnTo>
                    <a:lnTo>
                      <a:pt x="48" y="21"/>
                    </a:lnTo>
                    <a:lnTo>
                      <a:pt x="48" y="21"/>
                    </a:lnTo>
                    <a:lnTo>
                      <a:pt x="48" y="14"/>
                    </a:lnTo>
                    <a:lnTo>
                      <a:pt x="41" y="14"/>
                    </a:lnTo>
                    <a:lnTo>
                      <a:pt x="41" y="7"/>
                    </a:lnTo>
                    <a:lnTo>
                      <a:pt x="35" y="7"/>
                    </a:lnTo>
                    <a:lnTo>
                      <a:pt x="28" y="0"/>
                    </a:lnTo>
                    <a:lnTo>
                      <a:pt x="21" y="0"/>
                    </a:lnTo>
                    <a:lnTo>
                      <a:pt x="21" y="0"/>
                    </a:lnTo>
                    <a:lnTo>
                      <a:pt x="14" y="0"/>
                    </a:lnTo>
                    <a:lnTo>
                      <a:pt x="7" y="7"/>
                    </a:lnTo>
                    <a:lnTo>
                      <a:pt x="7" y="14"/>
                    </a:lnTo>
                    <a:lnTo>
                      <a:pt x="0" y="21"/>
                    </a:lnTo>
                    <a:lnTo>
                      <a:pt x="0" y="28"/>
                    </a:lnTo>
                    <a:lnTo>
                      <a:pt x="0" y="28"/>
                    </a:lnTo>
                    <a:lnTo>
                      <a:pt x="0" y="35"/>
                    </a:lnTo>
                    <a:lnTo>
                      <a:pt x="0" y="42"/>
                    </a:lnTo>
                    <a:lnTo>
                      <a:pt x="0" y="42"/>
                    </a:lnTo>
                    <a:lnTo>
                      <a:pt x="7" y="42"/>
                    </a:lnTo>
                    <a:lnTo>
                      <a:pt x="7" y="42"/>
                    </a:lnTo>
                    <a:lnTo>
                      <a:pt x="7" y="42"/>
                    </a:lnTo>
                    <a:lnTo>
                      <a:pt x="14" y="42"/>
                    </a:lnTo>
                    <a:lnTo>
                      <a:pt x="21" y="42"/>
                    </a:lnTo>
                    <a:lnTo>
                      <a:pt x="28" y="42"/>
                    </a:lnTo>
                    <a:lnTo>
                      <a:pt x="35" y="35"/>
                    </a:lnTo>
                    <a:lnTo>
                      <a:pt x="41" y="35"/>
                    </a:lnTo>
                    <a:lnTo>
                      <a:pt x="41" y="35"/>
                    </a:lnTo>
                    <a:lnTo>
                      <a:pt x="48" y="28"/>
                    </a:lnTo>
                    <a:lnTo>
                      <a:pt x="48" y="28"/>
                    </a:lnTo>
                    <a:lnTo>
                      <a:pt x="48"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98" name="Freeform 250"/>
              <p:cNvSpPr>
                <a:spLocks/>
              </p:cNvSpPr>
              <p:nvPr/>
            </p:nvSpPr>
            <p:spPr bwMode="auto">
              <a:xfrm>
                <a:off x="1076" y="3805"/>
                <a:ext cx="34" cy="21"/>
              </a:xfrm>
              <a:custGeom>
                <a:avLst/>
                <a:gdLst/>
                <a:ahLst/>
                <a:cxnLst>
                  <a:cxn ang="0">
                    <a:pos x="0" y="14"/>
                  </a:cxn>
                  <a:cxn ang="0">
                    <a:pos x="0" y="14"/>
                  </a:cxn>
                  <a:cxn ang="0">
                    <a:pos x="0" y="14"/>
                  </a:cxn>
                  <a:cxn ang="0">
                    <a:pos x="0" y="14"/>
                  </a:cxn>
                  <a:cxn ang="0">
                    <a:pos x="0" y="7"/>
                  </a:cxn>
                  <a:cxn ang="0">
                    <a:pos x="0" y="7"/>
                  </a:cxn>
                  <a:cxn ang="0">
                    <a:pos x="6" y="7"/>
                  </a:cxn>
                  <a:cxn ang="0">
                    <a:pos x="6" y="7"/>
                  </a:cxn>
                  <a:cxn ang="0">
                    <a:pos x="13" y="0"/>
                  </a:cxn>
                  <a:cxn ang="0">
                    <a:pos x="13" y="0"/>
                  </a:cxn>
                  <a:cxn ang="0">
                    <a:pos x="20" y="0"/>
                  </a:cxn>
                  <a:cxn ang="0">
                    <a:pos x="20"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3" y="21"/>
                  </a:cxn>
                  <a:cxn ang="0">
                    <a:pos x="13" y="21"/>
                  </a:cxn>
                  <a:cxn ang="0">
                    <a:pos x="6" y="14"/>
                  </a:cxn>
                  <a:cxn ang="0">
                    <a:pos x="6"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6" y="7"/>
                    </a:lnTo>
                    <a:lnTo>
                      <a:pt x="6" y="7"/>
                    </a:lnTo>
                    <a:lnTo>
                      <a:pt x="13" y="0"/>
                    </a:lnTo>
                    <a:lnTo>
                      <a:pt x="13" y="0"/>
                    </a:lnTo>
                    <a:lnTo>
                      <a:pt x="20" y="0"/>
                    </a:lnTo>
                    <a:lnTo>
                      <a:pt x="20"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3" y="21"/>
                    </a:lnTo>
                    <a:lnTo>
                      <a:pt x="13" y="21"/>
                    </a:lnTo>
                    <a:lnTo>
                      <a:pt x="6" y="14"/>
                    </a:lnTo>
                    <a:lnTo>
                      <a:pt x="6"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499" name="Freeform 251"/>
              <p:cNvSpPr>
                <a:spLocks/>
              </p:cNvSpPr>
              <p:nvPr/>
            </p:nvSpPr>
            <p:spPr bwMode="auto">
              <a:xfrm>
                <a:off x="1144" y="3791"/>
                <a:ext cx="34" cy="21"/>
              </a:xfrm>
              <a:custGeom>
                <a:avLst/>
                <a:gdLst/>
                <a:ahLst/>
                <a:cxnLst>
                  <a:cxn ang="0">
                    <a:pos x="0" y="14"/>
                  </a:cxn>
                  <a:cxn ang="0">
                    <a:pos x="0" y="14"/>
                  </a:cxn>
                  <a:cxn ang="0">
                    <a:pos x="0" y="14"/>
                  </a:cxn>
                  <a:cxn ang="0">
                    <a:pos x="0" y="14"/>
                  </a:cxn>
                  <a:cxn ang="0">
                    <a:pos x="0" y="7"/>
                  </a:cxn>
                  <a:cxn ang="0">
                    <a:pos x="0" y="7"/>
                  </a:cxn>
                  <a:cxn ang="0">
                    <a:pos x="7" y="7"/>
                  </a:cxn>
                  <a:cxn ang="0">
                    <a:pos x="7" y="7"/>
                  </a:cxn>
                  <a:cxn ang="0">
                    <a:pos x="14" y="0"/>
                  </a:cxn>
                  <a:cxn ang="0">
                    <a:pos x="14" y="0"/>
                  </a:cxn>
                  <a:cxn ang="0">
                    <a:pos x="20" y="0"/>
                  </a:cxn>
                  <a:cxn ang="0">
                    <a:pos x="20"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7" y="7"/>
                    </a:lnTo>
                    <a:lnTo>
                      <a:pt x="7" y="7"/>
                    </a:lnTo>
                    <a:lnTo>
                      <a:pt x="14" y="0"/>
                    </a:lnTo>
                    <a:lnTo>
                      <a:pt x="14" y="0"/>
                    </a:lnTo>
                    <a:lnTo>
                      <a:pt x="20" y="0"/>
                    </a:lnTo>
                    <a:lnTo>
                      <a:pt x="20"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4" y="21"/>
                    </a:lnTo>
                    <a:lnTo>
                      <a:pt x="14"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500" name="Freeform 252"/>
              <p:cNvSpPr>
                <a:spLocks/>
              </p:cNvSpPr>
              <p:nvPr/>
            </p:nvSpPr>
            <p:spPr bwMode="auto">
              <a:xfrm>
                <a:off x="1185" y="3791"/>
                <a:ext cx="34" cy="21"/>
              </a:xfrm>
              <a:custGeom>
                <a:avLst/>
                <a:gdLst/>
                <a:ahLst/>
                <a:cxnLst>
                  <a:cxn ang="0">
                    <a:pos x="0" y="14"/>
                  </a:cxn>
                  <a:cxn ang="0">
                    <a:pos x="0" y="14"/>
                  </a:cxn>
                  <a:cxn ang="0">
                    <a:pos x="0" y="14"/>
                  </a:cxn>
                  <a:cxn ang="0">
                    <a:pos x="0" y="14"/>
                  </a:cxn>
                  <a:cxn ang="0">
                    <a:pos x="0" y="7"/>
                  </a:cxn>
                  <a:cxn ang="0">
                    <a:pos x="0" y="7"/>
                  </a:cxn>
                  <a:cxn ang="0">
                    <a:pos x="7" y="7"/>
                  </a:cxn>
                  <a:cxn ang="0">
                    <a:pos x="7" y="7"/>
                  </a:cxn>
                  <a:cxn ang="0">
                    <a:pos x="13" y="0"/>
                  </a:cxn>
                  <a:cxn ang="0">
                    <a:pos x="13" y="0"/>
                  </a:cxn>
                  <a:cxn ang="0">
                    <a:pos x="20" y="0"/>
                  </a:cxn>
                  <a:cxn ang="0">
                    <a:pos x="20"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3" y="21"/>
                  </a:cxn>
                  <a:cxn ang="0">
                    <a:pos x="13"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7" y="7"/>
                    </a:lnTo>
                    <a:lnTo>
                      <a:pt x="7" y="7"/>
                    </a:lnTo>
                    <a:lnTo>
                      <a:pt x="13" y="0"/>
                    </a:lnTo>
                    <a:lnTo>
                      <a:pt x="13" y="0"/>
                    </a:lnTo>
                    <a:lnTo>
                      <a:pt x="20" y="0"/>
                    </a:lnTo>
                    <a:lnTo>
                      <a:pt x="20"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3" y="21"/>
                    </a:lnTo>
                    <a:lnTo>
                      <a:pt x="13"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501" name="Freeform 253"/>
              <p:cNvSpPr>
                <a:spLocks/>
              </p:cNvSpPr>
              <p:nvPr/>
            </p:nvSpPr>
            <p:spPr bwMode="auto">
              <a:xfrm>
                <a:off x="953" y="3973"/>
                <a:ext cx="61" cy="42"/>
              </a:xfrm>
              <a:custGeom>
                <a:avLst/>
                <a:gdLst/>
                <a:ahLst/>
                <a:cxnLst>
                  <a:cxn ang="0">
                    <a:pos x="0" y="28"/>
                  </a:cxn>
                  <a:cxn ang="0">
                    <a:pos x="0" y="28"/>
                  </a:cxn>
                  <a:cxn ang="0">
                    <a:pos x="0" y="21"/>
                  </a:cxn>
                  <a:cxn ang="0">
                    <a:pos x="0" y="21"/>
                  </a:cxn>
                  <a:cxn ang="0">
                    <a:pos x="0" y="21"/>
                  </a:cxn>
                  <a:cxn ang="0">
                    <a:pos x="7" y="14"/>
                  </a:cxn>
                  <a:cxn ang="0">
                    <a:pos x="7" y="14"/>
                  </a:cxn>
                  <a:cxn ang="0">
                    <a:pos x="14" y="7"/>
                  </a:cxn>
                  <a:cxn ang="0">
                    <a:pos x="20" y="7"/>
                  </a:cxn>
                  <a:cxn ang="0">
                    <a:pos x="27" y="0"/>
                  </a:cxn>
                  <a:cxn ang="0">
                    <a:pos x="34" y="0"/>
                  </a:cxn>
                  <a:cxn ang="0">
                    <a:pos x="41" y="0"/>
                  </a:cxn>
                  <a:cxn ang="0">
                    <a:pos x="41" y="0"/>
                  </a:cxn>
                  <a:cxn ang="0">
                    <a:pos x="48" y="7"/>
                  </a:cxn>
                  <a:cxn ang="0">
                    <a:pos x="54" y="14"/>
                  </a:cxn>
                  <a:cxn ang="0">
                    <a:pos x="54" y="21"/>
                  </a:cxn>
                  <a:cxn ang="0">
                    <a:pos x="61" y="28"/>
                  </a:cxn>
                  <a:cxn ang="0">
                    <a:pos x="61" y="28"/>
                  </a:cxn>
                  <a:cxn ang="0">
                    <a:pos x="61" y="35"/>
                  </a:cxn>
                  <a:cxn ang="0">
                    <a:pos x="61" y="42"/>
                  </a:cxn>
                  <a:cxn ang="0">
                    <a:pos x="61" y="42"/>
                  </a:cxn>
                  <a:cxn ang="0">
                    <a:pos x="54" y="42"/>
                  </a:cxn>
                  <a:cxn ang="0">
                    <a:pos x="54" y="42"/>
                  </a:cxn>
                  <a:cxn ang="0">
                    <a:pos x="48" y="42"/>
                  </a:cxn>
                  <a:cxn ang="0">
                    <a:pos x="48" y="42"/>
                  </a:cxn>
                  <a:cxn ang="0">
                    <a:pos x="34" y="42"/>
                  </a:cxn>
                  <a:cxn ang="0">
                    <a:pos x="27" y="42"/>
                  </a:cxn>
                  <a:cxn ang="0">
                    <a:pos x="20" y="35"/>
                  </a:cxn>
                  <a:cxn ang="0">
                    <a:pos x="14" y="35"/>
                  </a:cxn>
                  <a:cxn ang="0">
                    <a:pos x="7" y="35"/>
                  </a:cxn>
                  <a:cxn ang="0">
                    <a:pos x="7" y="28"/>
                  </a:cxn>
                  <a:cxn ang="0">
                    <a:pos x="0" y="28"/>
                  </a:cxn>
                  <a:cxn ang="0">
                    <a:pos x="0" y="28"/>
                  </a:cxn>
                </a:cxnLst>
                <a:rect l="0" t="0" r="r" b="b"/>
                <a:pathLst>
                  <a:path w="61" h="42">
                    <a:moveTo>
                      <a:pt x="0" y="28"/>
                    </a:moveTo>
                    <a:lnTo>
                      <a:pt x="0" y="28"/>
                    </a:lnTo>
                    <a:lnTo>
                      <a:pt x="0" y="21"/>
                    </a:lnTo>
                    <a:lnTo>
                      <a:pt x="0" y="21"/>
                    </a:lnTo>
                    <a:lnTo>
                      <a:pt x="0" y="21"/>
                    </a:lnTo>
                    <a:lnTo>
                      <a:pt x="7" y="14"/>
                    </a:lnTo>
                    <a:lnTo>
                      <a:pt x="7" y="14"/>
                    </a:lnTo>
                    <a:lnTo>
                      <a:pt x="14" y="7"/>
                    </a:lnTo>
                    <a:lnTo>
                      <a:pt x="20" y="7"/>
                    </a:lnTo>
                    <a:lnTo>
                      <a:pt x="27" y="0"/>
                    </a:lnTo>
                    <a:lnTo>
                      <a:pt x="34" y="0"/>
                    </a:lnTo>
                    <a:lnTo>
                      <a:pt x="41" y="0"/>
                    </a:lnTo>
                    <a:lnTo>
                      <a:pt x="41" y="0"/>
                    </a:lnTo>
                    <a:lnTo>
                      <a:pt x="48" y="7"/>
                    </a:lnTo>
                    <a:lnTo>
                      <a:pt x="54" y="14"/>
                    </a:lnTo>
                    <a:lnTo>
                      <a:pt x="54" y="21"/>
                    </a:lnTo>
                    <a:lnTo>
                      <a:pt x="61" y="28"/>
                    </a:lnTo>
                    <a:lnTo>
                      <a:pt x="61" y="28"/>
                    </a:lnTo>
                    <a:lnTo>
                      <a:pt x="61" y="35"/>
                    </a:lnTo>
                    <a:lnTo>
                      <a:pt x="61" y="42"/>
                    </a:lnTo>
                    <a:lnTo>
                      <a:pt x="61" y="42"/>
                    </a:lnTo>
                    <a:lnTo>
                      <a:pt x="54" y="42"/>
                    </a:lnTo>
                    <a:lnTo>
                      <a:pt x="54" y="42"/>
                    </a:lnTo>
                    <a:lnTo>
                      <a:pt x="48" y="42"/>
                    </a:lnTo>
                    <a:lnTo>
                      <a:pt x="48" y="42"/>
                    </a:lnTo>
                    <a:lnTo>
                      <a:pt x="34" y="42"/>
                    </a:lnTo>
                    <a:lnTo>
                      <a:pt x="27" y="42"/>
                    </a:lnTo>
                    <a:lnTo>
                      <a:pt x="20" y="35"/>
                    </a:lnTo>
                    <a:lnTo>
                      <a:pt x="14" y="35"/>
                    </a:lnTo>
                    <a:lnTo>
                      <a:pt x="7" y="35"/>
                    </a:lnTo>
                    <a:lnTo>
                      <a:pt x="7" y="28"/>
                    </a:lnTo>
                    <a:lnTo>
                      <a:pt x="0" y="28"/>
                    </a:lnTo>
                    <a:lnTo>
                      <a:pt x="0"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502" name="Freeform 254"/>
              <p:cNvSpPr>
                <a:spLocks/>
              </p:cNvSpPr>
              <p:nvPr/>
            </p:nvSpPr>
            <p:spPr bwMode="auto">
              <a:xfrm>
                <a:off x="1192" y="3889"/>
                <a:ext cx="61" cy="28"/>
              </a:xfrm>
              <a:custGeom>
                <a:avLst/>
                <a:gdLst/>
                <a:ahLst/>
                <a:cxnLst>
                  <a:cxn ang="0">
                    <a:pos x="0" y="7"/>
                  </a:cxn>
                  <a:cxn ang="0">
                    <a:pos x="0" y="14"/>
                  </a:cxn>
                  <a:cxn ang="0">
                    <a:pos x="0" y="14"/>
                  </a:cxn>
                  <a:cxn ang="0">
                    <a:pos x="0" y="14"/>
                  </a:cxn>
                  <a:cxn ang="0">
                    <a:pos x="0" y="14"/>
                  </a:cxn>
                  <a:cxn ang="0">
                    <a:pos x="6" y="21"/>
                  </a:cxn>
                  <a:cxn ang="0">
                    <a:pos x="6" y="21"/>
                  </a:cxn>
                  <a:cxn ang="0">
                    <a:pos x="13" y="21"/>
                  </a:cxn>
                  <a:cxn ang="0">
                    <a:pos x="20" y="28"/>
                  </a:cxn>
                  <a:cxn ang="0">
                    <a:pos x="27" y="28"/>
                  </a:cxn>
                  <a:cxn ang="0">
                    <a:pos x="34" y="28"/>
                  </a:cxn>
                  <a:cxn ang="0">
                    <a:pos x="41" y="28"/>
                  </a:cxn>
                  <a:cxn ang="0">
                    <a:pos x="41" y="28"/>
                  </a:cxn>
                  <a:cxn ang="0">
                    <a:pos x="47" y="21"/>
                  </a:cxn>
                  <a:cxn ang="0">
                    <a:pos x="54" y="21"/>
                  </a:cxn>
                  <a:cxn ang="0">
                    <a:pos x="54" y="14"/>
                  </a:cxn>
                  <a:cxn ang="0">
                    <a:pos x="61" y="14"/>
                  </a:cxn>
                  <a:cxn ang="0">
                    <a:pos x="61" y="7"/>
                  </a:cxn>
                  <a:cxn ang="0">
                    <a:pos x="61" y="7"/>
                  </a:cxn>
                  <a:cxn ang="0">
                    <a:pos x="61" y="0"/>
                  </a:cxn>
                  <a:cxn ang="0">
                    <a:pos x="61" y="0"/>
                  </a:cxn>
                  <a:cxn ang="0">
                    <a:pos x="54" y="0"/>
                  </a:cxn>
                  <a:cxn ang="0">
                    <a:pos x="54" y="0"/>
                  </a:cxn>
                  <a:cxn ang="0">
                    <a:pos x="47" y="0"/>
                  </a:cxn>
                  <a:cxn ang="0">
                    <a:pos x="47" y="0"/>
                  </a:cxn>
                  <a:cxn ang="0">
                    <a:pos x="34" y="0"/>
                  </a:cxn>
                  <a:cxn ang="0">
                    <a:pos x="27" y="0"/>
                  </a:cxn>
                  <a:cxn ang="0">
                    <a:pos x="20" y="7"/>
                  </a:cxn>
                  <a:cxn ang="0">
                    <a:pos x="13" y="7"/>
                  </a:cxn>
                  <a:cxn ang="0">
                    <a:pos x="6" y="7"/>
                  </a:cxn>
                  <a:cxn ang="0">
                    <a:pos x="6" y="7"/>
                  </a:cxn>
                  <a:cxn ang="0">
                    <a:pos x="0" y="7"/>
                  </a:cxn>
                  <a:cxn ang="0">
                    <a:pos x="0" y="7"/>
                  </a:cxn>
                </a:cxnLst>
                <a:rect l="0" t="0" r="r" b="b"/>
                <a:pathLst>
                  <a:path w="61" h="28">
                    <a:moveTo>
                      <a:pt x="0" y="7"/>
                    </a:moveTo>
                    <a:lnTo>
                      <a:pt x="0" y="14"/>
                    </a:lnTo>
                    <a:lnTo>
                      <a:pt x="0" y="14"/>
                    </a:lnTo>
                    <a:lnTo>
                      <a:pt x="0" y="14"/>
                    </a:lnTo>
                    <a:lnTo>
                      <a:pt x="0" y="14"/>
                    </a:lnTo>
                    <a:lnTo>
                      <a:pt x="6" y="21"/>
                    </a:lnTo>
                    <a:lnTo>
                      <a:pt x="6" y="21"/>
                    </a:lnTo>
                    <a:lnTo>
                      <a:pt x="13" y="21"/>
                    </a:lnTo>
                    <a:lnTo>
                      <a:pt x="20" y="28"/>
                    </a:lnTo>
                    <a:lnTo>
                      <a:pt x="27" y="28"/>
                    </a:lnTo>
                    <a:lnTo>
                      <a:pt x="34" y="28"/>
                    </a:lnTo>
                    <a:lnTo>
                      <a:pt x="41" y="28"/>
                    </a:lnTo>
                    <a:lnTo>
                      <a:pt x="41" y="28"/>
                    </a:lnTo>
                    <a:lnTo>
                      <a:pt x="47" y="21"/>
                    </a:lnTo>
                    <a:lnTo>
                      <a:pt x="54" y="21"/>
                    </a:lnTo>
                    <a:lnTo>
                      <a:pt x="54" y="14"/>
                    </a:lnTo>
                    <a:lnTo>
                      <a:pt x="61" y="14"/>
                    </a:lnTo>
                    <a:lnTo>
                      <a:pt x="61" y="7"/>
                    </a:lnTo>
                    <a:lnTo>
                      <a:pt x="61" y="7"/>
                    </a:lnTo>
                    <a:lnTo>
                      <a:pt x="61" y="0"/>
                    </a:lnTo>
                    <a:lnTo>
                      <a:pt x="61" y="0"/>
                    </a:lnTo>
                    <a:lnTo>
                      <a:pt x="54" y="0"/>
                    </a:lnTo>
                    <a:lnTo>
                      <a:pt x="54" y="0"/>
                    </a:lnTo>
                    <a:lnTo>
                      <a:pt x="47" y="0"/>
                    </a:lnTo>
                    <a:lnTo>
                      <a:pt x="47" y="0"/>
                    </a:lnTo>
                    <a:lnTo>
                      <a:pt x="34" y="0"/>
                    </a:lnTo>
                    <a:lnTo>
                      <a:pt x="27" y="0"/>
                    </a:lnTo>
                    <a:lnTo>
                      <a:pt x="20" y="7"/>
                    </a:lnTo>
                    <a:lnTo>
                      <a:pt x="13" y="7"/>
                    </a:lnTo>
                    <a:lnTo>
                      <a:pt x="6" y="7"/>
                    </a:lnTo>
                    <a:lnTo>
                      <a:pt x="6" y="7"/>
                    </a:lnTo>
                    <a:lnTo>
                      <a:pt x="0" y="7"/>
                    </a:lnTo>
                    <a:lnTo>
                      <a:pt x="0" y="7"/>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503" name="Freeform 255"/>
              <p:cNvSpPr>
                <a:spLocks/>
              </p:cNvSpPr>
              <p:nvPr/>
            </p:nvSpPr>
            <p:spPr bwMode="auto">
              <a:xfrm>
                <a:off x="1294" y="3819"/>
                <a:ext cx="61" cy="63"/>
              </a:xfrm>
              <a:custGeom>
                <a:avLst/>
                <a:gdLst/>
                <a:ahLst/>
                <a:cxnLst>
                  <a:cxn ang="0">
                    <a:pos x="0" y="21"/>
                  </a:cxn>
                  <a:cxn ang="0">
                    <a:pos x="0" y="28"/>
                  </a:cxn>
                  <a:cxn ang="0">
                    <a:pos x="0" y="28"/>
                  </a:cxn>
                  <a:cxn ang="0">
                    <a:pos x="0" y="35"/>
                  </a:cxn>
                  <a:cxn ang="0">
                    <a:pos x="0" y="35"/>
                  </a:cxn>
                  <a:cxn ang="0">
                    <a:pos x="7" y="42"/>
                  </a:cxn>
                  <a:cxn ang="0">
                    <a:pos x="7" y="42"/>
                  </a:cxn>
                  <a:cxn ang="0">
                    <a:pos x="14" y="49"/>
                  </a:cxn>
                  <a:cxn ang="0">
                    <a:pos x="20" y="56"/>
                  </a:cxn>
                  <a:cxn ang="0">
                    <a:pos x="27" y="63"/>
                  </a:cxn>
                  <a:cxn ang="0">
                    <a:pos x="34" y="63"/>
                  </a:cxn>
                  <a:cxn ang="0">
                    <a:pos x="41" y="63"/>
                  </a:cxn>
                  <a:cxn ang="0">
                    <a:pos x="41" y="56"/>
                  </a:cxn>
                  <a:cxn ang="0">
                    <a:pos x="48" y="56"/>
                  </a:cxn>
                  <a:cxn ang="0">
                    <a:pos x="54" y="42"/>
                  </a:cxn>
                  <a:cxn ang="0">
                    <a:pos x="54" y="35"/>
                  </a:cxn>
                  <a:cxn ang="0">
                    <a:pos x="61" y="28"/>
                  </a:cxn>
                  <a:cxn ang="0">
                    <a:pos x="61" y="14"/>
                  </a:cxn>
                  <a:cxn ang="0">
                    <a:pos x="61" y="7"/>
                  </a:cxn>
                  <a:cxn ang="0">
                    <a:pos x="61" y="7"/>
                  </a:cxn>
                  <a:cxn ang="0">
                    <a:pos x="54" y="0"/>
                  </a:cxn>
                  <a:cxn ang="0">
                    <a:pos x="54" y="0"/>
                  </a:cxn>
                  <a:cxn ang="0">
                    <a:pos x="54" y="0"/>
                  </a:cxn>
                  <a:cxn ang="0">
                    <a:pos x="48" y="0"/>
                  </a:cxn>
                  <a:cxn ang="0">
                    <a:pos x="48" y="0"/>
                  </a:cxn>
                  <a:cxn ang="0">
                    <a:pos x="34" y="0"/>
                  </a:cxn>
                  <a:cxn ang="0">
                    <a:pos x="27" y="7"/>
                  </a:cxn>
                  <a:cxn ang="0">
                    <a:pos x="20" y="7"/>
                  </a:cxn>
                  <a:cxn ang="0">
                    <a:pos x="14" y="14"/>
                  </a:cxn>
                  <a:cxn ang="0">
                    <a:pos x="7" y="14"/>
                  </a:cxn>
                  <a:cxn ang="0">
                    <a:pos x="7" y="21"/>
                  </a:cxn>
                  <a:cxn ang="0">
                    <a:pos x="0" y="21"/>
                  </a:cxn>
                  <a:cxn ang="0">
                    <a:pos x="0" y="21"/>
                  </a:cxn>
                </a:cxnLst>
                <a:rect l="0" t="0" r="r" b="b"/>
                <a:pathLst>
                  <a:path w="61" h="63">
                    <a:moveTo>
                      <a:pt x="0" y="21"/>
                    </a:moveTo>
                    <a:lnTo>
                      <a:pt x="0" y="28"/>
                    </a:lnTo>
                    <a:lnTo>
                      <a:pt x="0" y="28"/>
                    </a:lnTo>
                    <a:lnTo>
                      <a:pt x="0" y="35"/>
                    </a:lnTo>
                    <a:lnTo>
                      <a:pt x="0" y="35"/>
                    </a:lnTo>
                    <a:lnTo>
                      <a:pt x="7" y="42"/>
                    </a:lnTo>
                    <a:lnTo>
                      <a:pt x="7" y="42"/>
                    </a:lnTo>
                    <a:lnTo>
                      <a:pt x="14" y="49"/>
                    </a:lnTo>
                    <a:lnTo>
                      <a:pt x="20" y="56"/>
                    </a:lnTo>
                    <a:lnTo>
                      <a:pt x="27" y="63"/>
                    </a:lnTo>
                    <a:lnTo>
                      <a:pt x="34" y="63"/>
                    </a:lnTo>
                    <a:lnTo>
                      <a:pt x="41" y="63"/>
                    </a:lnTo>
                    <a:lnTo>
                      <a:pt x="41" y="56"/>
                    </a:lnTo>
                    <a:lnTo>
                      <a:pt x="48" y="56"/>
                    </a:lnTo>
                    <a:lnTo>
                      <a:pt x="54" y="42"/>
                    </a:lnTo>
                    <a:lnTo>
                      <a:pt x="54" y="35"/>
                    </a:lnTo>
                    <a:lnTo>
                      <a:pt x="61" y="28"/>
                    </a:lnTo>
                    <a:lnTo>
                      <a:pt x="61" y="14"/>
                    </a:lnTo>
                    <a:lnTo>
                      <a:pt x="61" y="7"/>
                    </a:lnTo>
                    <a:lnTo>
                      <a:pt x="61" y="7"/>
                    </a:lnTo>
                    <a:lnTo>
                      <a:pt x="54" y="0"/>
                    </a:lnTo>
                    <a:lnTo>
                      <a:pt x="54" y="0"/>
                    </a:lnTo>
                    <a:lnTo>
                      <a:pt x="54" y="0"/>
                    </a:lnTo>
                    <a:lnTo>
                      <a:pt x="48" y="0"/>
                    </a:lnTo>
                    <a:lnTo>
                      <a:pt x="48" y="0"/>
                    </a:lnTo>
                    <a:lnTo>
                      <a:pt x="34" y="0"/>
                    </a:lnTo>
                    <a:lnTo>
                      <a:pt x="27" y="7"/>
                    </a:lnTo>
                    <a:lnTo>
                      <a:pt x="20" y="7"/>
                    </a:lnTo>
                    <a:lnTo>
                      <a:pt x="14" y="14"/>
                    </a:lnTo>
                    <a:lnTo>
                      <a:pt x="7" y="14"/>
                    </a:lnTo>
                    <a:lnTo>
                      <a:pt x="7" y="21"/>
                    </a:lnTo>
                    <a:lnTo>
                      <a:pt x="0" y="21"/>
                    </a:lnTo>
                    <a:lnTo>
                      <a:pt x="0"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504" name="Freeform 256"/>
              <p:cNvSpPr>
                <a:spLocks/>
              </p:cNvSpPr>
              <p:nvPr/>
            </p:nvSpPr>
            <p:spPr bwMode="auto">
              <a:xfrm>
                <a:off x="1076" y="3945"/>
                <a:ext cx="54" cy="35"/>
              </a:xfrm>
              <a:custGeom>
                <a:avLst/>
                <a:gdLst/>
                <a:ahLst/>
                <a:cxnLst>
                  <a:cxn ang="0">
                    <a:pos x="0" y="21"/>
                  </a:cxn>
                  <a:cxn ang="0">
                    <a:pos x="0" y="21"/>
                  </a:cxn>
                  <a:cxn ang="0">
                    <a:pos x="0" y="21"/>
                  </a:cxn>
                  <a:cxn ang="0">
                    <a:pos x="0" y="14"/>
                  </a:cxn>
                  <a:cxn ang="0">
                    <a:pos x="0" y="14"/>
                  </a:cxn>
                  <a:cxn ang="0">
                    <a:pos x="6" y="14"/>
                  </a:cxn>
                  <a:cxn ang="0">
                    <a:pos x="6" y="14"/>
                  </a:cxn>
                  <a:cxn ang="0">
                    <a:pos x="13" y="7"/>
                  </a:cxn>
                  <a:cxn ang="0">
                    <a:pos x="20" y="7"/>
                  </a:cxn>
                  <a:cxn ang="0">
                    <a:pos x="20" y="0"/>
                  </a:cxn>
                  <a:cxn ang="0">
                    <a:pos x="27" y="0"/>
                  </a:cxn>
                  <a:cxn ang="0">
                    <a:pos x="34" y="0"/>
                  </a:cxn>
                  <a:cxn ang="0">
                    <a:pos x="41" y="0"/>
                  </a:cxn>
                  <a:cxn ang="0">
                    <a:pos x="41" y="7"/>
                  </a:cxn>
                  <a:cxn ang="0">
                    <a:pos x="47" y="14"/>
                  </a:cxn>
                  <a:cxn ang="0">
                    <a:pos x="54" y="14"/>
                  </a:cxn>
                  <a:cxn ang="0">
                    <a:pos x="54" y="21"/>
                  </a:cxn>
                  <a:cxn ang="0">
                    <a:pos x="54" y="28"/>
                  </a:cxn>
                  <a:cxn ang="0">
                    <a:pos x="54" y="28"/>
                  </a:cxn>
                  <a:cxn ang="0">
                    <a:pos x="54" y="35"/>
                  </a:cxn>
                  <a:cxn ang="0">
                    <a:pos x="54" y="35"/>
                  </a:cxn>
                  <a:cxn ang="0">
                    <a:pos x="47" y="35"/>
                  </a:cxn>
                  <a:cxn ang="0">
                    <a:pos x="47" y="35"/>
                  </a:cxn>
                  <a:cxn ang="0">
                    <a:pos x="41" y="35"/>
                  </a:cxn>
                  <a:cxn ang="0">
                    <a:pos x="41" y="35"/>
                  </a:cxn>
                  <a:cxn ang="0">
                    <a:pos x="34" y="35"/>
                  </a:cxn>
                  <a:cxn ang="0">
                    <a:pos x="27" y="35"/>
                  </a:cxn>
                  <a:cxn ang="0">
                    <a:pos x="13" y="28"/>
                  </a:cxn>
                  <a:cxn ang="0">
                    <a:pos x="6" y="28"/>
                  </a:cxn>
                  <a:cxn ang="0">
                    <a:pos x="6" y="28"/>
                  </a:cxn>
                  <a:cxn ang="0">
                    <a:pos x="6" y="28"/>
                  </a:cxn>
                  <a:cxn ang="0">
                    <a:pos x="0" y="21"/>
                  </a:cxn>
                  <a:cxn ang="0">
                    <a:pos x="0" y="21"/>
                  </a:cxn>
                </a:cxnLst>
                <a:rect l="0" t="0" r="r" b="b"/>
                <a:pathLst>
                  <a:path w="54" h="35">
                    <a:moveTo>
                      <a:pt x="0" y="21"/>
                    </a:moveTo>
                    <a:lnTo>
                      <a:pt x="0" y="21"/>
                    </a:lnTo>
                    <a:lnTo>
                      <a:pt x="0" y="21"/>
                    </a:lnTo>
                    <a:lnTo>
                      <a:pt x="0" y="14"/>
                    </a:lnTo>
                    <a:lnTo>
                      <a:pt x="0" y="14"/>
                    </a:lnTo>
                    <a:lnTo>
                      <a:pt x="6" y="14"/>
                    </a:lnTo>
                    <a:lnTo>
                      <a:pt x="6" y="14"/>
                    </a:lnTo>
                    <a:lnTo>
                      <a:pt x="13" y="7"/>
                    </a:lnTo>
                    <a:lnTo>
                      <a:pt x="20" y="7"/>
                    </a:lnTo>
                    <a:lnTo>
                      <a:pt x="20" y="0"/>
                    </a:lnTo>
                    <a:lnTo>
                      <a:pt x="27" y="0"/>
                    </a:lnTo>
                    <a:lnTo>
                      <a:pt x="34" y="0"/>
                    </a:lnTo>
                    <a:lnTo>
                      <a:pt x="41" y="0"/>
                    </a:lnTo>
                    <a:lnTo>
                      <a:pt x="41" y="7"/>
                    </a:lnTo>
                    <a:lnTo>
                      <a:pt x="47" y="14"/>
                    </a:lnTo>
                    <a:lnTo>
                      <a:pt x="54" y="14"/>
                    </a:lnTo>
                    <a:lnTo>
                      <a:pt x="54" y="21"/>
                    </a:lnTo>
                    <a:lnTo>
                      <a:pt x="54" y="28"/>
                    </a:lnTo>
                    <a:lnTo>
                      <a:pt x="54" y="28"/>
                    </a:lnTo>
                    <a:lnTo>
                      <a:pt x="54" y="35"/>
                    </a:lnTo>
                    <a:lnTo>
                      <a:pt x="54" y="35"/>
                    </a:lnTo>
                    <a:lnTo>
                      <a:pt x="47" y="35"/>
                    </a:lnTo>
                    <a:lnTo>
                      <a:pt x="47" y="35"/>
                    </a:lnTo>
                    <a:lnTo>
                      <a:pt x="41" y="35"/>
                    </a:lnTo>
                    <a:lnTo>
                      <a:pt x="41" y="35"/>
                    </a:lnTo>
                    <a:lnTo>
                      <a:pt x="34" y="35"/>
                    </a:lnTo>
                    <a:lnTo>
                      <a:pt x="27" y="35"/>
                    </a:lnTo>
                    <a:lnTo>
                      <a:pt x="13" y="28"/>
                    </a:lnTo>
                    <a:lnTo>
                      <a:pt x="6" y="28"/>
                    </a:lnTo>
                    <a:lnTo>
                      <a:pt x="6" y="28"/>
                    </a:lnTo>
                    <a:lnTo>
                      <a:pt x="6" y="28"/>
                    </a:lnTo>
                    <a:lnTo>
                      <a:pt x="0" y="21"/>
                    </a:lnTo>
                    <a:lnTo>
                      <a:pt x="0"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505" name="Freeform 257"/>
              <p:cNvSpPr>
                <a:spLocks/>
              </p:cNvSpPr>
              <p:nvPr/>
            </p:nvSpPr>
            <p:spPr bwMode="auto">
              <a:xfrm>
                <a:off x="953" y="3791"/>
                <a:ext cx="61" cy="42"/>
              </a:xfrm>
              <a:custGeom>
                <a:avLst/>
                <a:gdLst/>
                <a:ahLst/>
                <a:cxnLst>
                  <a:cxn ang="0">
                    <a:pos x="0" y="28"/>
                  </a:cxn>
                  <a:cxn ang="0">
                    <a:pos x="0" y="28"/>
                  </a:cxn>
                  <a:cxn ang="0">
                    <a:pos x="0" y="21"/>
                  </a:cxn>
                  <a:cxn ang="0">
                    <a:pos x="0" y="21"/>
                  </a:cxn>
                  <a:cxn ang="0">
                    <a:pos x="0" y="21"/>
                  </a:cxn>
                  <a:cxn ang="0">
                    <a:pos x="7" y="14"/>
                  </a:cxn>
                  <a:cxn ang="0">
                    <a:pos x="7" y="14"/>
                  </a:cxn>
                  <a:cxn ang="0">
                    <a:pos x="14" y="7"/>
                  </a:cxn>
                  <a:cxn ang="0">
                    <a:pos x="20" y="7"/>
                  </a:cxn>
                  <a:cxn ang="0">
                    <a:pos x="27" y="0"/>
                  </a:cxn>
                  <a:cxn ang="0">
                    <a:pos x="34" y="0"/>
                  </a:cxn>
                  <a:cxn ang="0">
                    <a:pos x="41" y="0"/>
                  </a:cxn>
                  <a:cxn ang="0">
                    <a:pos x="41" y="0"/>
                  </a:cxn>
                  <a:cxn ang="0">
                    <a:pos x="48" y="7"/>
                  </a:cxn>
                  <a:cxn ang="0">
                    <a:pos x="54" y="14"/>
                  </a:cxn>
                  <a:cxn ang="0">
                    <a:pos x="54" y="21"/>
                  </a:cxn>
                  <a:cxn ang="0">
                    <a:pos x="61" y="28"/>
                  </a:cxn>
                  <a:cxn ang="0">
                    <a:pos x="61" y="28"/>
                  </a:cxn>
                  <a:cxn ang="0">
                    <a:pos x="61" y="35"/>
                  </a:cxn>
                  <a:cxn ang="0">
                    <a:pos x="61" y="42"/>
                  </a:cxn>
                  <a:cxn ang="0">
                    <a:pos x="61" y="42"/>
                  </a:cxn>
                  <a:cxn ang="0">
                    <a:pos x="54" y="42"/>
                  </a:cxn>
                  <a:cxn ang="0">
                    <a:pos x="54" y="42"/>
                  </a:cxn>
                  <a:cxn ang="0">
                    <a:pos x="48" y="42"/>
                  </a:cxn>
                  <a:cxn ang="0">
                    <a:pos x="48" y="42"/>
                  </a:cxn>
                  <a:cxn ang="0">
                    <a:pos x="34" y="42"/>
                  </a:cxn>
                  <a:cxn ang="0">
                    <a:pos x="27" y="42"/>
                  </a:cxn>
                  <a:cxn ang="0">
                    <a:pos x="20" y="35"/>
                  </a:cxn>
                  <a:cxn ang="0">
                    <a:pos x="14" y="35"/>
                  </a:cxn>
                  <a:cxn ang="0">
                    <a:pos x="7" y="35"/>
                  </a:cxn>
                  <a:cxn ang="0">
                    <a:pos x="7" y="28"/>
                  </a:cxn>
                  <a:cxn ang="0">
                    <a:pos x="0" y="28"/>
                  </a:cxn>
                  <a:cxn ang="0">
                    <a:pos x="0" y="28"/>
                  </a:cxn>
                </a:cxnLst>
                <a:rect l="0" t="0" r="r" b="b"/>
                <a:pathLst>
                  <a:path w="61" h="42">
                    <a:moveTo>
                      <a:pt x="0" y="28"/>
                    </a:moveTo>
                    <a:lnTo>
                      <a:pt x="0" y="28"/>
                    </a:lnTo>
                    <a:lnTo>
                      <a:pt x="0" y="21"/>
                    </a:lnTo>
                    <a:lnTo>
                      <a:pt x="0" y="21"/>
                    </a:lnTo>
                    <a:lnTo>
                      <a:pt x="0" y="21"/>
                    </a:lnTo>
                    <a:lnTo>
                      <a:pt x="7" y="14"/>
                    </a:lnTo>
                    <a:lnTo>
                      <a:pt x="7" y="14"/>
                    </a:lnTo>
                    <a:lnTo>
                      <a:pt x="14" y="7"/>
                    </a:lnTo>
                    <a:lnTo>
                      <a:pt x="20" y="7"/>
                    </a:lnTo>
                    <a:lnTo>
                      <a:pt x="27" y="0"/>
                    </a:lnTo>
                    <a:lnTo>
                      <a:pt x="34" y="0"/>
                    </a:lnTo>
                    <a:lnTo>
                      <a:pt x="41" y="0"/>
                    </a:lnTo>
                    <a:lnTo>
                      <a:pt x="41" y="0"/>
                    </a:lnTo>
                    <a:lnTo>
                      <a:pt x="48" y="7"/>
                    </a:lnTo>
                    <a:lnTo>
                      <a:pt x="54" y="14"/>
                    </a:lnTo>
                    <a:lnTo>
                      <a:pt x="54" y="21"/>
                    </a:lnTo>
                    <a:lnTo>
                      <a:pt x="61" y="28"/>
                    </a:lnTo>
                    <a:lnTo>
                      <a:pt x="61" y="28"/>
                    </a:lnTo>
                    <a:lnTo>
                      <a:pt x="61" y="35"/>
                    </a:lnTo>
                    <a:lnTo>
                      <a:pt x="61" y="42"/>
                    </a:lnTo>
                    <a:lnTo>
                      <a:pt x="61" y="42"/>
                    </a:lnTo>
                    <a:lnTo>
                      <a:pt x="54" y="42"/>
                    </a:lnTo>
                    <a:lnTo>
                      <a:pt x="54" y="42"/>
                    </a:lnTo>
                    <a:lnTo>
                      <a:pt x="48" y="42"/>
                    </a:lnTo>
                    <a:lnTo>
                      <a:pt x="48" y="42"/>
                    </a:lnTo>
                    <a:lnTo>
                      <a:pt x="34" y="42"/>
                    </a:lnTo>
                    <a:lnTo>
                      <a:pt x="27" y="42"/>
                    </a:lnTo>
                    <a:lnTo>
                      <a:pt x="20" y="35"/>
                    </a:lnTo>
                    <a:lnTo>
                      <a:pt x="14" y="35"/>
                    </a:lnTo>
                    <a:lnTo>
                      <a:pt x="7" y="35"/>
                    </a:lnTo>
                    <a:lnTo>
                      <a:pt x="7" y="28"/>
                    </a:lnTo>
                    <a:lnTo>
                      <a:pt x="0" y="28"/>
                    </a:lnTo>
                    <a:lnTo>
                      <a:pt x="0"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506" name="Freeform 258"/>
              <p:cNvSpPr>
                <a:spLocks/>
              </p:cNvSpPr>
              <p:nvPr/>
            </p:nvSpPr>
            <p:spPr bwMode="auto">
              <a:xfrm>
                <a:off x="1144" y="3945"/>
                <a:ext cx="61" cy="35"/>
              </a:xfrm>
              <a:custGeom>
                <a:avLst/>
                <a:gdLst/>
                <a:ahLst/>
                <a:cxnLst>
                  <a:cxn ang="0">
                    <a:pos x="0" y="21"/>
                  </a:cxn>
                  <a:cxn ang="0">
                    <a:pos x="0" y="21"/>
                  </a:cxn>
                  <a:cxn ang="0">
                    <a:pos x="0" y="21"/>
                  </a:cxn>
                  <a:cxn ang="0">
                    <a:pos x="0" y="14"/>
                  </a:cxn>
                  <a:cxn ang="0">
                    <a:pos x="0" y="14"/>
                  </a:cxn>
                  <a:cxn ang="0">
                    <a:pos x="7" y="14"/>
                  </a:cxn>
                  <a:cxn ang="0">
                    <a:pos x="7" y="14"/>
                  </a:cxn>
                  <a:cxn ang="0">
                    <a:pos x="14" y="7"/>
                  </a:cxn>
                  <a:cxn ang="0">
                    <a:pos x="20" y="7"/>
                  </a:cxn>
                  <a:cxn ang="0">
                    <a:pos x="27" y="0"/>
                  </a:cxn>
                  <a:cxn ang="0">
                    <a:pos x="34" y="0"/>
                  </a:cxn>
                  <a:cxn ang="0">
                    <a:pos x="41" y="0"/>
                  </a:cxn>
                  <a:cxn ang="0">
                    <a:pos x="41" y="0"/>
                  </a:cxn>
                  <a:cxn ang="0">
                    <a:pos x="48" y="7"/>
                  </a:cxn>
                  <a:cxn ang="0">
                    <a:pos x="54" y="14"/>
                  </a:cxn>
                  <a:cxn ang="0">
                    <a:pos x="54" y="14"/>
                  </a:cxn>
                  <a:cxn ang="0">
                    <a:pos x="61" y="21"/>
                  </a:cxn>
                  <a:cxn ang="0">
                    <a:pos x="61" y="28"/>
                  </a:cxn>
                  <a:cxn ang="0">
                    <a:pos x="61" y="28"/>
                  </a:cxn>
                  <a:cxn ang="0">
                    <a:pos x="61" y="35"/>
                  </a:cxn>
                  <a:cxn ang="0">
                    <a:pos x="61" y="35"/>
                  </a:cxn>
                  <a:cxn ang="0">
                    <a:pos x="54" y="35"/>
                  </a:cxn>
                  <a:cxn ang="0">
                    <a:pos x="54" y="35"/>
                  </a:cxn>
                  <a:cxn ang="0">
                    <a:pos x="48" y="35"/>
                  </a:cxn>
                  <a:cxn ang="0">
                    <a:pos x="48" y="35"/>
                  </a:cxn>
                  <a:cxn ang="0">
                    <a:pos x="34" y="35"/>
                  </a:cxn>
                  <a:cxn ang="0">
                    <a:pos x="27" y="35"/>
                  </a:cxn>
                  <a:cxn ang="0">
                    <a:pos x="20" y="28"/>
                  </a:cxn>
                  <a:cxn ang="0">
                    <a:pos x="14" y="28"/>
                  </a:cxn>
                  <a:cxn ang="0">
                    <a:pos x="7" y="28"/>
                  </a:cxn>
                  <a:cxn ang="0">
                    <a:pos x="7" y="28"/>
                  </a:cxn>
                  <a:cxn ang="0">
                    <a:pos x="0" y="21"/>
                  </a:cxn>
                  <a:cxn ang="0">
                    <a:pos x="0" y="21"/>
                  </a:cxn>
                </a:cxnLst>
                <a:rect l="0" t="0" r="r" b="b"/>
                <a:pathLst>
                  <a:path w="61" h="35">
                    <a:moveTo>
                      <a:pt x="0" y="21"/>
                    </a:moveTo>
                    <a:lnTo>
                      <a:pt x="0" y="21"/>
                    </a:lnTo>
                    <a:lnTo>
                      <a:pt x="0" y="21"/>
                    </a:lnTo>
                    <a:lnTo>
                      <a:pt x="0" y="14"/>
                    </a:lnTo>
                    <a:lnTo>
                      <a:pt x="0" y="14"/>
                    </a:lnTo>
                    <a:lnTo>
                      <a:pt x="7" y="14"/>
                    </a:lnTo>
                    <a:lnTo>
                      <a:pt x="7" y="14"/>
                    </a:lnTo>
                    <a:lnTo>
                      <a:pt x="14" y="7"/>
                    </a:lnTo>
                    <a:lnTo>
                      <a:pt x="20" y="7"/>
                    </a:lnTo>
                    <a:lnTo>
                      <a:pt x="27" y="0"/>
                    </a:lnTo>
                    <a:lnTo>
                      <a:pt x="34" y="0"/>
                    </a:lnTo>
                    <a:lnTo>
                      <a:pt x="41" y="0"/>
                    </a:lnTo>
                    <a:lnTo>
                      <a:pt x="41" y="0"/>
                    </a:lnTo>
                    <a:lnTo>
                      <a:pt x="48" y="7"/>
                    </a:lnTo>
                    <a:lnTo>
                      <a:pt x="54" y="14"/>
                    </a:lnTo>
                    <a:lnTo>
                      <a:pt x="54" y="14"/>
                    </a:lnTo>
                    <a:lnTo>
                      <a:pt x="61" y="21"/>
                    </a:lnTo>
                    <a:lnTo>
                      <a:pt x="61" y="28"/>
                    </a:lnTo>
                    <a:lnTo>
                      <a:pt x="61" y="28"/>
                    </a:lnTo>
                    <a:lnTo>
                      <a:pt x="61" y="35"/>
                    </a:lnTo>
                    <a:lnTo>
                      <a:pt x="61" y="35"/>
                    </a:lnTo>
                    <a:lnTo>
                      <a:pt x="54" y="35"/>
                    </a:lnTo>
                    <a:lnTo>
                      <a:pt x="54" y="35"/>
                    </a:lnTo>
                    <a:lnTo>
                      <a:pt x="48" y="35"/>
                    </a:lnTo>
                    <a:lnTo>
                      <a:pt x="48" y="35"/>
                    </a:lnTo>
                    <a:lnTo>
                      <a:pt x="34" y="35"/>
                    </a:lnTo>
                    <a:lnTo>
                      <a:pt x="27" y="35"/>
                    </a:lnTo>
                    <a:lnTo>
                      <a:pt x="20" y="28"/>
                    </a:lnTo>
                    <a:lnTo>
                      <a:pt x="14" y="28"/>
                    </a:lnTo>
                    <a:lnTo>
                      <a:pt x="7" y="28"/>
                    </a:lnTo>
                    <a:lnTo>
                      <a:pt x="7" y="28"/>
                    </a:lnTo>
                    <a:lnTo>
                      <a:pt x="0" y="21"/>
                    </a:lnTo>
                    <a:lnTo>
                      <a:pt x="0"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507" name="Freeform 259"/>
              <p:cNvSpPr>
                <a:spLocks/>
              </p:cNvSpPr>
              <p:nvPr/>
            </p:nvSpPr>
            <p:spPr bwMode="auto">
              <a:xfrm>
                <a:off x="1158" y="3812"/>
                <a:ext cx="88" cy="56"/>
              </a:xfrm>
              <a:custGeom>
                <a:avLst/>
                <a:gdLst/>
                <a:ahLst/>
                <a:cxnLst>
                  <a:cxn ang="0">
                    <a:pos x="0" y="35"/>
                  </a:cxn>
                  <a:cxn ang="0">
                    <a:pos x="0" y="35"/>
                  </a:cxn>
                  <a:cxn ang="0">
                    <a:pos x="0" y="28"/>
                  </a:cxn>
                  <a:cxn ang="0">
                    <a:pos x="0" y="28"/>
                  </a:cxn>
                  <a:cxn ang="0">
                    <a:pos x="6" y="21"/>
                  </a:cxn>
                  <a:cxn ang="0">
                    <a:pos x="6" y="21"/>
                  </a:cxn>
                  <a:cxn ang="0">
                    <a:pos x="6" y="21"/>
                  </a:cxn>
                  <a:cxn ang="0">
                    <a:pos x="20" y="14"/>
                  </a:cxn>
                  <a:cxn ang="0">
                    <a:pos x="27" y="7"/>
                  </a:cxn>
                  <a:cxn ang="0">
                    <a:pos x="40" y="0"/>
                  </a:cxn>
                  <a:cxn ang="0">
                    <a:pos x="47" y="0"/>
                  </a:cxn>
                  <a:cxn ang="0">
                    <a:pos x="54" y="0"/>
                  </a:cxn>
                  <a:cxn ang="0">
                    <a:pos x="61" y="7"/>
                  </a:cxn>
                  <a:cxn ang="0">
                    <a:pos x="68" y="7"/>
                  </a:cxn>
                  <a:cxn ang="0">
                    <a:pos x="75" y="14"/>
                  </a:cxn>
                  <a:cxn ang="0">
                    <a:pos x="81" y="28"/>
                  </a:cxn>
                  <a:cxn ang="0">
                    <a:pos x="88" y="35"/>
                  </a:cxn>
                  <a:cxn ang="0">
                    <a:pos x="88" y="42"/>
                  </a:cxn>
                  <a:cxn ang="0">
                    <a:pos x="88" y="49"/>
                  </a:cxn>
                  <a:cxn ang="0">
                    <a:pos x="88" y="49"/>
                  </a:cxn>
                  <a:cxn ang="0">
                    <a:pos x="81" y="56"/>
                  </a:cxn>
                  <a:cxn ang="0">
                    <a:pos x="81" y="56"/>
                  </a:cxn>
                  <a:cxn ang="0">
                    <a:pos x="75" y="56"/>
                  </a:cxn>
                  <a:cxn ang="0">
                    <a:pos x="68" y="56"/>
                  </a:cxn>
                  <a:cxn ang="0">
                    <a:pos x="68" y="56"/>
                  </a:cxn>
                  <a:cxn ang="0">
                    <a:pos x="54" y="56"/>
                  </a:cxn>
                  <a:cxn ang="0">
                    <a:pos x="40" y="56"/>
                  </a:cxn>
                  <a:cxn ang="0">
                    <a:pos x="27" y="49"/>
                  </a:cxn>
                  <a:cxn ang="0">
                    <a:pos x="13" y="42"/>
                  </a:cxn>
                  <a:cxn ang="0">
                    <a:pos x="6" y="42"/>
                  </a:cxn>
                  <a:cxn ang="0">
                    <a:pos x="6" y="42"/>
                  </a:cxn>
                  <a:cxn ang="0">
                    <a:pos x="6" y="42"/>
                  </a:cxn>
                  <a:cxn ang="0">
                    <a:pos x="0" y="35"/>
                  </a:cxn>
                </a:cxnLst>
                <a:rect l="0" t="0" r="r" b="b"/>
                <a:pathLst>
                  <a:path w="88" h="56">
                    <a:moveTo>
                      <a:pt x="0" y="35"/>
                    </a:moveTo>
                    <a:lnTo>
                      <a:pt x="0" y="35"/>
                    </a:lnTo>
                    <a:lnTo>
                      <a:pt x="0" y="28"/>
                    </a:lnTo>
                    <a:lnTo>
                      <a:pt x="0" y="28"/>
                    </a:lnTo>
                    <a:lnTo>
                      <a:pt x="6" y="21"/>
                    </a:lnTo>
                    <a:lnTo>
                      <a:pt x="6" y="21"/>
                    </a:lnTo>
                    <a:lnTo>
                      <a:pt x="6" y="21"/>
                    </a:lnTo>
                    <a:lnTo>
                      <a:pt x="20" y="14"/>
                    </a:lnTo>
                    <a:lnTo>
                      <a:pt x="27" y="7"/>
                    </a:lnTo>
                    <a:lnTo>
                      <a:pt x="40" y="0"/>
                    </a:lnTo>
                    <a:lnTo>
                      <a:pt x="47" y="0"/>
                    </a:lnTo>
                    <a:lnTo>
                      <a:pt x="54" y="0"/>
                    </a:lnTo>
                    <a:lnTo>
                      <a:pt x="61" y="7"/>
                    </a:lnTo>
                    <a:lnTo>
                      <a:pt x="68" y="7"/>
                    </a:lnTo>
                    <a:lnTo>
                      <a:pt x="75" y="14"/>
                    </a:lnTo>
                    <a:lnTo>
                      <a:pt x="81" y="28"/>
                    </a:lnTo>
                    <a:lnTo>
                      <a:pt x="88" y="35"/>
                    </a:lnTo>
                    <a:lnTo>
                      <a:pt x="88" y="42"/>
                    </a:lnTo>
                    <a:lnTo>
                      <a:pt x="88" y="49"/>
                    </a:lnTo>
                    <a:lnTo>
                      <a:pt x="88" y="49"/>
                    </a:lnTo>
                    <a:lnTo>
                      <a:pt x="81" y="56"/>
                    </a:lnTo>
                    <a:lnTo>
                      <a:pt x="81" y="56"/>
                    </a:lnTo>
                    <a:lnTo>
                      <a:pt x="75" y="56"/>
                    </a:lnTo>
                    <a:lnTo>
                      <a:pt x="68" y="56"/>
                    </a:lnTo>
                    <a:lnTo>
                      <a:pt x="68" y="56"/>
                    </a:lnTo>
                    <a:lnTo>
                      <a:pt x="54" y="56"/>
                    </a:lnTo>
                    <a:lnTo>
                      <a:pt x="40" y="56"/>
                    </a:lnTo>
                    <a:lnTo>
                      <a:pt x="27" y="49"/>
                    </a:lnTo>
                    <a:lnTo>
                      <a:pt x="13" y="42"/>
                    </a:lnTo>
                    <a:lnTo>
                      <a:pt x="6" y="42"/>
                    </a:lnTo>
                    <a:lnTo>
                      <a:pt x="6" y="42"/>
                    </a:lnTo>
                    <a:lnTo>
                      <a:pt x="6" y="42"/>
                    </a:lnTo>
                    <a:lnTo>
                      <a:pt x="0" y="35"/>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508" name="Freeform 260"/>
              <p:cNvSpPr>
                <a:spLocks/>
              </p:cNvSpPr>
              <p:nvPr/>
            </p:nvSpPr>
            <p:spPr bwMode="auto">
              <a:xfrm>
                <a:off x="1144" y="3882"/>
                <a:ext cx="34" cy="21"/>
              </a:xfrm>
              <a:custGeom>
                <a:avLst/>
                <a:gdLst/>
                <a:ahLst/>
                <a:cxnLst>
                  <a:cxn ang="0">
                    <a:pos x="0" y="14"/>
                  </a:cxn>
                  <a:cxn ang="0">
                    <a:pos x="0" y="14"/>
                  </a:cxn>
                  <a:cxn ang="0">
                    <a:pos x="0" y="14"/>
                  </a:cxn>
                  <a:cxn ang="0">
                    <a:pos x="0" y="7"/>
                  </a:cxn>
                  <a:cxn ang="0">
                    <a:pos x="0" y="7"/>
                  </a:cxn>
                  <a:cxn ang="0">
                    <a:pos x="0" y="7"/>
                  </a:cxn>
                  <a:cxn ang="0">
                    <a:pos x="7" y="7"/>
                  </a:cxn>
                  <a:cxn ang="0">
                    <a:pos x="7" y="7"/>
                  </a:cxn>
                  <a:cxn ang="0">
                    <a:pos x="14" y="0"/>
                  </a:cxn>
                  <a:cxn ang="0">
                    <a:pos x="14" y="0"/>
                  </a:cxn>
                  <a:cxn ang="0">
                    <a:pos x="20" y="0"/>
                  </a:cxn>
                  <a:cxn ang="0">
                    <a:pos x="20"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7"/>
                    </a:lnTo>
                    <a:lnTo>
                      <a:pt x="0" y="7"/>
                    </a:lnTo>
                    <a:lnTo>
                      <a:pt x="0" y="7"/>
                    </a:lnTo>
                    <a:lnTo>
                      <a:pt x="7" y="7"/>
                    </a:lnTo>
                    <a:lnTo>
                      <a:pt x="7" y="7"/>
                    </a:lnTo>
                    <a:lnTo>
                      <a:pt x="14" y="0"/>
                    </a:lnTo>
                    <a:lnTo>
                      <a:pt x="14" y="0"/>
                    </a:lnTo>
                    <a:lnTo>
                      <a:pt x="20" y="0"/>
                    </a:lnTo>
                    <a:lnTo>
                      <a:pt x="20"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4" y="21"/>
                    </a:lnTo>
                    <a:lnTo>
                      <a:pt x="14"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509" name="Freeform 261"/>
              <p:cNvSpPr>
                <a:spLocks/>
              </p:cNvSpPr>
              <p:nvPr/>
            </p:nvSpPr>
            <p:spPr bwMode="auto">
              <a:xfrm>
                <a:off x="1212" y="3861"/>
                <a:ext cx="41" cy="28"/>
              </a:xfrm>
              <a:custGeom>
                <a:avLst/>
                <a:gdLst/>
                <a:ahLst/>
                <a:cxnLst>
                  <a:cxn ang="0">
                    <a:pos x="0" y="21"/>
                  </a:cxn>
                  <a:cxn ang="0">
                    <a:pos x="0" y="14"/>
                  </a:cxn>
                  <a:cxn ang="0">
                    <a:pos x="0" y="14"/>
                  </a:cxn>
                  <a:cxn ang="0">
                    <a:pos x="0" y="14"/>
                  </a:cxn>
                  <a:cxn ang="0">
                    <a:pos x="0" y="14"/>
                  </a:cxn>
                  <a:cxn ang="0">
                    <a:pos x="7" y="14"/>
                  </a:cxn>
                  <a:cxn ang="0">
                    <a:pos x="7" y="7"/>
                  </a:cxn>
                  <a:cxn ang="0">
                    <a:pos x="7" y="7"/>
                  </a:cxn>
                  <a:cxn ang="0">
                    <a:pos x="14" y="7"/>
                  </a:cxn>
                  <a:cxn ang="0">
                    <a:pos x="21" y="0"/>
                  </a:cxn>
                  <a:cxn ang="0">
                    <a:pos x="21" y="0"/>
                  </a:cxn>
                  <a:cxn ang="0">
                    <a:pos x="27" y="0"/>
                  </a:cxn>
                  <a:cxn ang="0">
                    <a:pos x="27" y="0"/>
                  </a:cxn>
                  <a:cxn ang="0">
                    <a:pos x="34" y="7"/>
                  </a:cxn>
                  <a:cxn ang="0">
                    <a:pos x="34" y="7"/>
                  </a:cxn>
                  <a:cxn ang="0">
                    <a:pos x="41" y="14"/>
                  </a:cxn>
                  <a:cxn ang="0">
                    <a:pos x="41" y="14"/>
                  </a:cxn>
                  <a:cxn ang="0">
                    <a:pos x="41" y="21"/>
                  </a:cxn>
                  <a:cxn ang="0">
                    <a:pos x="41" y="28"/>
                  </a:cxn>
                  <a:cxn ang="0">
                    <a:pos x="41" y="28"/>
                  </a:cxn>
                  <a:cxn ang="0">
                    <a:pos x="41" y="28"/>
                  </a:cxn>
                  <a:cxn ang="0">
                    <a:pos x="41" y="28"/>
                  </a:cxn>
                  <a:cxn ang="0">
                    <a:pos x="34" y="28"/>
                  </a:cxn>
                  <a:cxn ang="0">
                    <a:pos x="34" y="28"/>
                  </a:cxn>
                  <a:cxn ang="0">
                    <a:pos x="34" y="28"/>
                  </a:cxn>
                  <a:cxn ang="0">
                    <a:pos x="27" y="28"/>
                  </a:cxn>
                  <a:cxn ang="0">
                    <a:pos x="21" y="28"/>
                  </a:cxn>
                  <a:cxn ang="0">
                    <a:pos x="14" y="28"/>
                  </a:cxn>
                  <a:cxn ang="0">
                    <a:pos x="7" y="21"/>
                  </a:cxn>
                  <a:cxn ang="0">
                    <a:pos x="7" y="21"/>
                  </a:cxn>
                  <a:cxn ang="0">
                    <a:pos x="7" y="21"/>
                  </a:cxn>
                  <a:cxn ang="0">
                    <a:pos x="0" y="21"/>
                  </a:cxn>
                  <a:cxn ang="0">
                    <a:pos x="0" y="21"/>
                  </a:cxn>
                </a:cxnLst>
                <a:rect l="0" t="0" r="r" b="b"/>
                <a:pathLst>
                  <a:path w="41" h="28">
                    <a:moveTo>
                      <a:pt x="0" y="21"/>
                    </a:moveTo>
                    <a:lnTo>
                      <a:pt x="0" y="14"/>
                    </a:lnTo>
                    <a:lnTo>
                      <a:pt x="0" y="14"/>
                    </a:lnTo>
                    <a:lnTo>
                      <a:pt x="0" y="14"/>
                    </a:lnTo>
                    <a:lnTo>
                      <a:pt x="0" y="14"/>
                    </a:lnTo>
                    <a:lnTo>
                      <a:pt x="7" y="14"/>
                    </a:lnTo>
                    <a:lnTo>
                      <a:pt x="7" y="7"/>
                    </a:lnTo>
                    <a:lnTo>
                      <a:pt x="7" y="7"/>
                    </a:lnTo>
                    <a:lnTo>
                      <a:pt x="14" y="7"/>
                    </a:lnTo>
                    <a:lnTo>
                      <a:pt x="21" y="0"/>
                    </a:lnTo>
                    <a:lnTo>
                      <a:pt x="21" y="0"/>
                    </a:lnTo>
                    <a:lnTo>
                      <a:pt x="27" y="0"/>
                    </a:lnTo>
                    <a:lnTo>
                      <a:pt x="27" y="0"/>
                    </a:lnTo>
                    <a:lnTo>
                      <a:pt x="34" y="7"/>
                    </a:lnTo>
                    <a:lnTo>
                      <a:pt x="34" y="7"/>
                    </a:lnTo>
                    <a:lnTo>
                      <a:pt x="41" y="14"/>
                    </a:lnTo>
                    <a:lnTo>
                      <a:pt x="41" y="14"/>
                    </a:lnTo>
                    <a:lnTo>
                      <a:pt x="41" y="21"/>
                    </a:lnTo>
                    <a:lnTo>
                      <a:pt x="41" y="28"/>
                    </a:lnTo>
                    <a:lnTo>
                      <a:pt x="41" y="28"/>
                    </a:lnTo>
                    <a:lnTo>
                      <a:pt x="41" y="28"/>
                    </a:lnTo>
                    <a:lnTo>
                      <a:pt x="41" y="28"/>
                    </a:lnTo>
                    <a:lnTo>
                      <a:pt x="34" y="28"/>
                    </a:lnTo>
                    <a:lnTo>
                      <a:pt x="34" y="28"/>
                    </a:lnTo>
                    <a:lnTo>
                      <a:pt x="34" y="28"/>
                    </a:lnTo>
                    <a:lnTo>
                      <a:pt x="27" y="28"/>
                    </a:lnTo>
                    <a:lnTo>
                      <a:pt x="21" y="28"/>
                    </a:lnTo>
                    <a:lnTo>
                      <a:pt x="14" y="28"/>
                    </a:lnTo>
                    <a:lnTo>
                      <a:pt x="7" y="21"/>
                    </a:lnTo>
                    <a:lnTo>
                      <a:pt x="7" y="21"/>
                    </a:lnTo>
                    <a:lnTo>
                      <a:pt x="7" y="21"/>
                    </a:lnTo>
                    <a:lnTo>
                      <a:pt x="0" y="21"/>
                    </a:lnTo>
                    <a:lnTo>
                      <a:pt x="0"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510" name="Freeform 262"/>
              <p:cNvSpPr>
                <a:spLocks/>
              </p:cNvSpPr>
              <p:nvPr/>
            </p:nvSpPr>
            <p:spPr bwMode="auto">
              <a:xfrm>
                <a:off x="1253" y="3861"/>
                <a:ext cx="41" cy="28"/>
              </a:xfrm>
              <a:custGeom>
                <a:avLst/>
                <a:gdLst/>
                <a:ahLst/>
                <a:cxnLst>
                  <a:cxn ang="0">
                    <a:pos x="0" y="21"/>
                  </a:cxn>
                  <a:cxn ang="0">
                    <a:pos x="0" y="14"/>
                  </a:cxn>
                  <a:cxn ang="0">
                    <a:pos x="0" y="14"/>
                  </a:cxn>
                  <a:cxn ang="0">
                    <a:pos x="0" y="14"/>
                  </a:cxn>
                  <a:cxn ang="0">
                    <a:pos x="0" y="14"/>
                  </a:cxn>
                  <a:cxn ang="0">
                    <a:pos x="0" y="14"/>
                  </a:cxn>
                  <a:cxn ang="0">
                    <a:pos x="7" y="7"/>
                  </a:cxn>
                  <a:cxn ang="0">
                    <a:pos x="7" y="7"/>
                  </a:cxn>
                  <a:cxn ang="0">
                    <a:pos x="14" y="7"/>
                  </a:cxn>
                  <a:cxn ang="0">
                    <a:pos x="20" y="0"/>
                  </a:cxn>
                  <a:cxn ang="0">
                    <a:pos x="20" y="0"/>
                  </a:cxn>
                  <a:cxn ang="0">
                    <a:pos x="27" y="0"/>
                  </a:cxn>
                  <a:cxn ang="0">
                    <a:pos x="27" y="0"/>
                  </a:cxn>
                  <a:cxn ang="0">
                    <a:pos x="34" y="7"/>
                  </a:cxn>
                  <a:cxn ang="0">
                    <a:pos x="34" y="7"/>
                  </a:cxn>
                  <a:cxn ang="0">
                    <a:pos x="41" y="14"/>
                  </a:cxn>
                  <a:cxn ang="0">
                    <a:pos x="41" y="14"/>
                  </a:cxn>
                  <a:cxn ang="0">
                    <a:pos x="41" y="21"/>
                  </a:cxn>
                  <a:cxn ang="0">
                    <a:pos x="41" y="28"/>
                  </a:cxn>
                  <a:cxn ang="0">
                    <a:pos x="41" y="28"/>
                  </a:cxn>
                  <a:cxn ang="0">
                    <a:pos x="41" y="28"/>
                  </a:cxn>
                  <a:cxn ang="0">
                    <a:pos x="34" y="28"/>
                  </a:cxn>
                  <a:cxn ang="0">
                    <a:pos x="34" y="28"/>
                  </a:cxn>
                  <a:cxn ang="0">
                    <a:pos x="34" y="28"/>
                  </a:cxn>
                  <a:cxn ang="0">
                    <a:pos x="27" y="28"/>
                  </a:cxn>
                  <a:cxn ang="0">
                    <a:pos x="27" y="28"/>
                  </a:cxn>
                  <a:cxn ang="0">
                    <a:pos x="20" y="28"/>
                  </a:cxn>
                  <a:cxn ang="0">
                    <a:pos x="14" y="28"/>
                  </a:cxn>
                  <a:cxn ang="0">
                    <a:pos x="7" y="21"/>
                  </a:cxn>
                  <a:cxn ang="0">
                    <a:pos x="7" y="21"/>
                  </a:cxn>
                  <a:cxn ang="0">
                    <a:pos x="0" y="21"/>
                  </a:cxn>
                  <a:cxn ang="0">
                    <a:pos x="0" y="21"/>
                  </a:cxn>
                  <a:cxn ang="0">
                    <a:pos x="0" y="21"/>
                  </a:cxn>
                </a:cxnLst>
                <a:rect l="0" t="0" r="r" b="b"/>
                <a:pathLst>
                  <a:path w="41" h="28">
                    <a:moveTo>
                      <a:pt x="0" y="21"/>
                    </a:moveTo>
                    <a:lnTo>
                      <a:pt x="0" y="14"/>
                    </a:lnTo>
                    <a:lnTo>
                      <a:pt x="0" y="14"/>
                    </a:lnTo>
                    <a:lnTo>
                      <a:pt x="0" y="14"/>
                    </a:lnTo>
                    <a:lnTo>
                      <a:pt x="0" y="14"/>
                    </a:lnTo>
                    <a:lnTo>
                      <a:pt x="0" y="14"/>
                    </a:lnTo>
                    <a:lnTo>
                      <a:pt x="7" y="7"/>
                    </a:lnTo>
                    <a:lnTo>
                      <a:pt x="7" y="7"/>
                    </a:lnTo>
                    <a:lnTo>
                      <a:pt x="14" y="7"/>
                    </a:lnTo>
                    <a:lnTo>
                      <a:pt x="20" y="0"/>
                    </a:lnTo>
                    <a:lnTo>
                      <a:pt x="20" y="0"/>
                    </a:lnTo>
                    <a:lnTo>
                      <a:pt x="27" y="0"/>
                    </a:lnTo>
                    <a:lnTo>
                      <a:pt x="27" y="0"/>
                    </a:lnTo>
                    <a:lnTo>
                      <a:pt x="34" y="7"/>
                    </a:lnTo>
                    <a:lnTo>
                      <a:pt x="34" y="7"/>
                    </a:lnTo>
                    <a:lnTo>
                      <a:pt x="41" y="14"/>
                    </a:lnTo>
                    <a:lnTo>
                      <a:pt x="41" y="14"/>
                    </a:lnTo>
                    <a:lnTo>
                      <a:pt x="41" y="21"/>
                    </a:lnTo>
                    <a:lnTo>
                      <a:pt x="41" y="28"/>
                    </a:lnTo>
                    <a:lnTo>
                      <a:pt x="41" y="28"/>
                    </a:lnTo>
                    <a:lnTo>
                      <a:pt x="41" y="28"/>
                    </a:lnTo>
                    <a:lnTo>
                      <a:pt x="34" y="28"/>
                    </a:lnTo>
                    <a:lnTo>
                      <a:pt x="34" y="28"/>
                    </a:lnTo>
                    <a:lnTo>
                      <a:pt x="34" y="28"/>
                    </a:lnTo>
                    <a:lnTo>
                      <a:pt x="27" y="28"/>
                    </a:lnTo>
                    <a:lnTo>
                      <a:pt x="27" y="28"/>
                    </a:lnTo>
                    <a:lnTo>
                      <a:pt x="20" y="28"/>
                    </a:lnTo>
                    <a:lnTo>
                      <a:pt x="14" y="28"/>
                    </a:lnTo>
                    <a:lnTo>
                      <a:pt x="7" y="21"/>
                    </a:lnTo>
                    <a:lnTo>
                      <a:pt x="7" y="21"/>
                    </a:lnTo>
                    <a:lnTo>
                      <a:pt x="0" y="21"/>
                    </a:lnTo>
                    <a:lnTo>
                      <a:pt x="0" y="21"/>
                    </a:lnTo>
                    <a:lnTo>
                      <a:pt x="0"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511" name="Freeform 263"/>
              <p:cNvSpPr>
                <a:spLocks/>
              </p:cNvSpPr>
              <p:nvPr/>
            </p:nvSpPr>
            <p:spPr bwMode="auto">
              <a:xfrm>
                <a:off x="1205" y="3910"/>
                <a:ext cx="130" cy="98"/>
              </a:xfrm>
              <a:custGeom>
                <a:avLst/>
                <a:gdLst/>
                <a:ahLst/>
                <a:cxnLst>
                  <a:cxn ang="0">
                    <a:pos x="130" y="63"/>
                  </a:cxn>
                  <a:cxn ang="0">
                    <a:pos x="130" y="56"/>
                  </a:cxn>
                  <a:cxn ang="0">
                    <a:pos x="130" y="56"/>
                  </a:cxn>
                  <a:cxn ang="0">
                    <a:pos x="130" y="49"/>
                  </a:cxn>
                  <a:cxn ang="0">
                    <a:pos x="123" y="42"/>
                  </a:cxn>
                  <a:cxn ang="0">
                    <a:pos x="123" y="35"/>
                  </a:cxn>
                  <a:cxn ang="0">
                    <a:pos x="116" y="28"/>
                  </a:cxn>
                  <a:cxn ang="0">
                    <a:pos x="103" y="21"/>
                  </a:cxn>
                  <a:cxn ang="0">
                    <a:pos x="89" y="14"/>
                  </a:cxn>
                  <a:cxn ang="0">
                    <a:pos x="75" y="7"/>
                  </a:cxn>
                  <a:cxn ang="0">
                    <a:pos x="62" y="0"/>
                  </a:cxn>
                  <a:cxn ang="0">
                    <a:pos x="48" y="0"/>
                  </a:cxn>
                  <a:cxn ang="0">
                    <a:pos x="34" y="7"/>
                  </a:cxn>
                  <a:cxn ang="0">
                    <a:pos x="28" y="14"/>
                  </a:cxn>
                  <a:cxn ang="0">
                    <a:pos x="14" y="28"/>
                  </a:cxn>
                  <a:cxn ang="0">
                    <a:pos x="7" y="42"/>
                  </a:cxn>
                  <a:cxn ang="0">
                    <a:pos x="0" y="63"/>
                  </a:cxn>
                  <a:cxn ang="0">
                    <a:pos x="0" y="70"/>
                  </a:cxn>
                  <a:cxn ang="0">
                    <a:pos x="0" y="84"/>
                  </a:cxn>
                  <a:cxn ang="0">
                    <a:pos x="7" y="91"/>
                  </a:cxn>
                  <a:cxn ang="0">
                    <a:pos x="7" y="91"/>
                  </a:cxn>
                  <a:cxn ang="0">
                    <a:pos x="14" y="98"/>
                  </a:cxn>
                  <a:cxn ang="0">
                    <a:pos x="21" y="98"/>
                  </a:cxn>
                  <a:cxn ang="0">
                    <a:pos x="28" y="98"/>
                  </a:cxn>
                  <a:cxn ang="0">
                    <a:pos x="34" y="98"/>
                  </a:cxn>
                  <a:cxn ang="0">
                    <a:pos x="55" y="98"/>
                  </a:cxn>
                  <a:cxn ang="0">
                    <a:pos x="75" y="91"/>
                  </a:cxn>
                  <a:cxn ang="0">
                    <a:pos x="89" y="84"/>
                  </a:cxn>
                  <a:cxn ang="0">
                    <a:pos x="109" y="77"/>
                  </a:cxn>
                  <a:cxn ang="0">
                    <a:pos x="116" y="77"/>
                  </a:cxn>
                  <a:cxn ang="0">
                    <a:pos x="123" y="70"/>
                  </a:cxn>
                  <a:cxn ang="0">
                    <a:pos x="123" y="70"/>
                  </a:cxn>
                  <a:cxn ang="0">
                    <a:pos x="130" y="63"/>
                  </a:cxn>
                </a:cxnLst>
                <a:rect l="0" t="0" r="r" b="b"/>
                <a:pathLst>
                  <a:path w="130" h="98">
                    <a:moveTo>
                      <a:pt x="130" y="63"/>
                    </a:moveTo>
                    <a:lnTo>
                      <a:pt x="130" y="56"/>
                    </a:lnTo>
                    <a:lnTo>
                      <a:pt x="130" y="56"/>
                    </a:lnTo>
                    <a:lnTo>
                      <a:pt x="130" y="49"/>
                    </a:lnTo>
                    <a:lnTo>
                      <a:pt x="123" y="42"/>
                    </a:lnTo>
                    <a:lnTo>
                      <a:pt x="123" y="35"/>
                    </a:lnTo>
                    <a:lnTo>
                      <a:pt x="116" y="28"/>
                    </a:lnTo>
                    <a:lnTo>
                      <a:pt x="103" y="21"/>
                    </a:lnTo>
                    <a:lnTo>
                      <a:pt x="89" y="14"/>
                    </a:lnTo>
                    <a:lnTo>
                      <a:pt x="75" y="7"/>
                    </a:lnTo>
                    <a:lnTo>
                      <a:pt x="62" y="0"/>
                    </a:lnTo>
                    <a:lnTo>
                      <a:pt x="48" y="0"/>
                    </a:lnTo>
                    <a:lnTo>
                      <a:pt x="34" y="7"/>
                    </a:lnTo>
                    <a:lnTo>
                      <a:pt x="28" y="14"/>
                    </a:lnTo>
                    <a:lnTo>
                      <a:pt x="14" y="28"/>
                    </a:lnTo>
                    <a:lnTo>
                      <a:pt x="7" y="42"/>
                    </a:lnTo>
                    <a:lnTo>
                      <a:pt x="0" y="63"/>
                    </a:lnTo>
                    <a:lnTo>
                      <a:pt x="0" y="70"/>
                    </a:lnTo>
                    <a:lnTo>
                      <a:pt x="0" y="84"/>
                    </a:lnTo>
                    <a:lnTo>
                      <a:pt x="7" y="91"/>
                    </a:lnTo>
                    <a:lnTo>
                      <a:pt x="7" y="91"/>
                    </a:lnTo>
                    <a:lnTo>
                      <a:pt x="14" y="98"/>
                    </a:lnTo>
                    <a:lnTo>
                      <a:pt x="21" y="98"/>
                    </a:lnTo>
                    <a:lnTo>
                      <a:pt x="28" y="98"/>
                    </a:lnTo>
                    <a:lnTo>
                      <a:pt x="34" y="98"/>
                    </a:lnTo>
                    <a:lnTo>
                      <a:pt x="55" y="98"/>
                    </a:lnTo>
                    <a:lnTo>
                      <a:pt x="75" y="91"/>
                    </a:lnTo>
                    <a:lnTo>
                      <a:pt x="89" y="84"/>
                    </a:lnTo>
                    <a:lnTo>
                      <a:pt x="109" y="77"/>
                    </a:lnTo>
                    <a:lnTo>
                      <a:pt x="116" y="77"/>
                    </a:lnTo>
                    <a:lnTo>
                      <a:pt x="123" y="70"/>
                    </a:lnTo>
                    <a:lnTo>
                      <a:pt x="123" y="70"/>
                    </a:lnTo>
                    <a:lnTo>
                      <a:pt x="130" y="63"/>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512" name="Freeform 264"/>
              <p:cNvSpPr>
                <a:spLocks/>
              </p:cNvSpPr>
              <p:nvPr/>
            </p:nvSpPr>
            <p:spPr bwMode="auto">
              <a:xfrm>
                <a:off x="1287" y="4022"/>
                <a:ext cx="48" cy="35"/>
              </a:xfrm>
              <a:custGeom>
                <a:avLst/>
                <a:gdLst/>
                <a:ahLst/>
                <a:cxnLst>
                  <a:cxn ang="0">
                    <a:pos x="48" y="21"/>
                  </a:cxn>
                  <a:cxn ang="0">
                    <a:pos x="48" y="21"/>
                  </a:cxn>
                  <a:cxn ang="0">
                    <a:pos x="48" y="21"/>
                  </a:cxn>
                  <a:cxn ang="0">
                    <a:pos x="48" y="14"/>
                  </a:cxn>
                  <a:cxn ang="0">
                    <a:pos x="48" y="14"/>
                  </a:cxn>
                  <a:cxn ang="0">
                    <a:pos x="41" y="14"/>
                  </a:cxn>
                  <a:cxn ang="0">
                    <a:pos x="41" y="14"/>
                  </a:cxn>
                  <a:cxn ang="0">
                    <a:pos x="41" y="7"/>
                  </a:cxn>
                  <a:cxn ang="0">
                    <a:pos x="34" y="7"/>
                  </a:cxn>
                  <a:cxn ang="0">
                    <a:pos x="27" y="0"/>
                  </a:cxn>
                  <a:cxn ang="0">
                    <a:pos x="21" y="0"/>
                  </a:cxn>
                  <a:cxn ang="0">
                    <a:pos x="21" y="0"/>
                  </a:cxn>
                  <a:cxn ang="0">
                    <a:pos x="14" y="0"/>
                  </a:cxn>
                  <a:cxn ang="0">
                    <a:pos x="7" y="7"/>
                  </a:cxn>
                  <a:cxn ang="0">
                    <a:pos x="7" y="14"/>
                  </a:cxn>
                  <a:cxn ang="0">
                    <a:pos x="0" y="14"/>
                  </a:cxn>
                  <a:cxn ang="0">
                    <a:pos x="0" y="21"/>
                  </a:cxn>
                  <a:cxn ang="0">
                    <a:pos x="0" y="28"/>
                  </a:cxn>
                  <a:cxn ang="0">
                    <a:pos x="0" y="28"/>
                  </a:cxn>
                  <a:cxn ang="0">
                    <a:pos x="0" y="35"/>
                  </a:cxn>
                  <a:cxn ang="0">
                    <a:pos x="0" y="35"/>
                  </a:cxn>
                  <a:cxn ang="0">
                    <a:pos x="7" y="35"/>
                  </a:cxn>
                  <a:cxn ang="0">
                    <a:pos x="7" y="35"/>
                  </a:cxn>
                  <a:cxn ang="0">
                    <a:pos x="7" y="35"/>
                  </a:cxn>
                  <a:cxn ang="0">
                    <a:pos x="14" y="35"/>
                  </a:cxn>
                  <a:cxn ang="0">
                    <a:pos x="21" y="35"/>
                  </a:cxn>
                  <a:cxn ang="0">
                    <a:pos x="27" y="35"/>
                  </a:cxn>
                  <a:cxn ang="0">
                    <a:pos x="34" y="28"/>
                  </a:cxn>
                  <a:cxn ang="0">
                    <a:pos x="41" y="28"/>
                  </a:cxn>
                  <a:cxn ang="0">
                    <a:pos x="41" y="28"/>
                  </a:cxn>
                  <a:cxn ang="0">
                    <a:pos x="41" y="28"/>
                  </a:cxn>
                  <a:cxn ang="0">
                    <a:pos x="48" y="21"/>
                  </a:cxn>
                  <a:cxn ang="0">
                    <a:pos x="48" y="21"/>
                  </a:cxn>
                </a:cxnLst>
                <a:rect l="0" t="0" r="r" b="b"/>
                <a:pathLst>
                  <a:path w="48" h="35">
                    <a:moveTo>
                      <a:pt x="48" y="21"/>
                    </a:moveTo>
                    <a:lnTo>
                      <a:pt x="48" y="21"/>
                    </a:lnTo>
                    <a:lnTo>
                      <a:pt x="48" y="21"/>
                    </a:lnTo>
                    <a:lnTo>
                      <a:pt x="48" y="14"/>
                    </a:lnTo>
                    <a:lnTo>
                      <a:pt x="48" y="14"/>
                    </a:lnTo>
                    <a:lnTo>
                      <a:pt x="41" y="14"/>
                    </a:lnTo>
                    <a:lnTo>
                      <a:pt x="41" y="14"/>
                    </a:lnTo>
                    <a:lnTo>
                      <a:pt x="41" y="7"/>
                    </a:lnTo>
                    <a:lnTo>
                      <a:pt x="34" y="7"/>
                    </a:lnTo>
                    <a:lnTo>
                      <a:pt x="27" y="0"/>
                    </a:lnTo>
                    <a:lnTo>
                      <a:pt x="21" y="0"/>
                    </a:lnTo>
                    <a:lnTo>
                      <a:pt x="21" y="0"/>
                    </a:lnTo>
                    <a:lnTo>
                      <a:pt x="14" y="0"/>
                    </a:lnTo>
                    <a:lnTo>
                      <a:pt x="7" y="7"/>
                    </a:lnTo>
                    <a:lnTo>
                      <a:pt x="7" y="14"/>
                    </a:lnTo>
                    <a:lnTo>
                      <a:pt x="0" y="14"/>
                    </a:lnTo>
                    <a:lnTo>
                      <a:pt x="0" y="21"/>
                    </a:lnTo>
                    <a:lnTo>
                      <a:pt x="0" y="28"/>
                    </a:lnTo>
                    <a:lnTo>
                      <a:pt x="0" y="28"/>
                    </a:lnTo>
                    <a:lnTo>
                      <a:pt x="0" y="35"/>
                    </a:lnTo>
                    <a:lnTo>
                      <a:pt x="0" y="35"/>
                    </a:lnTo>
                    <a:lnTo>
                      <a:pt x="7" y="35"/>
                    </a:lnTo>
                    <a:lnTo>
                      <a:pt x="7" y="35"/>
                    </a:lnTo>
                    <a:lnTo>
                      <a:pt x="7" y="35"/>
                    </a:lnTo>
                    <a:lnTo>
                      <a:pt x="14" y="35"/>
                    </a:lnTo>
                    <a:lnTo>
                      <a:pt x="21" y="35"/>
                    </a:lnTo>
                    <a:lnTo>
                      <a:pt x="27" y="35"/>
                    </a:lnTo>
                    <a:lnTo>
                      <a:pt x="34" y="28"/>
                    </a:lnTo>
                    <a:lnTo>
                      <a:pt x="41" y="28"/>
                    </a:lnTo>
                    <a:lnTo>
                      <a:pt x="41" y="28"/>
                    </a:lnTo>
                    <a:lnTo>
                      <a:pt x="41" y="28"/>
                    </a:lnTo>
                    <a:lnTo>
                      <a:pt x="48" y="21"/>
                    </a:lnTo>
                    <a:lnTo>
                      <a:pt x="48"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513" name="Freeform 265"/>
              <p:cNvSpPr>
                <a:spLocks/>
              </p:cNvSpPr>
              <p:nvPr/>
            </p:nvSpPr>
            <p:spPr bwMode="auto">
              <a:xfrm>
                <a:off x="1226" y="4022"/>
                <a:ext cx="47" cy="35"/>
              </a:xfrm>
              <a:custGeom>
                <a:avLst/>
                <a:gdLst/>
                <a:ahLst/>
                <a:cxnLst>
                  <a:cxn ang="0">
                    <a:pos x="47" y="21"/>
                  </a:cxn>
                  <a:cxn ang="0">
                    <a:pos x="47" y="21"/>
                  </a:cxn>
                  <a:cxn ang="0">
                    <a:pos x="47" y="21"/>
                  </a:cxn>
                  <a:cxn ang="0">
                    <a:pos x="47" y="14"/>
                  </a:cxn>
                  <a:cxn ang="0">
                    <a:pos x="47" y="14"/>
                  </a:cxn>
                  <a:cxn ang="0">
                    <a:pos x="47" y="14"/>
                  </a:cxn>
                  <a:cxn ang="0">
                    <a:pos x="41" y="14"/>
                  </a:cxn>
                  <a:cxn ang="0">
                    <a:pos x="41" y="7"/>
                  </a:cxn>
                  <a:cxn ang="0">
                    <a:pos x="34" y="7"/>
                  </a:cxn>
                  <a:cxn ang="0">
                    <a:pos x="27" y="0"/>
                  </a:cxn>
                  <a:cxn ang="0">
                    <a:pos x="20" y="0"/>
                  </a:cxn>
                  <a:cxn ang="0">
                    <a:pos x="20" y="0"/>
                  </a:cxn>
                  <a:cxn ang="0">
                    <a:pos x="13" y="0"/>
                  </a:cxn>
                  <a:cxn ang="0">
                    <a:pos x="7" y="7"/>
                  </a:cxn>
                  <a:cxn ang="0">
                    <a:pos x="7" y="14"/>
                  </a:cxn>
                  <a:cxn ang="0">
                    <a:pos x="7" y="14"/>
                  </a:cxn>
                  <a:cxn ang="0">
                    <a:pos x="0" y="21"/>
                  </a:cxn>
                  <a:cxn ang="0">
                    <a:pos x="0" y="28"/>
                  </a:cxn>
                  <a:cxn ang="0">
                    <a:pos x="0" y="28"/>
                  </a:cxn>
                  <a:cxn ang="0">
                    <a:pos x="0" y="35"/>
                  </a:cxn>
                  <a:cxn ang="0">
                    <a:pos x="0" y="35"/>
                  </a:cxn>
                  <a:cxn ang="0">
                    <a:pos x="7" y="35"/>
                  </a:cxn>
                  <a:cxn ang="0">
                    <a:pos x="7" y="35"/>
                  </a:cxn>
                  <a:cxn ang="0">
                    <a:pos x="7" y="35"/>
                  </a:cxn>
                  <a:cxn ang="0">
                    <a:pos x="13" y="35"/>
                  </a:cxn>
                  <a:cxn ang="0">
                    <a:pos x="20" y="35"/>
                  </a:cxn>
                  <a:cxn ang="0">
                    <a:pos x="27" y="35"/>
                  </a:cxn>
                  <a:cxn ang="0">
                    <a:pos x="34" y="28"/>
                  </a:cxn>
                  <a:cxn ang="0">
                    <a:pos x="41" y="28"/>
                  </a:cxn>
                  <a:cxn ang="0">
                    <a:pos x="41" y="28"/>
                  </a:cxn>
                  <a:cxn ang="0">
                    <a:pos x="47" y="28"/>
                  </a:cxn>
                  <a:cxn ang="0">
                    <a:pos x="47" y="21"/>
                  </a:cxn>
                  <a:cxn ang="0">
                    <a:pos x="47" y="21"/>
                  </a:cxn>
                </a:cxnLst>
                <a:rect l="0" t="0" r="r" b="b"/>
                <a:pathLst>
                  <a:path w="47" h="35">
                    <a:moveTo>
                      <a:pt x="47" y="21"/>
                    </a:moveTo>
                    <a:lnTo>
                      <a:pt x="47" y="21"/>
                    </a:lnTo>
                    <a:lnTo>
                      <a:pt x="47" y="21"/>
                    </a:lnTo>
                    <a:lnTo>
                      <a:pt x="47" y="14"/>
                    </a:lnTo>
                    <a:lnTo>
                      <a:pt x="47" y="14"/>
                    </a:lnTo>
                    <a:lnTo>
                      <a:pt x="47" y="14"/>
                    </a:lnTo>
                    <a:lnTo>
                      <a:pt x="41" y="14"/>
                    </a:lnTo>
                    <a:lnTo>
                      <a:pt x="41" y="7"/>
                    </a:lnTo>
                    <a:lnTo>
                      <a:pt x="34" y="7"/>
                    </a:lnTo>
                    <a:lnTo>
                      <a:pt x="27" y="0"/>
                    </a:lnTo>
                    <a:lnTo>
                      <a:pt x="20" y="0"/>
                    </a:lnTo>
                    <a:lnTo>
                      <a:pt x="20" y="0"/>
                    </a:lnTo>
                    <a:lnTo>
                      <a:pt x="13" y="0"/>
                    </a:lnTo>
                    <a:lnTo>
                      <a:pt x="7" y="7"/>
                    </a:lnTo>
                    <a:lnTo>
                      <a:pt x="7" y="14"/>
                    </a:lnTo>
                    <a:lnTo>
                      <a:pt x="7" y="14"/>
                    </a:lnTo>
                    <a:lnTo>
                      <a:pt x="0" y="21"/>
                    </a:lnTo>
                    <a:lnTo>
                      <a:pt x="0" y="28"/>
                    </a:lnTo>
                    <a:lnTo>
                      <a:pt x="0" y="28"/>
                    </a:lnTo>
                    <a:lnTo>
                      <a:pt x="0" y="35"/>
                    </a:lnTo>
                    <a:lnTo>
                      <a:pt x="0" y="35"/>
                    </a:lnTo>
                    <a:lnTo>
                      <a:pt x="7" y="35"/>
                    </a:lnTo>
                    <a:lnTo>
                      <a:pt x="7" y="35"/>
                    </a:lnTo>
                    <a:lnTo>
                      <a:pt x="7" y="35"/>
                    </a:lnTo>
                    <a:lnTo>
                      <a:pt x="13" y="35"/>
                    </a:lnTo>
                    <a:lnTo>
                      <a:pt x="20" y="35"/>
                    </a:lnTo>
                    <a:lnTo>
                      <a:pt x="27" y="35"/>
                    </a:lnTo>
                    <a:lnTo>
                      <a:pt x="34" y="28"/>
                    </a:lnTo>
                    <a:lnTo>
                      <a:pt x="41" y="28"/>
                    </a:lnTo>
                    <a:lnTo>
                      <a:pt x="41" y="28"/>
                    </a:lnTo>
                    <a:lnTo>
                      <a:pt x="47" y="28"/>
                    </a:lnTo>
                    <a:lnTo>
                      <a:pt x="47" y="21"/>
                    </a:lnTo>
                    <a:lnTo>
                      <a:pt x="47"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514" name="Freeform 266"/>
              <p:cNvSpPr>
                <a:spLocks/>
              </p:cNvSpPr>
              <p:nvPr/>
            </p:nvSpPr>
            <p:spPr bwMode="auto">
              <a:xfrm>
                <a:off x="1048" y="3791"/>
                <a:ext cx="48" cy="42"/>
              </a:xfrm>
              <a:custGeom>
                <a:avLst/>
                <a:gdLst/>
                <a:ahLst/>
                <a:cxnLst>
                  <a:cxn ang="0">
                    <a:pos x="48" y="28"/>
                  </a:cxn>
                  <a:cxn ang="0">
                    <a:pos x="48" y="28"/>
                  </a:cxn>
                  <a:cxn ang="0">
                    <a:pos x="48" y="21"/>
                  </a:cxn>
                  <a:cxn ang="0">
                    <a:pos x="48" y="21"/>
                  </a:cxn>
                  <a:cxn ang="0">
                    <a:pos x="48" y="21"/>
                  </a:cxn>
                  <a:cxn ang="0">
                    <a:pos x="48" y="14"/>
                  </a:cxn>
                  <a:cxn ang="0">
                    <a:pos x="41" y="14"/>
                  </a:cxn>
                  <a:cxn ang="0">
                    <a:pos x="41" y="7"/>
                  </a:cxn>
                  <a:cxn ang="0">
                    <a:pos x="34" y="7"/>
                  </a:cxn>
                  <a:cxn ang="0">
                    <a:pos x="28" y="0"/>
                  </a:cxn>
                  <a:cxn ang="0">
                    <a:pos x="21" y="0"/>
                  </a:cxn>
                  <a:cxn ang="0">
                    <a:pos x="21" y="0"/>
                  </a:cxn>
                  <a:cxn ang="0">
                    <a:pos x="14" y="0"/>
                  </a:cxn>
                  <a:cxn ang="0">
                    <a:pos x="7" y="7"/>
                  </a:cxn>
                  <a:cxn ang="0">
                    <a:pos x="7" y="14"/>
                  </a:cxn>
                  <a:cxn ang="0">
                    <a:pos x="0" y="21"/>
                  </a:cxn>
                  <a:cxn ang="0">
                    <a:pos x="0" y="28"/>
                  </a:cxn>
                  <a:cxn ang="0">
                    <a:pos x="0" y="28"/>
                  </a:cxn>
                  <a:cxn ang="0">
                    <a:pos x="0" y="35"/>
                  </a:cxn>
                  <a:cxn ang="0">
                    <a:pos x="0" y="42"/>
                  </a:cxn>
                  <a:cxn ang="0">
                    <a:pos x="0" y="42"/>
                  </a:cxn>
                  <a:cxn ang="0">
                    <a:pos x="7" y="42"/>
                  </a:cxn>
                  <a:cxn ang="0">
                    <a:pos x="7" y="42"/>
                  </a:cxn>
                  <a:cxn ang="0">
                    <a:pos x="7" y="42"/>
                  </a:cxn>
                  <a:cxn ang="0">
                    <a:pos x="14" y="42"/>
                  </a:cxn>
                  <a:cxn ang="0">
                    <a:pos x="21" y="42"/>
                  </a:cxn>
                  <a:cxn ang="0">
                    <a:pos x="28" y="42"/>
                  </a:cxn>
                  <a:cxn ang="0">
                    <a:pos x="34" y="35"/>
                  </a:cxn>
                  <a:cxn ang="0">
                    <a:pos x="41" y="35"/>
                  </a:cxn>
                  <a:cxn ang="0">
                    <a:pos x="41" y="35"/>
                  </a:cxn>
                  <a:cxn ang="0">
                    <a:pos x="48" y="28"/>
                  </a:cxn>
                  <a:cxn ang="0">
                    <a:pos x="48" y="28"/>
                  </a:cxn>
                  <a:cxn ang="0">
                    <a:pos x="48" y="28"/>
                  </a:cxn>
                </a:cxnLst>
                <a:rect l="0" t="0" r="r" b="b"/>
                <a:pathLst>
                  <a:path w="48" h="42">
                    <a:moveTo>
                      <a:pt x="48" y="28"/>
                    </a:moveTo>
                    <a:lnTo>
                      <a:pt x="48" y="28"/>
                    </a:lnTo>
                    <a:lnTo>
                      <a:pt x="48" y="21"/>
                    </a:lnTo>
                    <a:lnTo>
                      <a:pt x="48" y="21"/>
                    </a:lnTo>
                    <a:lnTo>
                      <a:pt x="48" y="21"/>
                    </a:lnTo>
                    <a:lnTo>
                      <a:pt x="48" y="14"/>
                    </a:lnTo>
                    <a:lnTo>
                      <a:pt x="41" y="14"/>
                    </a:lnTo>
                    <a:lnTo>
                      <a:pt x="41" y="7"/>
                    </a:lnTo>
                    <a:lnTo>
                      <a:pt x="34" y="7"/>
                    </a:lnTo>
                    <a:lnTo>
                      <a:pt x="28" y="0"/>
                    </a:lnTo>
                    <a:lnTo>
                      <a:pt x="21" y="0"/>
                    </a:lnTo>
                    <a:lnTo>
                      <a:pt x="21" y="0"/>
                    </a:lnTo>
                    <a:lnTo>
                      <a:pt x="14" y="0"/>
                    </a:lnTo>
                    <a:lnTo>
                      <a:pt x="7" y="7"/>
                    </a:lnTo>
                    <a:lnTo>
                      <a:pt x="7" y="14"/>
                    </a:lnTo>
                    <a:lnTo>
                      <a:pt x="0" y="21"/>
                    </a:lnTo>
                    <a:lnTo>
                      <a:pt x="0" y="28"/>
                    </a:lnTo>
                    <a:lnTo>
                      <a:pt x="0" y="28"/>
                    </a:lnTo>
                    <a:lnTo>
                      <a:pt x="0" y="35"/>
                    </a:lnTo>
                    <a:lnTo>
                      <a:pt x="0" y="42"/>
                    </a:lnTo>
                    <a:lnTo>
                      <a:pt x="0" y="42"/>
                    </a:lnTo>
                    <a:lnTo>
                      <a:pt x="7" y="42"/>
                    </a:lnTo>
                    <a:lnTo>
                      <a:pt x="7" y="42"/>
                    </a:lnTo>
                    <a:lnTo>
                      <a:pt x="7" y="42"/>
                    </a:lnTo>
                    <a:lnTo>
                      <a:pt x="14" y="42"/>
                    </a:lnTo>
                    <a:lnTo>
                      <a:pt x="21" y="42"/>
                    </a:lnTo>
                    <a:lnTo>
                      <a:pt x="28" y="42"/>
                    </a:lnTo>
                    <a:lnTo>
                      <a:pt x="34" y="35"/>
                    </a:lnTo>
                    <a:lnTo>
                      <a:pt x="41" y="35"/>
                    </a:lnTo>
                    <a:lnTo>
                      <a:pt x="41" y="35"/>
                    </a:lnTo>
                    <a:lnTo>
                      <a:pt x="48" y="28"/>
                    </a:lnTo>
                    <a:lnTo>
                      <a:pt x="48" y="28"/>
                    </a:lnTo>
                    <a:lnTo>
                      <a:pt x="48"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515" name="Freeform 267"/>
              <p:cNvSpPr>
                <a:spLocks/>
              </p:cNvSpPr>
              <p:nvPr/>
            </p:nvSpPr>
            <p:spPr bwMode="auto">
              <a:xfrm>
                <a:off x="953" y="3854"/>
                <a:ext cx="48" cy="35"/>
              </a:xfrm>
              <a:custGeom>
                <a:avLst/>
                <a:gdLst/>
                <a:ahLst/>
                <a:cxnLst>
                  <a:cxn ang="0">
                    <a:pos x="48" y="21"/>
                  </a:cxn>
                  <a:cxn ang="0">
                    <a:pos x="48" y="21"/>
                  </a:cxn>
                  <a:cxn ang="0">
                    <a:pos x="48" y="21"/>
                  </a:cxn>
                  <a:cxn ang="0">
                    <a:pos x="48" y="14"/>
                  </a:cxn>
                  <a:cxn ang="0">
                    <a:pos x="48" y="14"/>
                  </a:cxn>
                  <a:cxn ang="0">
                    <a:pos x="48" y="14"/>
                  </a:cxn>
                  <a:cxn ang="0">
                    <a:pos x="41" y="14"/>
                  </a:cxn>
                  <a:cxn ang="0">
                    <a:pos x="41" y="7"/>
                  </a:cxn>
                  <a:cxn ang="0">
                    <a:pos x="34" y="7"/>
                  </a:cxn>
                  <a:cxn ang="0">
                    <a:pos x="27" y="0"/>
                  </a:cxn>
                  <a:cxn ang="0">
                    <a:pos x="20" y="0"/>
                  </a:cxn>
                  <a:cxn ang="0">
                    <a:pos x="20" y="0"/>
                  </a:cxn>
                  <a:cxn ang="0">
                    <a:pos x="14" y="0"/>
                  </a:cxn>
                  <a:cxn ang="0">
                    <a:pos x="7" y="7"/>
                  </a:cxn>
                  <a:cxn ang="0">
                    <a:pos x="7" y="7"/>
                  </a:cxn>
                  <a:cxn ang="0">
                    <a:pos x="7" y="14"/>
                  </a:cxn>
                  <a:cxn ang="0">
                    <a:pos x="0" y="21"/>
                  </a:cxn>
                  <a:cxn ang="0">
                    <a:pos x="0" y="28"/>
                  </a:cxn>
                  <a:cxn ang="0">
                    <a:pos x="0" y="28"/>
                  </a:cxn>
                  <a:cxn ang="0">
                    <a:pos x="0" y="35"/>
                  </a:cxn>
                  <a:cxn ang="0">
                    <a:pos x="0" y="35"/>
                  </a:cxn>
                  <a:cxn ang="0">
                    <a:pos x="7" y="35"/>
                  </a:cxn>
                  <a:cxn ang="0">
                    <a:pos x="7" y="35"/>
                  </a:cxn>
                  <a:cxn ang="0">
                    <a:pos x="7" y="35"/>
                  </a:cxn>
                  <a:cxn ang="0">
                    <a:pos x="14" y="35"/>
                  </a:cxn>
                  <a:cxn ang="0">
                    <a:pos x="20" y="35"/>
                  </a:cxn>
                  <a:cxn ang="0">
                    <a:pos x="27" y="35"/>
                  </a:cxn>
                  <a:cxn ang="0">
                    <a:pos x="34" y="28"/>
                  </a:cxn>
                  <a:cxn ang="0">
                    <a:pos x="41" y="28"/>
                  </a:cxn>
                  <a:cxn ang="0">
                    <a:pos x="41" y="28"/>
                  </a:cxn>
                  <a:cxn ang="0">
                    <a:pos x="48" y="28"/>
                  </a:cxn>
                  <a:cxn ang="0">
                    <a:pos x="48" y="21"/>
                  </a:cxn>
                  <a:cxn ang="0">
                    <a:pos x="48" y="21"/>
                  </a:cxn>
                </a:cxnLst>
                <a:rect l="0" t="0" r="r" b="b"/>
                <a:pathLst>
                  <a:path w="48" h="35">
                    <a:moveTo>
                      <a:pt x="48" y="21"/>
                    </a:moveTo>
                    <a:lnTo>
                      <a:pt x="48" y="21"/>
                    </a:lnTo>
                    <a:lnTo>
                      <a:pt x="48" y="21"/>
                    </a:lnTo>
                    <a:lnTo>
                      <a:pt x="48" y="14"/>
                    </a:lnTo>
                    <a:lnTo>
                      <a:pt x="48" y="14"/>
                    </a:lnTo>
                    <a:lnTo>
                      <a:pt x="48" y="14"/>
                    </a:lnTo>
                    <a:lnTo>
                      <a:pt x="41" y="14"/>
                    </a:lnTo>
                    <a:lnTo>
                      <a:pt x="41" y="7"/>
                    </a:lnTo>
                    <a:lnTo>
                      <a:pt x="34" y="7"/>
                    </a:lnTo>
                    <a:lnTo>
                      <a:pt x="27" y="0"/>
                    </a:lnTo>
                    <a:lnTo>
                      <a:pt x="20" y="0"/>
                    </a:lnTo>
                    <a:lnTo>
                      <a:pt x="20" y="0"/>
                    </a:lnTo>
                    <a:lnTo>
                      <a:pt x="14" y="0"/>
                    </a:lnTo>
                    <a:lnTo>
                      <a:pt x="7" y="7"/>
                    </a:lnTo>
                    <a:lnTo>
                      <a:pt x="7" y="7"/>
                    </a:lnTo>
                    <a:lnTo>
                      <a:pt x="7" y="14"/>
                    </a:lnTo>
                    <a:lnTo>
                      <a:pt x="0" y="21"/>
                    </a:lnTo>
                    <a:lnTo>
                      <a:pt x="0" y="28"/>
                    </a:lnTo>
                    <a:lnTo>
                      <a:pt x="0" y="28"/>
                    </a:lnTo>
                    <a:lnTo>
                      <a:pt x="0" y="35"/>
                    </a:lnTo>
                    <a:lnTo>
                      <a:pt x="0" y="35"/>
                    </a:lnTo>
                    <a:lnTo>
                      <a:pt x="7" y="35"/>
                    </a:lnTo>
                    <a:lnTo>
                      <a:pt x="7" y="35"/>
                    </a:lnTo>
                    <a:lnTo>
                      <a:pt x="7" y="35"/>
                    </a:lnTo>
                    <a:lnTo>
                      <a:pt x="14" y="35"/>
                    </a:lnTo>
                    <a:lnTo>
                      <a:pt x="20" y="35"/>
                    </a:lnTo>
                    <a:lnTo>
                      <a:pt x="27" y="35"/>
                    </a:lnTo>
                    <a:lnTo>
                      <a:pt x="34" y="28"/>
                    </a:lnTo>
                    <a:lnTo>
                      <a:pt x="41" y="28"/>
                    </a:lnTo>
                    <a:lnTo>
                      <a:pt x="41" y="28"/>
                    </a:lnTo>
                    <a:lnTo>
                      <a:pt x="48" y="28"/>
                    </a:lnTo>
                    <a:lnTo>
                      <a:pt x="48" y="21"/>
                    </a:lnTo>
                    <a:lnTo>
                      <a:pt x="48"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516" name="Freeform 268"/>
              <p:cNvSpPr>
                <a:spLocks/>
              </p:cNvSpPr>
              <p:nvPr/>
            </p:nvSpPr>
            <p:spPr bwMode="auto">
              <a:xfrm>
                <a:off x="1028" y="3945"/>
                <a:ext cx="48" cy="35"/>
              </a:xfrm>
              <a:custGeom>
                <a:avLst/>
                <a:gdLst/>
                <a:ahLst/>
                <a:cxnLst>
                  <a:cxn ang="0">
                    <a:pos x="48" y="21"/>
                  </a:cxn>
                  <a:cxn ang="0">
                    <a:pos x="48" y="21"/>
                  </a:cxn>
                  <a:cxn ang="0">
                    <a:pos x="48" y="21"/>
                  </a:cxn>
                  <a:cxn ang="0">
                    <a:pos x="48" y="14"/>
                  </a:cxn>
                  <a:cxn ang="0">
                    <a:pos x="48" y="14"/>
                  </a:cxn>
                  <a:cxn ang="0">
                    <a:pos x="41" y="14"/>
                  </a:cxn>
                  <a:cxn ang="0">
                    <a:pos x="41" y="14"/>
                  </a:cxn>
                  <a:cxn ang="0">
                    <a:pos x="41" y="7"/>
                  </a:cxn>
                  <a:cxn ang="0">
                    <a:pos x="34" y="7"/>
                  </a:cxn>
                  <a:cxn ang="0">
                    <a:pos x="27" y="0"/>
                  </a:cxn>
                  <a:cxn ang="0">
                    <a:pos x="20" y="0"/>
                  </a:cxn>
                  <a:cxn ang="0">
                    <a:pos x="20" y="0"/>
                  </a:cxn>
                  <a:cxn ang="0">
                    <a:pos x="14" y="0"/>
                  </a:cxn>
                  <a:cxn ang="0">
                    <a:pos x="7" y="7"/>
                  </a:cxn>
                  <a:cxn ang="0">
                    <a:pos x="7" y="14"/>
                  </a:cxn>
                  <a:cxn ang="0">
                    <a:pos x="0" y="14"/>
                  </a:cxn>
                  <a:cxn ang="0">
                    <a:pos x="0" y="21"/>
                  </a:cxn>
                  <a:cxn ang="0">
                    <a:pos x="0" y="28"/>
                  </a:cxn>
                  <a:cxn ang="0">
                    <a:pos x="0" y="28"/>
                  </a:cxn>
                  <a:cxn ang="0">
                    <a:pos x="0" y="35"/>
                  </a:cxn>
                  <a:cxn ang="0">
                    <a:pos x="0" y="35"/>
                  </a:cxn>
                  <a:cxn ang="0">
                    <a:pos x="7" y="35"/>
                  </a:cxn>
                  <a:cxn ang="0">
                    <a:pos x="7" y="35"/>
                  </a:cxn>
                  <a:cxn ang="0">
                    <a:pos x="7" y="35"/>
                  </a:cxn>
                  <a:cxn ang="0">
                    <a:pos x="14" y="35"/>
                  </a:cxn>
                  <a:cxn ang="0">
                    <a:pos x="20" y="35"/>
                  </a:cxn>
                  <a:cxn ang="0">
                    <a:pos x="27" y="35"/>
                  </a:cxn>
                  <a:cxn ang="0">
                    <a:pos x="34" y="28"/>
                  </a:cxn>
                  <a:cxn ang="0">
                    <a:pos x="41" y="28"/>
                  </a:cxn>
                  <a:cxn ang="0">
                    <a:pos x="41" y="28"/>
                  </a:cxn>
                  <a:cxn ang="0">
                    <a:pos x="41" y="28"/>
                  </a:cxn>
                  <a:cxn ang="0">
                    <a:pos x="48" y="21"/>
                  </a:cxn>
                  <a:cxn ang="0">
                    <a:pos x="48" y="21"/>
                  </a:cxn>
                </a:cxnLst>
                <a:rect l="0" t="0" r="r" b="b"/>
                <a:pathLst>
                  <a:path w="48" h="35">
                    <a:moveTo>
                      <a:pt x="48" y="21"/>
                    </a:moveTo>
                    <a:lnTo>
                      <a:pt x="48" y="21"/>
                    </a:lnTo>
                    <a:lnTo>
                      <a:pt x="48" y="21"/>
                    </a:lnTo>
                    <a:lnTo>
                      <a:pt x="48" y="14"/>
                    </a:lnTo>
                    <a:lnTo>
                      <a:pt x="48" y="14"/>
                    </a:lnTo>
                    <a:lnTo>
                      <a:pt x="41" y="14"/>
                    </a:lnTo>
                    <a:lnTo>
                      <a:pt x="41" y="14"/>
                    </a:lnTo>
                    <a:lnTo>
                      <a:pt x="41" y="7"/>
                    </a:lnTo>
                    <a:lnTo>
                      <a:pt x="34" y="7"/>
                    </a:lnTo>
                    <a:lnTo>
                      <a:pt x="27" y="0"/>
                    </a:lnTo>
                    <a:lnTo>
                      <a:pt x="20" y="0"/>
                    </a:lnTo>
                    <a:lnTo>
                      <a:pt x="20" y="0"/>
                    </a:lnTo>
                    <a:lnTo>
                      <a:pt x="14" y="0"/>
                    </a:lnTo>
                    <a:lnTo>
                      <a:pt x="7" y="7"/>
                    </a:lnTo>
                    <a:lnTo>
                      <a:pt x="7" y="14"/>
                    </a:lnTo>
                    <a:lnTo>
                      <a:pt x="0" y="14"/>
                    </a:lnTo>
                    <a:lnTo>
                      <a:pt x="0" y="21"/>
                    </a:lnTo>
                    <a:lnTo>
                      <a:pt x="0" y="28"/>
                    </a:lnTo>
                    <a:lnTo>
                      <a:pt x="0" y="28"/>
                    </a:lnTo>
                    <a:lnTo>
                      <a:pt x="0" y="35"/>
                    </a:lnTo>
                    <a:lnTo>
                      <a:pt x="0" y="35"/>
                    </a:lnTo>
                    <a:lnTo>
                      <a:pt x="7" y="35"/>
                    </a:lnTo>
                    <a:lnTo>
                      <a:pt x="7" y="35"/>
                    </a:lnTo>
                    <a:lnTo>
                      <a:pt x="7" y="35"/>
                    </a:lnTo>
                    <a:lnTo>
                      <a:pt x="14" y="35"/>
                    </a:lnTo>
                    <a:lnTo>
                      <a:pt x="20" y="35"/>
                    </a:lnTo>
                    <a:lnTo>
                      <a:pt x="27" y="35"/>
                    </a:lnTo>
                    <a:lnTo>
                      <a:pt x="34" y="28"/>
                    </a:lnTo>
                    <a:lnTo>
                      <a:pt x="41" y="28"/>
                    </a:lnTo>
                    <a:lnTo>
                      <a:pt x="41" y="28"/>
                    </a:lnTo>
                    <a:lnTo>
                      <a:pt x="41" y="28"/>
                    </a:lnTo>
                    <a:lnTo>
                      <a:pt x="48" y="21"/>
                    </a:lnTo>
                    <a:lnTo>
                      <a:pt x="48"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517" name="Freeform 269"/>
              <p:cNvSpPr>
                <a:spLocks/>
              </p:cNvSpPr>
              <p:nvPr/>
            </p:nvSpPr>
            <p:spPr bwMode="auto">
              <a:xfrm>
                <a:off x="1096" y="4001"/>
                <a:ext cx="48" cy="42"/>
              </a:xfrm>
              <a:custGeom>
                <a:avLst/>
                <a:gdLst/>
                <a:ahLst/>
                <a:cxnLst>
                  <a:cxn ang="0">
                    <a:pos x="48" y="28"/>
                  </a:cxn>
                  <a:cxn ang="0">
                    <a:pos x="48" y="28"/>
                  </a:cxn>
                  <a:cxn ang="0">
                    <a:pos x="48" y="21"/>
                  </a:cxn>
                  <a:cxn ang="0">
                    <a:pos x="48" y="21"/>
                  </a:cxn>
                  <a:cxn ang="0">
                    <a:pos x="48" y="21"/>
                  </a:cxn>
                  <a:cxn ang="0">
                    <a:pos x="48" y="14"/>
                  </a:cxn>
                  <a:cxn ang="0">
                    <a:pos x="41" y="14"/>
                  </a:cxn>
                  <a:cxn ang="0">
                    <a:pos x="41" y="7"/>
                  </a:cxn>
                  <a:cxn ang="0">
                    <a:pos x="34" y="7"/>
                  </a:cxn>
                  <a:cxn ang="0">
                    <a:pos x="27" y="0"/>
                  </a:cxn>
                  <a:cxn ang="0">
                    <a:pos x="21" y="0"/>
                  </a:cxn>
                  <a:cxn ang="0">
                    <a:pos x="21" y="0"/>
                  </a:cxn>
                  <a:cxn ang="0">
                    <a:pos x="14" y="0"/>
                  </a:cxn>
                  <a:cxn ang="0">
                    <a:pos x="7" y="7"/>
                  </a:cxn>
                  <a:cxn ang="0">
                    <a:pos x="7" y="14"/>
                  </a:cxn>
                  <a:cxn ang="0">
                    <a:pos x="0" y="21"/>
                  </a:cxn>
                  <a:cxn ang="0">
                    <a:pos x="0" y="28"/>
                  </a:cxn>
                  <a:cxn ang="0">
                    <a:pos x="0" y="28"/>
                  </a:cxn>
                  <a:cxn ang="0">
                    <a:pos x="0" y="35"/>
                  </a:cxn>
                  <a:cxn ang="0">
                    <a:pos x="0" y="42"/>
                  </a:cxn>
                  <a:cxn ang="0">
                    <a:pos x="0" y="42"/>
                  </a:cxn>
                  <a:cxn ang="0">
                    <a:pos x="7" y="42"/>
                  </a:cxn>
                  <a:cxn ang="0">
                    <a:pos x="7" y="42"/>
                  </a:cxn>
                  <a:cxn ang="0">
                    <a:pos x="7" y="42"/>
                  </a:cxn>
                  <a:cxn ang="0">
                    <a:pos x="14" y="42"/>
                  </a:cxn>
                  <a:cxn ang="0">
                    <a:pos x="21" y="42"/>
                  </a:cxn>
                  <a:cxn ang="0">
                    <a:pos x="27" y="42"/>
                  </a:cxn>
                  <a:cxn ang="0">
                    <a:pos x="34" y="35"/>
                  </a:cxn>
                  <a:cxn ang="0">
                    <a:pos x="41" y="35"/>
                  </a:cxn>
                  <a:cxn ang="0">
                    <a:pos x="41" y="35"/>
                  </a:cxn>
                  <a:cxn ang="0">
                    <a:pos x="48" y="28"/>
                  </a:cxn>
                  <a:cxn ang="0">
                    <a:pos x="48" y="28"/>
                  </a:cxn>
                  <a:cxn ang="0">
                    <a:pos x="48" y="28"/>
                  </a:cxn>
                </a:cxnLst>
                <a:rect l="0" t="0" r="r" b="b"/>
                <a:pathLst>
                  <a:path w="48" h="42">
                    <a:moveTo>
                      <a:pt x="48" y="28"/>
                    </a:moveTo>
                    <a:lnTo>
                      <a:pt x="48" y="28"/>
                    </a:lnTo>
                    <a:lnTo>
                      <a:pt x="48" y="21"/>
                    </a:lnTo>
                    <a:lnTo>
                      <a:pt x="48" y="21"/>
                    </a:lnTo>
                    <a:lnTo>
                      <a:pt x="48" y="21"/>
                    </a:lnTo>
                    <a:lnTo>
                      <a:pt x="48" y="14"/>
                    </a:lnTo>
                    <a:lnTo>
                      <a:pt x="41" y="14"/>
                    </a:lnTo>
                    <a:lnTo>
                      <a:pt x="41" y="7"/>
                    </a:lnTo>
                    <a:lnTo>
                      <a:pt x="34" y="7"/>
                    </a:lnTo>
                    <a:lnTo>
                      <a:pt x="27" y="0"/>
                    </a:lnTo>
                    <a:lnTo>
                      <a:pt x="21" y="0"/>
                    </a:lnTo>
                    <a:lnTo>
                      <a:pt x="21" y="0"/>
                    </a:lnTo>
                    <a:lnTo>
                      <a:pt x="14" y="0"/>
                    </a:lnTo>
                    <a:lnTo>
                      <a:pt x="7" y="7"/>
                    </a:lnTo>
                    <a:lnTo>
                      <a:pt x="7" y="14"/>
                    </a:lnTo>
                    <a:lnTo>
                      <a:pt x="0" y="21"/>
                    </a:lnTo>
                    <a:lnTo>
                      <a:pt x="0" y="28"/>
                    </a:lnTo>
                    <a:lnTo>
                      <a:pt x="0" y="28"/>
                    </a:lnTo>
                    <a:lnTo>
                      <a:pt x="0" y="35"/>
                    </a:lnTo>
                    <a:lnTo>
                      <a:pt x="0" y="42"/>
                    </a:lnTo>
                    <a:lnTo>
                      <a:pt x="0" y="42"/>
                    </a:lnTo>
                    <a:lnTo>
                      <a:pt x="7" y="42"/>
                    </a:lnTo>
                    <a:lnTo>
                      <a:pt x="7" y="42"/>
                    </a:lnTo>
                    <a:lnTo>
                      <a:pt x="7" y="42"/>
                    </a:lnTo>
                    <a:lnTo>
                      <a:pt x="14" y="42"/>
                    </a:lnTo>
                    <a:lnTo>
                      <a:pt x="21" y="42"/>
                    </a:lnTo>
                    <a:lnTo>
                      <a:pt x="27" y="42"/>
                    </a:lnTo>
                    <a:lnTo>
                      <a:pt x="34" y="35"/>
                    </a:lnTo>
                    <a:lnTo>
                      <a:pt x="41" y="35"/>
                    </a:lnTo>
                    <a:lnTo>
                      <a:pt x="41" y="35"/>
                    </a:lnTo>
                    <a:lnTo>
                      <a:pt x="48" y="28"/>
                    </a:lnTo>
                    <a:lnTo>
                      <a:pt x="48" y="28"/>
                    </a:lnTo>
                    <a:lnTo>
                      <a:pt x="48" y="28"/>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518" name="Freeform 270"/>
              <p:cNvSpPr>
                <a:spLocks/>
              </p:cNvSpPr>
              <p:nvPr/>
            </p:nvSpPr>
            <p:spPr bwMode="auto">
              <a:xfrm>
                <a:off x="1321" y="3917"/>
                <a:ext cx="48" cy="35"/>
              </a:xfrm>
              <a:custGeom>
                <a:avLst/>
                <a:gdLst/>
                <a:ahLst/>
                <a:cxnLst>
                  <a:cxn ang="0">
                    <a:pos x="48" y="21"/>
                  </a:cxn>
                  <a:cxn ang="0">
                    <a:pos x="48" y="21"/>
                  </a:cxn>
                  <a:cxn ang="0">
                    <a:pos x="48" y="21"/>
                  </a:cxn>
                  <a:cxn ang="0">
                    <a:pos x="48" y="21"/>
                  </a:cxn>
                  <a:cxn ang="0">
                    <a:pos x="48" y="14"/>
                  </a:cxn>
                  <a:cxn ang="0">
                    <a:pos x="48" y="14"/>
                  </a:cxn>
                  <a:cxn ang="0">
                    <a:pos x="41" y="14"/>
                  </a:cxn>
                  <a:cxn ang="0">
                    <a:pos x="41" y="7"/>
                  </a:cxn>
                  <a:cxn ang="0">
                    <a:pos x="34" y="7"/>
                  </a:cxn>
                  <a:cxn ang="0">
                    <a:pos x="27" y="0"/>
                  </a:cxn>
                  <a:cxn ang="0">
                    <a:pos x="21" y="0"/>
                  </a:cxn>
                  <a:cxn ang="0">
                    <a:pos x="21" y="0"/>
                  </a:cxn>
                  <a:cxn ang="0">
                    <a:pos x="14" y="0"/>
                  </a:cxn>
                  <a:cxn ang="0">
                    <a:pos x="7" y="7"/>
                  </a:cxn>
                  <a:cxn ang="0">
                    <a:pos x="7" y="14"/>
                  </a:cxn>
                  <a:cxn ang="0">
                    <a:pos x="7" y="14"/>
                  </a:cxn>
                  <a:cxn ang="0">
                    <a:pos x="0" y="21"/>
                  </a:cxn>
                  <a:cxn ang="0">
                    <a:pos x="0" y="28"/>
                  </a:cxn>
                  <a:cxn ang="0">
                    <a:pos x="0" y="28"/>
                  </a:cxn>
                  <a:cxn ang="0">
                    <a:pos x="0" y="35"/>
                  </a:cxn>
                  <a:cxn ang="0">
                    <a:pos x="0" y="35"/>
                  </a:cxn>
                  <a:cxn ang="0">
                    <a:pos x="7" y="35"/>
                  </a:cxn>
                  <a:cxn ang="0">
                    <a:pos x="7" y="35"/>
                  </a:cxn>
                  <a:cxn ang="0">
                    <a:pos x="7" y="35"/>
                  </a:cxn>
                  <a:cxn ang="0">
                    <a:pos x="14" y="35"/>
                  </a:cxn>
                  <a:cxn ang="0">
                    <a:pos x="21" y="35"/>
                  </a:cxn>
                  <a:cxn ang="0">
                    <a:pos x="27" y="35"/>
                  </a:cxn>
                  <a:cxn ang="0">
                    <a:pos x="34" y="28"/>
                  </a:cxn>
                  <a:cxn ang="0">
                    <a:pos x="41" y="28"/>
                  </a:cxn>
                  <a:cxn ang="0">
                    <a:pos x="41" y="28"/>
                  </a:cxn>
                  <a:cxn ang="0">
                    <a:pos x="48" y="28"/>
                  </a:cxn>
                  <a:cxn ang="0">
                    <a:pos x="48" y="28"/>
                  </a:cxn>
                  <a:cxn ang="0">
                    <a:pos x="48" y="21"/>
                  </a:cxn>
                </a:cxnLst>
                <a:rect l="0" t="0" r="r" b="b"/>
                <a:pathLst>
                  <a:path w="48" h="35">
                    <a:moveTo>
                      <a:pt x="48" y="21"/>
                    </a:moveTo>
                    <a:lnTo>
                      <a:pt x="48" y="21"/>
                    </a:lnTo>
                    <a:lnTo>
                      <a:pt x="48" y="21"/>
                    </a:lnTo>
                    <a:lnTo>
                      <a:pt x="48" y="21"/>
                    </a:lnTo>
                    <a:lnTo>
                      <a:pt x="48" y="14"/>
                    </a:lnTo>
                    <a:lnTo>
                      <a:pt x="48" y="14"/>
                    </a:lnTo>
                    <a:lnTo>
                      <a:pt x="41" y="14"/>
                    </a:lnTo>
                    <a:lnTo>
                      <a:pt x="41" y="7"/>
                    </a:lnTo>
                    <a:lnTo>
                      <a:pt x="34" y="7"/>
                    </a:lnTo>
                    <a:lnTo>
                      <a:pt x="27" y="0"/>
                    </a:lnTo>
                    <a:lnTo>
                      <a:pt x="21" y="0"/>
                    </a:lnTo>
                    <a:lnTo>
                      <a:pt x="21" y="0"/>
                    </a:lnTo>
                    <a:lnTo>
                      <a:pt x="14" y="0"/>
                    </a:lnTo>
                    <a:lnTo>
                      <a:pt x="7" y="7"/>
                    </a:lnTo>
                    <a:lnTo>
                      <a:pt x="7" y="14"/>
                    </a:lnTo>
                    <a:lnTo>
                      <a:pt x="7" y="14"/>
                    </a:lnTo>
                    <a:lnTo>
                      <a:pt x="0" y="21"/>
                    </a:lnTo>
                    <a:lnTo>
                      <a:pt x="0" y="28"/>
                    </a:lnTo>
                    <a:lnTo>
                      <a:pt x="0" y="28"/>
                    </a:lnTo>
                    <a:lnTo>
                      <a:pt x="0" y="35"/>
                    </a:lnTo>
                    <a:lnTo>
                      <a:pt x="0" y="35"/>
                    </a:lnTo>
                    <a:lnTo>
                      <a:pt x="7" y="35"/>
                    </a:lnTo>
                    <a:lnTo>
                      <a:pt x="7" y="35"/>
                    </a:lnTo>
                    <a:lnTo>
                      <a:pt x="7" y="35"/>
                    </a:lnTo>
                    <a:lnTo>
                      <a:pt x="14" y="35"/>
                    </a:lnTo>
                    <a:lnTo>
                      <a:pt x="21" y="35"/>
                    </a:lnTo>
                    <a:lnTo>
                      <a:pt x="27" y="35"/>
                    </a:lnTo>
                    <a:lnTo>
                      <a:pt x="34" y="28"/>
                    </a:lnTo>
                    <a:lnTo>
                      <a:pt x="41" y="28"/>
                    </a:lnTo>
                    <a:lnTo>
                      <a:pt x="41" y="28"/>
                    </a:lnTo>
                    <a:lnTo>
                      <a:pt x="48" y="28"/>
                    </a:lnTo>
                    <a:lnTo>
                      <a:pt x="48" y="28"/>
                    </a:lnTo>
                    <a:lnTo>
                      <a:pt x="48"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519" name="Freeform 271"/>
              <p:cNvSpPr>
                <a:spLocks/>
              </p:cNvSpPr>
              <p:nvPr/>
            </p:nvSpPr>
            <p:spPr bwMode="auto">
              <a:xfrm>
                <a:off x="1314" y="3791"/>
                <a:ext cx="48" cy="35"/>
              </a:xfrm>
              <a:custGeom>
                <a:avLst/>
                <a:gdLst/>
                <a:ahLst/>
                <a:cxnLst>
                  <a:cxn ang="0">
                    <a:pos x="48" y="21"/>
                  </a:cxn>
                  <a:cxn ang="0">
                    <a:pos x="48" y="21"/>
                  </a:cxn>
                  <a:cxn ang="0">
                    <a:pos x="48" y="21"/>
                  </a:cxn>
                  <a:cxn ang="0">
                    <a:pos x="48" y="21"/>
                  </a:cxn>
                  <a:cxn ang="0">
                    <a:pos x="48" y="14"/>
                  </a:cxn>
                  <a:cxn ang="0">
                    <a:pos x="41" y="14"/>
                  </a:cxn>
                  <a:cxn ang="0">
                    <a:pos x="41" y="14"/>
                  </a:cxn>
                  <a:cxn ang="0">
                    <a:pos x="41" y="7"/>
                  </a:cxn>
                  <a:cxn ang="0">
                    <a:pos x="34" y="7"/>
                  </a:cxn>
                  <a:cxn ang="0">
                    <a:pos x="28" y="0"/>
                  </a:cxn>
                  <a:cxn ang="0">
                    <a:pos x="21" y="0"/>
                  </a:cxn>
                  <a:cxn ang="0">
                    <a:pos x="21" y="0"/>
                  </a:cxn>
                  <a:cxn ang="0">
                    <a:pos x="14" y="0"/>
                  </a:cxn>
                  <a:cxn ang="0">
                    <a:pos x="7" y="7"/>
                  </a:cxn>
                  <a:cxn ang="0">
                    <a:pos x="7" y="14"/>
                  </a:cxn>
                  <a:cxn ang="0">
                    <a:pos x="0" y="14"/>
                  </a:cxn>
                  <a:cxn ang="0">
                    <a:pos x="0" y="21"/>
                  </a:cxn>
                  <a:cxn ang="0">
                    <a:pos x="0" y="28"/>
                  </a:cxn>
                  <a:cxn ang="0">
                    <a:pos x="0" y="28"/>
                  </a:cxn>
                  <a:cxn ang="0">
                    <a:pos x="0" y="35"/>
                  </a:cxn>
                  <a:cxn ang="0">
                    <a:pos x="0" y="35"/>
                  </a:cxn>
                  <a:cxn ang="0">
                    <a:pos x="7" y="35"/>
                  </a:cxn>
                  <a:cxn ang="0">
                    <a:pos x="7" y="35"/>
                  </a:cxn>
                  <a:cxn ang="0">
                    <a:pos x="7" y="35"/>
                  </a:cxn>
                  <a:cxn ang="0">
                    <a:pos x="14" y="35"/>
                  </a:cxn>
                  <a:cxn ang="0">
                    <a:pos x="21" y="35"/>
                  </a:cxn>
                  <a:cxn ang="0">
                    <a:pos x="28" y="35"/>
                  </a:cxn>
                  <a:cxn ang="0">
                    <a:pos x="34" y="28"/>
                  </a:cxn>
                  <a:cxn ang="0">
                    <a:pos x="41" y="28"/>
                  </a:cxn>
                  <a:cxn ang="0">
                    <a:pos x="41" y="28"/>
                  </a:cxn>
                  <a:cxn ang="0">
                    <a:pos x="41" y="28"/>
                  </a:cxn>
                  <a:cxn ang="0">
                    <a:pos x="48" y="28"/>
                  </a:cxn>
                  <a:cxn ang="0">
                    <a:pos x="48" y="21"/>
                  </a:cxn>
                </a:cxnLst>
                <a:rect l="0" t="0" r="r" b="b"/>
                <a:pathLst>
                  <a:path w="48" h="35">
                    <a:moveTo>
                      <a:pt x="48" y="21"/>
                    </a:moveTo>
                    <a:lnTo>
                      <a:pt x="48" y="21"/>
                    </a:lnTo>
                    <a:lnTo>
                      <a:pt x="48" y="21"/>
                    </a:lnTo>
                    <a:lnTo>
                      <a:pt x="48" y="21"/>
                    </a:lnTo>
                    <a:lnTo>
                      <a:pt x="48" y="14"/>
                    </a:lnTo>
                    <a:lnTo>
                      <a:pt x="41" y="14"/>
                    </a:lnTo>
                    <a:lnTo>
                      <a:pt x="41" y="14"/>
                    </a:lnTo>
                    <a:lnTo>
                      <a:pt x="41" y="7"/>
                    </a:lnTo>
                    <a:lnTo>
                      <a:pt x="34" y="7"/>
                    </a:lnTo>
                    <a:lnTo>
                      <a:pt x="28" y="0"/>
                    </a:lnTo>
                    <a:lnTo>
                      <a:pt x="21" y="0"/>
                    </a:lnTo>
                    <a:lnTo>
                      <a:pt x="21" y="0"/>
                    </a:lnTo>
                    <a:lnTo>
                      <a:pt x="14" y="0"/>
                    </a:lnTo>
                    <a:lnTo>
                      <a:pt x="7" y="7"/>
                    </a:lnTo>
                    <a:lnTo>
                      <a:pt x="7" y="14"/>
                    </a:lnTo>
                    <a:lnTo>
                      <a:pt x="0" y="14"/>
                    </a:lnTo>
                    <a:lnTo>
                      <a:pt x="0" y="21"/>
                    </a:lnTo>
                    <a:lnTo>
                      <a:pt x="0" y="28"/>
                    </a:lnTo>
                    <a:lnTo>
                      <a:pt x="0" y="28"/>
                    </a:lnTo>
                    <a:lnTo>
                      <a:pt x="0" y="35"/>
                    </a:lnTo>
                    <a:lnTo>
                      <a:pt x="0" y="35"/>
                    </a:lnTo>
                    <a:lnTo>
                      <a:pt x="7" y="35"/>
                    </a:lnTo>
                    <a:lnTo>
                      <a:pt x="7" y="35"/>
                    </a:lnTo>
                    <a:lnTo>
                      <a:pt x="7" y="35"/>
                    </a:lnTo>
                    <a:lnTo>
                      <a:pt x="14" y="35"/>
                    </a:lnTo>
                    <a:lnTo>
                      <a:pt x="21" y="35"/>
                    </a:lnTo>
                    <a:lnTo>
                      <a:pt x="28" y="35"/>
                    </a:lnTo>
                    <a:lnTo>
                      <a:pt x="34" y="28"/>
                    </a:lnTo>
                    <a:lnTo>
                      <a:pt x="41" y="28"/>
                    </a:lnTo>
                    <a:lnTo>
                      <a:pt x="41" y="28"/>
                    </a:lnTo>
                    <a:lnTo>
                      <a:pt x="41" y="28"/>
                    </a:lnTo>
                    <a:lnTo>
                      <a:pt x="48" y="28"/>
                    </a:lnTo>
                    <a:lnTo>
                      <a:pt x="48"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520" name="Freeform 272"/>
              <p:cNvSpPr>
                <a:spLocks/>
              </p:cNvSpPr>
              <p:nvPr/>
            </p:nvSpPr>
            <p:spPr bwMode="auto">
              <a:xfrm>
                <a:off x="1171" y="3847"/>
                <a:ext cx="41" cy="35"/>
              </a:xfrm>
              <a:custGeom>
                <a:avLst/>
                <a:gdLst/>
                <a:ahLst/>
                <a:cxnLst>
                  <a:cxn ang="0">
                    <a:pos x="41" y="21"/>
                  </a:cxn>
                  <a:cxn ang="0">
                    <a:pos x="41" y="21"/>
                  </a:cxn>
                  <a:cxn ang="0">
                    <a:pos x="41" y="21"/>
                  </a:cxn>
                  <a:cxn ang="0">
                    <a:pos x="41" y="14"/>
                  </a:cxn>
                  <a:cxn ang="0">
                    <a:pos x="41" y="14"/>
                  </a:cxn>
                  <a:cxn ang="0">
                    <a:pos x="41" y="14"/>
                  </a:cxn>
                  <a:cxn ang="0">
                    <a:pos x="34" y="14"/>
                  </a:cxn>
                  <a:cxn ang="0">
                    <a:pos x="34" y="7"/>
                  </a:cxn>
                  <a:cxn ang="0">
                    <a:pos x="27" y="7"/>
                  </a:cxn>
                  <a:cxn ang="0">
                    <a:pos x="21" y="0"/>
                  </a:cxn>
                  <a:cxn ang="0">
                    <a:pos x="21" y="0"/>
                  </a:cxn>
                  <a:cxn ang="0">
                    <a:pos x="14" y="0"/>
                  </a:cxn>
                  <a:cxn ang="0">
                    <a:pos x="14" y="0"/>
                  </a:cxn>
                  <a:cxn ang="0">
                    <a:pos x="7" y="7"/>
                  </a:cxn>
                  <a:cxn ang="0">
                    <a:pos x="7" y="14"/>
                  </a:cxn>
                  <a:cxn ang="0">
                    <a:pos x="0" y="14"/>
                  </a:cxn>
                  <a:cxn ang="0">
                    <a:pos x="0" y="21"/>
                  </a:cxn>
                  <a:cxn ang="0">
                    <a:pos x="0" y="28"/>
                  </a:cxn>
                  <a:cxn ang="0">
                    <a:pos x="0" y="28"/>
                  </a:cxn>
                  <a:cxn ang="0">
                    <a:pos x="0" y="35"/>
                  </a:cxn>
                  <a:cxn ang="0">
                    <a:pos x="0" y="35"/>
                  </a:cxn>
                  <a:cxn ang="0">
                    <a:pos x="7" y="35"/>
                  </a:cxn>
                  <a:cxn ang="0">
                    <a:pos x="7" y="35"/>
                  </a:cxn>
                  <a:cxn ang="0">
                    <a:pos x="7" y="35"/>
                  </a:cxn>
                  <a:cxn ang="0">
                    <a:pos x="14" y="35"/>
                  </a:cxn>
                  <a:cxn ang="0">
                    <a:pos x="14" y="35"/>
                  </a:cxn>
                  <a:cxn ang="0">
                    <a:pos x="21" y="35"/>
                  </a:cxn>
                  <a:cxn ang="0">
                    <a:pos x="27" y="28"/>
                  </a:cxn>
                  <a:cxn ang="0">
                    <a:pos x="34" y="28"/>
                  </a:cxn>
                  <a:cxn ang="0">
                    <a:pos x="34" y="28"/>
                  </a:cxn>
                  <a:cxn ang="0">
                    <a:pos x="41" y="28"/>
                  </a:cxn>
                  <a:cxn ang="0">
                    <a:pos x="41" y="21"/>
                  </a:cxn>
                  <a:cxn ang="0">
                    <a:pos x="41" y="21"/>
                  </a:cxn>
                </a:cxnLst>
                <a:rect l="0" t="0" r="r" b="b"/>
                <a:pathLst>
                  <a:path w="41" h="35">
                    <a:moveTo>
                      <a:pt x="41" y="21"/>
                    </a:moveTo>
                    <a:lnTo>
                      <a:pt x="41" y="21"/>
                    </a:lnTo>
                    <a:lnTo>
                      <a:pt x="41" y="21"/>
                    </a:lnTo>
                    <a:lnTo>
                      <a:pt x="41" y="14"/>
                    </a:lnTo>
                    <a:lnTo>
                      <a:pt x="41" y="14"/>
                    </a:lnTo>
                    <a:lnTo>
                      <a:pt x="41" y="14"/>
                    </a:lnTo>
                    <a:lnTo>
                      <a:pt x="34" y="14"/>
                    </a:lnTo>
                    <a:lnTo>
                      <a:pt x="34" y="7"/>
                    </a:lnTo>
                    <a:lnTo>
                      <a:pt x="27" y="7"/>
                    </a:lnTo>
                    <a:lnTo>
                      <a:pt x="21" y="0"/>
                    </a:lnTo>
                    <a:lnTo>
                      <a:pt x="21" y="0"/>
                    </a:lnTo>
                    <a:lnTo>
                      <a:pt x="14" y="0"/>
                    </a:lnTo>
                    <a:lnTo>
                      <a:pt x="14" y="0"/>
                    </a:lnTo>
                    <a:lnTo>
                      <a:pt x="7" y="7"/>
                    </a:lnTo>
                    <a:lnTo>
                      <a:pt x="7" y="14"/>
                    </a:lnTo>
                    <a:lnTo>
                      <a:pt x="0" y="14"/>
                    </a:lnTo>
                    <a:lnTo>
                      <a:pt x="0" y="21"/>
                    </a:lnTo>
                    <a:lnTo>
                      <a:pt x="0" y="28"/>
                    </a:lnTo>
                    <a:lnTo>
                      <a:pt x="0" y="28"/>
                    </a:lnTo>
                    <a:lnTo>
                      <a:pt x="0" y="35"/>
                    </a:lnTo>
                    <a:lnTo>
                      <a:pt x="0" y="35"/>
                    </a:lnTo>
                    <a:lnTo>
                      <a:pt x="7" y="35"/>
                    </a:lnTo>
                    <a:lnTo>
                      <a:pt x="7" y="35"/>
                    </a:lnTo>
                    <a:lnTo>
                      <a:pt x="7" y="35"/>
                    </a:lnTo>
                    <a:lnTo>
                      <a:pt x="14" y="35"/>
                    </a:lnTo>
                    <a:lnTo>
                      <a:pt x="14" y="35"/>
                    </a:lnTo>
                    <a:lnTo>
                      <a:pt x="21" y="35"/>
                    </a:lnTo>
                    <a:lnTo>
                      <a:pt x="27" y="28"/>
                    </a:lnTo>
                    <a:lnTo>
                      <a:pt x="34" y="28"/>
                    </a:lnTo>
                    <a:lnTo>
                      <a:pt x="34" y="28"/>
                    </a:lnTo>
                    <a:lnTo>
                      <a:pt x="41" y="28"/>
                    </a:lnTo>
                    <a:lnTo>
                      <a:pt x="41" y="21"/>
                    </a:lnTo>
                    <a:lnTo>
                      <a:pt x="41"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521" name="Freeform 273"/>
              <p:cNvSpPr>
                <a:spLocks/>
              </p:cNvSpPr>
              <p:nvPr/>
            </p:nvSpPr>
            <p:spPr bwMode="auto">
              <a:xfrm>
                <a:off x="1096" y="4015"/>
                <a:ext cx="55" cy="28"/>
              </a:xfrm>
              <a:custGeom>
                <a:avLst/>
                <a:gdLst/>
                <a:ahLst/>
                <a:cxnLst>
                  <a:cxn ang="0">
                    <a:pos x="0" y="7"/>
                  </a:cxn>
                  <a:cxn ang="0">
                    <a:pos x="0" y="14"/>
                  </a:cxn>
                  <a:cxn ang="0">
                    <a:pos x="0" y="14"/>
                  </a:cxn>
                  <a:cxn ang="0">
                    <a:pos x="0" y="14"/>
                  </a:cxn>
                  <a:cxn ang="0">
                    <a:pos x="0" y="14"/>
                  </a:cxn>
                  <a:cxn ang="0">
                    <a:pos x="7" y="21"/>
                  </a:cxn>
                  <a:cxn ang="0">
                    <a:pos x="7" y="21"/>
                  </a:cxn>
                  <a:cxn ang="0">
                    <a:pos x="14" y="21"/>
                  </a:cxn>
                  <a:cxn ang="0">
                    <a:pos x="21" y="28"/>
                  </a:cxn>
                  <a:cxn ang="0">
                    <a:pos x="27" y="28"/>
                  </a:cxn>
                  <a:cxn ang="0">
                    <a:pos x="27" y="28"/>
                  </a:cxn>
                  <a:cxn ang="0">
                    <a:pos x="34" y="28"/>
                  </a:cxn>
                  <a:cxn ang="0">
                    <a:pos x="41" y="28"/>
                  </a:cxn>
                  <a:cxn ang="0">
                    <a:pos x="41" y="21"/>
                  </a:cxn>
                  <a:cxn ang="0">
                    <a:pos x="48" y="21"/>
                  </a:cxn>
                  <a:cxn ang="0">
                    <a:pos x="55" y="14"/>
                  </a:cxn>
                  <a:cxn ang="0">
                    <a:pos x="55" y="14"/>
                  </a:cxn>
                  <a:cxn ang="0">
                    <a:pos x="55" y="7"/>
                  </a:cxn>
                  <a:cxn ang="0">
                    <a:pos x="55" y="7"/>
                  </a:cxn>
                  <a:cxn ang="0">
                    <a:pos x="55" y="0"/>
                  </a:cxn>
                  <a:cxn ang="0">
                    <a:pos x="55" y="0"/>
                  </a:cxn>
                  <a:cxn ang="0">
                    <a:pos x="48" y="0"/>
                  </a:cxn>
                  <a:cxn ang="0">
                    <a:pos x="48" y="0"/>
                  </a:cxn>
                  <a:cxn ang="0">
                    <a:pos x="41" y="0"/>
                  </a:cxn>
                  <a:cxn ang="0">
                    <a:pos x="41" y="0"/>
                  </a:cxn>
                  <a:cxn ang="0">
                    <a:pos x="34" y="0"/>
                  </a:cxn>
                  <a:cxn ang="0">
                    <a:pos x="27" y="0"/>
                  </a:cxn>
                  <a:cxn ang="0">
                    <a:pos x="14" y="0"/>
                  </a:cxn>
                  <a:cxn ang="0">
                    <a:pos x="7" y="7"/>
                  </a:cxn>
                  <a:cxn ang="0">
                    <a:pos x="7" y="7"/>
                  </a:cxn>
                  <a:cxn ang="0">
                    <a:pos x="7" y="7"/>
                  </a:cxn>
                  <a:cxn ang="0">
                    <a:pos x="0" y="7"/>
                  </a:cxn>
                  <a:cxn ang="0">
                    <a:pos x="0" y="7"/>
                  </a:cxn>
                </a:cxnLst>
                <a:rect l="0" t="0" r="r" b="b"/>
                <a:pathLst>
                  <a:path w="55" h="28">
                    <a:moveTo>
                      <a:pt x="0" y="7"/>
                    </a:moveTo>
                    <a:lnTo>
                      <a:pt x="0" y="14"/>
                    </a:lnTo>
                    <a:lnTo>
                      <a:pt x="0" y="14"/>
                    </a:lnTo>
                    <a:lnTo>
                      <a:pt x="0" y="14"/>
                    </a:lnTo>
                    <a:lnTo>
                      <a:pt x="0" y="14"/>
                    </a:lnTo>
                    <a:lnTo>
                      <a:pt x="7" y="21"/>
                    </a:lnTo>
                    <a:lnTo>
                      <a:pt x="7" y="21"/>
                    </a:lnTo>
                    <a:lnTo>
                      <a:pt x="14" y="21"/>
                    </a:lnTo>
                    <a:lnTo>
                      <a:pt x="21" y="28"/>
                    </a:lnTo>
                    <a:lnTo>
                      <a:pt x="27" y="28"/>
                    </a:lnTo>
                    <a:lnTo>
                      <a:pt x="27" y="28"/>
                    </a:lnTo>
                    <a:lnTo>
                      <a:pt x="34" y="28"/>
                    </a:lnTo>
                    <a:lnTo>
                      <a:pt x="41" y="28"/>
                    </a:lnTo>
                    <a:lnTo>
                      <a:pt x="41" y="21"/>
                    </a:lnTo>
                    <a:lnTo>
                      <a:pt x="48" y="21"/>
                    </a:lnTo>
                    <a:lnTo>
                      <a:pt x="55" y="14"/>
                    </a:lnTo>
                    <a:lnTo>
                      <a:pt x="55" y="14"/>
                    </a:lnTo>
                    <a:lnTo>
                      <a:pt x="55" y="7"/>
                    </a:lnTo>
                    <a:lnTo>
                      <a:pt x="55" y="7"/>
                    </a:lnTo>
                    <a:lnTo>
                      <a:pt x="55" y="0"/>
                    </a:lnTo>
                    <a:lnTo>
                      <a:pt x="55" y="0"/>
                    </a:lnTo>
                    <a:lnTo>
                      <a:pt x="48" y="0"/>
                    </a:lnTo>
                    <a:lnTo>
                      <a:pt x="48" y="0"/>
                    </a:lnTo>
                    <a:lnTo>
                      <a:pt x="41" y="0"/>
                    </a:lnTo>
                    <a:lnTo>
                      <a:pt x="41" y="0"/>
                    </a:lnTo>
                    <a:lnTo>
                      <a:pt x="34" y="0"/>
                    </a:lnTo>
                    <a:lnTo>
                      <a:pt x="27" y="0"/>
                    </a:lnTo>
                    <a:lnTo>
                      <a:pt x="14" y="0"/>
                    </a:lnTo>
                    <a:lnTo>
                      <a:pt x="7" y="7"/>
                    </a:lnTo>
                    <a:lnTo>
                      <a:pt x="7" y="7"/>
                    </a:lnTo>
                    <a:lnTo>
                      <a:pt x="7" y="7"/>
                    </a:lnTo>
                    <a:lnTo>
                      <a:pt x="0" y="7"/>
                    </a:lnTo>
                    <a:lnTo>
                      <a:pt x="0" y="7"/>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522" name="Freeform 274"/>
              <p:cNvSpPr>
                <a:spLocks/>
              </p:cNvSpPr>
              <p:nvPr/>
            </p:nvSpPr>
            <p:spPr bwMode="auto">
              <a:xfrm>
                <a:off x="926" y="3938"/>
                <a:ext cx="54" cy="35"/>
              </a:xfrm>
              <a:custGeom>
                <a:avLst/>
                <a:gdLst/>
                <a:ahLst/>
                <a:cxnLst>
                  <a:cxn ang="0">
                    <a:pos x="0" y="21"/>
                  </a:cxn>
                  <a:cxn ang="0">
                    <a:pos x="0" y="21"/>
                  </a:cxn>
                  <a:cxn ang="0">
                    <a:pos x="0" y="21"/>
                  </a:cxn>
                  <a:cxn ang="0">
                    <a:pos x="0" y="14"/>
                  </a:cxn>
                  <a:cxn ang="0">
                    <a:pos x="0" y="14"/>
                  </a:cxn>
                  <a:cxn ang="0">
                    <a:pos x="6" y="14"/>
                  </a:cxn>
                  <a:cxn ang="0">
                    <a:pos x="6" y="14"/>
                  </a:cxn>
                  <a:cxn ang="0">
                    <a:pos x="13" y="7"/>
                  </a:cxn>
                  <a:cxn ang="0">
                    <a:pos x="20" y="7"/>
                  </a:cxn>
                  <a:cxn ang="0">
                    <a:pos x="27" y="0"/>
                  </a:cxn>
                  <a:cxn ang="0">
                    <a:pos x="27" y="0"/>
                  </a:cxn>
                  <a:cxn ang="0">
                    <a:pos x="34" y="0"/>
                  </a:cxn>
                  <a:cxn ang="0">
                    <a:pos x="41" y="0"/>
                  </a:cxn>
                  <a:cxn ang="0">
                    <a:pos x="41" y="7"/>
                  </a:cxn>
                  <a:cxn ang="0">
                    <a:pos x="47" y="14"/>
                  </a:cxn>
                  <a:cxn ang="0">
                    <a:pos x="54" y="14"/>
                  </a:cxn>
                  <a:cxn ang="0">
                    <a:pos x="54" y="21"/>
                  </a:cxn>
                  <a:cxn ang="0">
                    <a:pos x="54" y="28"/>
                  </a:cxn>
                  <a:cxn ang="0">
                    <a:pos x="54" y="28"/>
                  </a:cxn>
                  <a:cxn ang="0">
                    <a:pos x="54" y="35"/>
                  </a:cxn>
                  <a:cxn ang="0">
                    <a:pos x="54" y="35"/>
                  </a:cxn>
                  <a:cxn ang="0">
                    <a:pos x="47" y="35"/>
                  </a:cxn>
                  <a:cxn ang="0">
                    <a:pos x="47" y="35"/>
                  </a:cxn>
                  <a:cxn ang="0">
                    <a:pos x="41" y="35"/>
                  </a:cxn>
                  <a:cxn ang="0">
                    <a:pos x="41" y="35"/>
                  </a:cxn>
                  <a:cxn ang="0">
                    <a:pos x="34" y="35"/>
                  </a:cxn>
                  <a:cxn ang="0">
                    <a:pos x="27" y="35"/>
                  </a:cxn>
                  <a:cxn ang="0">
                    <a:pos x="13" y="28"/>
                  </a:cxn>
                  <a:cxn ang="0">
                    <a:pos x="6" y="28"/>
                  </a:cxn>
                  <a:cxn ang="0">
                    <a:pos x="6" y="28"/>
                  </a:cxn>
                  <a:cxn ang="0">
                    <a:pos x="6" y="28"/>
                  </a:cxn>
                  <a:cxn ang="0">
                    <a:pos x="0" y="21"/>
                  </a:cxn>
                  <a:cxn ang="0">
                    <a:pos x="0" y="21"/>
                  </a:cxn>
                </a:cxnLst>
                <a:rect l="0" t="0" r="r" b="b"/>
                <a:pathLst>
                  <a:path w="54" h="35">
                    <a:moveTo>
                      <a:pt x="0" y="21"/>
                    </a:moveTo>
                    <a:lnTo>
                      <a:pt x="0" y="21"/>
                    </a:lnTo>
                    <a:lnTo>
                      <a:pt x="0" y="21"/>
                    </a:lnTo>
                    <a:lnTo>
                      <a:pt x="0" y="14"/>
                    </a:lnTo>
                    <a:lnTo>
                      <a:pt x="0" y="14"/>
                    </a:lnTo>
                    <a:lnTo>
                      <a:pt x="6" y="14"/>
                    </a:lnTo>
                    <a:lnTo>
                      <a:pt x="6" y="14"/>
                    </a:lnTo>
                    <a:lnTo>
                      <a:pt x="13" y="7"/>
                    </a:lnTo>
                    <a:lnTo>
                      <a:pt x="20" y="7"/>
                    </a:lnTo>
                    <a:lnTo>
                      <a:pt x="27" y="0"/>
                    </a:lnTo>
                    <a:lnTo>
                      <a:pt x="27" y="0"/>
                    </a:lnTo>
                    <a:lnTo>
                      <a:pt x="34" y="0"/>
                    </a:lnTo>
                    <a:lnTo>
                      <a:pt x="41" y="0"/>
                    </a:lnTo>
                    <a:lnTo>
                      <a:pt x="41" y="7"/>
                    </a:lnTo>
                    <a:lnTo>
                      <a:pt x="47" y="14"/>
                    </a:lnTo>
                    <a:lnTo>
                      <a:pt x="54" y="14"/>
                    </a:lnTo>
                    <a:lnTo>
                      <a:pt x="54" y="21"/>
                    </a:lnTo>
                    <a:lnTo>
                      <a:pt x="54" y="28"/>
                    </a:lnTo>
                    <a:lnTo>
                      <a:pt x="54" y="28"/>
                    </a:lnTo>
                    <a:lnTo>
                      <a:pt x="54" y="35"/>
                    </a:lnTo>
                    <a:lnTo>
                      <a:pt x="54" y="35"/>
                    </a:lnTo>
                    <a:lnTo>
                      <a:pt x="47" y="35"/>
                    </a:lnTo>
                    <a:lnTo>
                      <a:pt x="47" y="35"/>
                    </a:lnTo>
                    <a:lnTo>
                      <a:pt x="41" y="35"/>
                    </a:lnTo>
                    <a:lnTo>
                      <a:pt x="41" y="35"/>
                    </a:lnTo>
                    <a:lnTo>
                      <a:pt x="34" y="35"/>
                    </a:lnTo>
                    <a:lnTo>
                      <a:pt x="27" y="35"/>
                    </a:lnTo>
                    <a:lnTo>
                      <a:pt x="13" y="28"/>
                    </a:lnTo>
                    <a:lnTo>
                      <a:pt x="6" y="28"/>
                    </a:lnTo>
                    <a:lnTo>
                      <a:pt x="6" y="28"/>
                    </a:lnTo>
                    <a:lnTo>
                      <a:pt x="6" y="28"/>
                    </a:lnTo>
                    <a:lnTo>
                      <a:pt x="0" y="21"/>
                    </a:lnTo>
                    <a:lnTo>
                      <a:pt x="0" y="21"/>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523" name="Freeform 275"/>
              <p:cNvSpPr>
                <a:spLocks/>
              </p:cNvSpPr>
              <p:nvPr/>
            </p:nvSpPr>
            <p:spPr bwMode="auto">
              <a:xfrm>
                <a:off x="1062" y="3938"/>
                <a:ext cx="89" cy="56"/>
              </a:xfrm>
              <a:custGeom>
                <a:avLst/>
                <a:gdLst/>
                <a:ahLst/>
                <a:cxnLst>
                  <a:cxn ang="0">
                    <a:pos x="0" y="35"/>
                  </a:cxn>
                  <a:cxn ang="0">
                    <a:pos x="0" y="35"/>
                  </a:cxn>
                  <a:cxn ang="0">
                    <a:pos x="0" y="28"/>
                  </a:cxn>
                  <a:cxn ang="0">
                    <a:pos x="0" y="28"/>
                  </a:cxn>
                  <a:cxn ang="0">
                    <a:pos x="7" y="21"/>
                  </a:cxn>
                  <a:cxn ang="0">
                    <a:pos x="7" y="21"/>
                  </a:cxn>
                  <a:cxn ang="0">
                    <a:pos x="14" y="21"/>
                  </a:cxn>
                  <a:cxn ang="0">
                    <a:pos x="20" y="14"/>
                  </a:cxn>
                  <a:cxn ang="0">
                    <a:pos x="27" y="7"/>
                  </a:cxn>
                  <a:cxn ang="0">
                    <a:pos x="41" y="0"/>
                  </a:cxn>
                  <a:cxn ang="0">
                    <a:pos x="48" y="0"/>
                  </a:cxn>
                  <a:cxn ang="0">
                    <a:pos x="55" y="0"/>
                  </a:cxn>
                  <a:cxn ang="0">
                    <a:pos x="61" y="7"/>
                  </a:cxn>
                  <a:cxn ang="0">
                    <a:pos x="68" y="7"/>
                  </a:cxn>
                  <a:cxn ang="0">
                    <a:pos x="75" y="14"/>
                  </a:cxn>
                  <a:cxn ang="0">
                    <a:pos x="82" y="28"/>
                  </a:cxn>
                  <a:cxn ang="0">
                    <a:pos x="89" y="35"/>
                  </a:cxn>
                  <a:cxn ang="0">
                    <a:pos x="89" y="42"/>
                  </a:cxn>
                  <a:cxn ang="0">
                    <a:pos x="89" y="49"/>
                  </a:cxn>
                  <a:cxn ang="0">
                    <a:pos x="89" y="49"/>
                  </a:cxn>
                  <a:cxn ang="0">
                    <a:pos x="82" y="56"/>
                  </a:cxn>
                  <a:cxn ang="0">
                    <a:pos x="82" y="56"/>
                  </a:cxn>
                  <a:cxn ang="0">
                    <a:pos x="75" y="56"/>
                  </a:cxn>
                  <a:cxn ang="0">
                    <a:pos x="68" y="56"/>
                  </a:cxn>
                  <a:cxn ang="0">
                    <a:pos x="68" y="56"/>
                  </a:cxn>
                  <a:cxn ang="0">
                    <a:pos x="55" y="56"/>
                  </a:cxn>
                  <a:cxn ang="0">
                    <a:pos x="41" y="56"/>
                  </a:cxn>
                  <a:cxn ang="0">
                    <a:pos x="27" y="49"/>
                  </a:cxn>
                  <a:cxn ang="0">
                    <a:pos x="14" y="42"/>
                  </a:cxn>
                  <a:cxn ang="0">
                    <a:pos x="14" y="42"/>
                  </a:cxn>
                  <a:cxn ang="0">
                    <a:pos x="7" y="42"/>
                  </a:cxn>
                  <a:cxn ang="0">
                    <a:pos x="7" y="42"/>
                  </a:cxn>
                  <a:cxn ang="0">
                    <a:pos x="0" y="35"/>
                  </a:cxn>
                </a:cxnLst>
                <a:rect l="0" t="0" r="r" b="b"/>
                <a:pathLst>
                  <a:path w="89" h="56">
                    <a:moveTo>
                      <a:pt x="0" y="35"/>
                    </a:moveTo>
                    <a:lnTo>
                      <a:pt x="0" y="35"/>
                    </a:lnTo>
                    <a:lnTo>
                      <a:pt x="0" y="28"/>
                    </a:lnTo>
                    <a:lnTo>
                      <a:pt x="0" y="28"/>
                    </a:lnTo>
                    <a:lnTo>
                      <a:pt x="7" y="21"/>
                    </a:lnTo>
                    <a:lnTo>
                      <a:pt x="7" y="21"/>
                    </a:lnTo>
                    <a:lnTo>
                      <a:pt x="14" y="21"/>
                    </a:lnTo>
                    <a:lnTo>
                      <a:pt x="20" y="14"/>
                    </a:lnTo>
                    <a:lnTo>
                      <a:pt x="27" y="7"/>
                    </a:lnTo>
                    <a:lnTo>
                      <a:pt x="41" y="0"/>
                    </a:lnTo>
                    <a:lnTo>
                      <a:pt x="48" y="0"/>
                    </a:lnTo>
                    <a:lnTo>
                      <a:pt x="55" y="0"/>
                    </a:lnTo>
                    <a:lnTo>
                      <a:pt x="61" y="7"/>
                    </a:lnTo>
                    <a:lnTo>
                      <a:pt x="68" y="7"/>
                    </a:lnTo>
                    <a:lnTo>
                      <a:pt x="75" y="14"/>
                    </a:lnTo>
                    <a:lnTo>
                      <a:pt x="82" y="28"/>
                    </a:lnTo>
                    <a:lnTo>
                      <a:pt x="89" y="35"/>
                    </a:lnTo>
                    <a:lnTo>
                      <a:pt x="89" y="42"/>
                    </a:lnTo>
                    <a:lnTo>
                      <a:pt x="89" y="49"/>
                    </a:lnTo>
                    <a:lnTo>
                      <a:pt x="89" y="49"/>
                    </a:lnTo>
                    <a:lnTo>
                      <a:pt x="82" y="56"/>
                    </a:lnTo>
                    <a:lnTo>
                      <a:pt x="82" y="56"/>
                    </a:lnTo>
                    <a:lnTo>
                      <a:pt x="75" y="56"/>
                    </a:lnTo>
                    <a:lnTo>
                      <a:pt x="68" y="56"/>
                    </a:lnTo>
                    <a:lnTo>
                      <a:pt x="68" y="56"/>
                    </a:lnTo>
                    <a:lnTo>
                      <a:pt x="55" y="56"/>
                    </a:lnTo>
                    <a:lnTo>
                      <a:pt x="41" y="56"/>
                    </a:lnTo>
                    <a:lnTo>
                      <a:pt x="27" y="49"/>
                    </a:lnTo>
                    <a:lnTo>
                      <a:pt x="14" y="42"/>
                    </a:lnTo>
                    <a:lnTo>
                      <a:pt x="14" y="42"/>
                    </a:lnTo>
                    <a:lnTo>
                      <a:pt x="7" y="42"/>
                    </a:lnTo>
                    <a:lnTo>
                      <a:pt x="7" y="42"/>
                    </a:lnTo>
                    <a:lnTo>
                      <a:pt x="0" y="35"/>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524" name="Freeform 276"/>
              <p:cNvSpPr>
                <a:spLocks/>
              </p:cNvSpPr>
              <p:nvPr/>
            </p:nvSpPr>
            <p:spPr bwMode="auto">
              <a:xfrm>
                <a:off x="1048" y="4015"/>
                <a:ext cx="34" cy="21"/>
              </a:xfrm>
              <a:custGeom>
                <a:avLst/>
                <a:gdLst/>
                <a:ahLst/>
                <a:cxnLst>
                  <a:cxn ang="0">
                    <a:pos x="0" y="14"/>
                  </a:cxn>
                  <a:cxn ang="0">
                    <a:pos x="0" y="14"/>
                  </a:cxn>
                  <a:cxn ang="0">
                    <a:pos x="0" y="14"/>
                  </a:cxn>
                  <a:cxn ang="0">
                    <a:pos x="0" y="14"/>
                  </a:cxn>
                  <a:cxn ang="0">
                    <a:pos x="0" y="7"/>
                  </a:cxn>
                  <a:cxn ang="0">
                    <a:pos x="0" y="7"/>
                  </a:cxn>
                  <a:cxn ang="0">
                    <a:pos x="7" y="7"/>
                  </a:cxn>
                  <a:cxn ang="0">
                    <a:pos x="7" y="7"/>
                  </a:cxn>
                  <a:cxn ang="0">
                    <a:pos x="14" y="0"/>
                  </a:cxn>
                  <a:cxn ang="0">
                    <a:pos x="14" y="0"/>
                  </a:cxn>
                  <a:cxn ang="0">
                    <a:pos x="21" y="0"/>
                  </a:cxn>
                  <a:cxn ang="0">
                    <a:pos x="21" y="0"/>
                  </a:cxn>
                  <a:cxn ang="0">
                    <a:pos x="28" y="0"/>
                  </a:cxn>
                  <a:cxn ang="0">
                    <a:pos x="28" y="7"/>
                  </a:cxn>
                  <a:cxn ang="0">
                    <a:pos x="28" y="7"/>
                  </a:cxn>
                  <a:cxn ang="0">
                    <a:pos x="34" y="7"/>
                  </a:cxn>
                  <a:cxn ang="0">
                    <a:pos x="34" y="14"/>
                  </a:cxn>
                  <a:cxn ang="0">
                    <a:pos x="34" y="14"/>
                  </a:cxn>
                  <a:cxn ang="0">
                    <a:pos x="34" y="21"/>
                  </a:cxn>
                  <a:cxn ang="0">
                    <a:pos x="34" y="21"/>
                  </a:cxn>
                  <a:cxn ang="0">
                    <a:pos x="34" y="21"/>
                  </a:cxn>
                  <a:cxn ang="0">
                    <a:pos x="34" y="21"/>
                  </a:cxn>
                  <a:cxn ang="0">
                    <a:pos x="28" y="21"/>
                  </a:cxn>
                  <a:cxn ang="0">
                    <a:pos x="28" y="21"/>
                  </a:cxn>
                  <a:cxn ang="0">
                    <a:pos x="28" y="21"/>
                  </a:cxn>
                  <a:cxn ang="0">
                    <a:pos x="21"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7" y="7"/>
                    </a:lnTo>
                    <a:lnTo>
                      <a:pt x="7" y="7"/>
                    </a:lnTo>
                    <a:lnTo>
                      <a:pt x="14" y="0"/>
                    </a:lnTo>
                    <a:lnTo>
                      <a:pt x="14" y="0"/>
                    </a:lnTo>
                    <a:lnTo>
                      <a:pt x="21" y="0"/>
                    </a:lnTo>
                    <a:lnTo>
                      <a:pt x="21" y="0"/>
                    </a:lnTo>
                    <a:lnTo>
                      <a:pt x="28" y="0"/>
                    </a:lnTo>
                    <a:lnTo>
                      <a:pt x="28" y="7"/>
                    </a:lnTo>
                    <a:lnTo>
                      <a:pt x="28" y="7"/>
                    </a:lnTo>
                    <a:lnTo>
                      <a:pt x="34" y="7"/>
                    </a:lnTo>
                    <a:lnTo>
                      <a:pt x="34" y="14"/>
                    </a:lnTo>
                    <a:lnTo>
                      <a:pt x="34" y="14"/>
                    </a:lnTo>
                    <a:lnTo>
                      <a:pt x="34" y="21"/>
                    </a:lnTo>
                    <a:lnTo>
                      <a:pt x="34" y="21"/>
                    </a:lnTo>
                    <a:lnTo>
                      <a:pt x="34" y="21"/>
                    </a:lnTo>
                    <a:lnTo>
                      <a:pt x="34" y="21"/>
                    </a:lnTo>
                    <a:lnTo>
                      <a:pt x="28" y="21"/>
                    </a:lnTo>
                    <a:lnTo>
                      <a:pt x="28" y="21"/>
                    </a:lnTo>
                    <a:lnTo>
                      <a:pt x="28" y="21"/>
                    </a:lnTo>
                    <a:lnTo>
                      <a:pt x="21" y="21"/>
                    </a:lnTo>
                    <a:lnTo>
                      <a:pt x="14" y="21"/>
                    </a:lnTo>
                    <a:lnTo>
                      <a:pt x="14"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525" name="Freeform 277"/>
              <p:cNvSpPr>
                <a:spLocks/>
              </p:cNvSpPr>
              <p:nvPr/>
            </p:nvSpPr>
            <p:spPr bwMode="auto">
              <a:xfrm>
                <a:off x="1117" y="3994"/>
                <a:ext cx="34" cy="21"/>
              </a:xfrm>
              <a:custGeom>
                <a:avLst/>
                <a:gdLst/>
                <a:ahLst/>
                <a:cxnLst>
                  <a:cxn ang="0">
                    <a:pos x="0" y="14"/>
                  </a:cxn>
                  <a:cxn ang="0">
                    <a:pos x="0" y="14"/>
                  </a:cxn>
                  <a:cxn ang="0">
                    <a:pos x="0" y="14"/>
                  </a:cxn>
                  <a:cxn ang="0">
                    <a:pos x="0" y="14"/>
                  </a:cxn>
                  <a:cxn ang="0">
                    <a:pos x="0" y="7"/>
                  </a:cxn>
                  <a:cxn ang="0">
                    <a:pos x="0" y="7"/>
                  </a:cxn>
                  <a:cxn ang="0">
                    <a:pos x="6" y="7"/>
                  </a:cxn>
                  <a:cxn ang="0">
                    <a:pos x="6" y="7"/>
                  </a:cxn>
                  <a:cxn ang="0">
                    <a:pos x="13" y="0"/>
                  </a:cxn>
                  <a:cxn ang="0">
                    <a:pos x="13" y="0"/>
                  </a:cxn>
                  <a:cxn ang="0">
                    <a:pos x="20" y="0"/>
                  </a:cxn>
                  <a:cxn ang="0">
                    <a:pos x="20"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3" y="21"/>
                  </a:cxn>
                  <a:cxn ang="0">
                    <a:pos x="13" y="21"/>
                  </a:cxn>
                  <a:cxn ang="0">
                    <a:pos x="6" y="14"/>
                  </a:cxn>
                  <a:cxn ang="0">
                    <a:pos x="6"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6" y="7"/>
                    </a:lnTo>
                    <a:lnTo>
                      <a:pt x="6" y="7"/>
                    </a:lnTo>
                    <a:lnTo>
                      <a:pt x="13" y="0"/>
                    </a:lnTo>
                    <a:lnTo>
                      <a:pt x="13" y="0"/>
                    </a:lnTo>
                    <a:lnTo>
                      <a:pt x="20" y="0"/>
                    </a:lnTo>
                    <a:lnTo>
                      <a:pt x="20"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3" y="21"/>
                    </a:lnTo>
                    <a:lnTo>
                      <a:pt x="13" y="21"/>
                    </a:lnTo>
                    <a:lnTo>
                      <a:pt x="6" y="14"/>
                    </a:lnTo>
                    <a:lnTo>
                      <a:pt x="6"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526" name="Freeform 278"/>
              <p:cNvSpPr>
                <a:spLocks/>
              </p:cNvSpPr>
              <p:nvPr/>
            </p:nvSpPr>
            <p:spPr bwMode="auto">
              <a:xfrm>
                <a:off x="1048" y="3903"/>
                <a:ext cx="34" cy="21"/>
              </a:xfrm>
              <a:custGeom>
                <a:avLst/>
                <a:gdLst/>
                <a:ahLst/>
                <a:cxnLst>
                  <a:cxn ang="0">
                    <a:pos x="0" y="14"/>
                  </a:cxn>
                  <a:cxn ang="0">
                    <a:pos x="0" y="14"/>
                  </a:cxn>
                  <a:cxn ang="0">
                    <a:pos x="0" y="14"/>
                  </a:cxn>
                  <a:cxn ang="0">
                    <a:pos x="0" y="7"/>
                  </a:cxn>
                  <a:cxn ang="0">
                    <a:pos x="0" y="7"/>
                  </a:cxn>
                  <a:cxn ang="0">
                    <a:pos x="0" y="7"/>
                  </a:cxn>
                  <a:cxn ang="0">
                    <a:pos x="7" y="7"/>
                  </a:cxn>
                  <a:cxn ang="0">
                    <a:pos x="7" y="7"/>
                  </a:cxn>
                  <a:cxn ang="0">
                    <a:pos x="14" y="0"/>
                  </a:cxn>
                  <a:cxn ang="0">
                    <a:pos x="14" y="0"/>
                  </a:cxn>
                  <a:cxn ang="0">
                    <a:pos x="21" y="0"/>
                  </a:cxn>
                  <a:cxn ang="0">
                    <a:pos x="21" y="0"/>
                  </a:cxn>
                  <a:cxn ang="0">
                    <a:pos x="28" y="0"/>
                  </a:cxn>
                  <a:cxn ang="0">
                    <a:pos x="28" y="7"/>
                  </a:cxn>
                  <a:cxn ang="0">
                    <a:pos x="28" y="7"/>
                  </a:cxn>
                  <a:cxn ang="0">
                    <a:pos x="34" y="7"/>
                  </a:cxn>
                  <a:cxn ang="0">
                    <a:pos x="34" y="14"/>
                  </a:cxn>
                  <a:cxn ang="0">
                    <a:pos x="34" y="14"/>
                  </a:cxn>
                  <a:cxn ang="0">
                    <a:pos x="34" y="21"/>
                  </a:cxn>
                  <a:cxn ang="0">
                    <a:pos x="34" y="21"/>
                  </a:cxn>
                  <a:cxn ang="0">
                    <a:pos x="34" y="21"/>
                  </a:cxn>
                  <a:cxn ang="0">
                    <a:pos x="34" y="21"/>
                  </a:cxn>
                  <a:cxn ang="0">
                    <a:pos x="28" y="21"/>
                  </a:cxn>
                  <a:cxn ang="0">
                    <a:pos x="28" y="21"/>
                  </a:cxn>
                  <a:cxn ang="0">
                    <a:pos x="28" y="21"/>
                  </a:cxn>
                  <a:cxn ang="0">
                    <a:pos x="21" y="21"/>
                  </a:cxn>
                  <a:cxn ang="0">
                    <a:pos x="14" y="21"/>
                  </a:cxn>
                  <a:cxn ang="0">
                    <a:pos x="14" y="21"/>
                  </a:cxn>
                  <a:cxn ang="0">
                    <a:pos x="7" y="14"/>
                  </a:cxn>
                  <a:cxn ang="0">
                    <a:pos x="7" y="14"/>
                  </a:cxn>
                  <a:cxn ang="0">
                    <a:pos x="0" y="14"/>
                  </a:cxn>
                  <a:cxn ang="0">
                    <a:pos x="0" y="14"/>
                  </a:cxn>
                  <a:cxn ang="0">
                    <a:pos x="0" y="14"/>
                  </a:cxn>
                </a:cxnLst>
                <a:rect l="0" t="0" r="r" b="b"/>
                <a:pathLst>
                  <a:path w="34" h="21">
                    <a:moveTo>
                      <a:pt x="0" y="14"/>
                    </a:moveTo>
                    <a:lnTo>
                      <a:pt x="0" y="14"/>
                    </a:lnTo>
                    <a:lnTo>
                      <a:pt x="0" y="14"/>
                    </a:lnTo>
                    <a:lnTo>
                      <a:pt x="0" y="7"/>
                    </a:lnTo>
                    <a:lnTo>
                      <a:pt x="0" y="7"/>
                    </a:lnTo>
                    <a:lnTo>
                      <a:pt x="0" y="7"/>
                    </a:lnTo>
                    <a:lnTo>
                      <a:pt x="7" y="7"/>
                    </a:lnTo>
                    <a:lnTo>
                      <a:pt x="7" y="7"/>
                    </a:lnTo>
                    <a:lnTo>
                      <a:pt x="14" y="0"/>
                    </a:lnTo>
                    <a:lnTo>
                      <a:pt x="14" y="0"/>
                    </a:lnTo>
                    <a:lnTo>
                      <a:pt x="21" y="0"/>
                    </a:lnTo>
                    <a:lnTo>
                      <a:pt x="21" y="0"/>
                    </a:lnTo>
                    <a:lnTo>
                      <a:pt x="28" y="0"/>
                    </a:lnTo>
                    <a:lnTo>
                      <a:pt x="28" y="7"/>
                    </a:lnTo>
                    <a:lnTo>
                      <a:pt x="28" y="7"/>
                    </a:lnTo>
                    <a:lnTo>
                      <a:pt x="34" y="7"/>
                    </a:lnTo>
                    <a:lnTo>
                      <a:pt x="34" y="14"/>
                    </a:lnTo>
                    <a:lnTo>
                      <a:pt x="34" y="14"/>
                    </a:lnTo>
                    <a:lnTo>
                      <a:pt x="34" y="21"/>
                    </a:lnTo>
                    <a:lnTo>
                      <a:pt x="34" y="21"/>
                    </a:lnTo>
                    <a:lnTo>
                      <a:pt x="34" y="21"/>
                    </a:lnTo>
                    <a:lnTo>
                      <a:pt x="34" y="21"/>
                    </a:lnTo>
                    <a:lnTo>
                      <a:pt x="28" y="21"/>
                    </a:lnTo>
                    <a:lnTo>
                      <a:pt x="28" y="21"/>
                    </a:lnTo>
                    <a:lnTo>
                      <a:pt x="28" y="21"/>
                    </a:lnTo>
                    <a:lnTo>
                      <a:pt x="21" y="21"/>
                    </a:lnTo>
                    <a:lnTo>
                      <a:pt x="14" y="21"/>
                    </a:lnTo>
                    <a:lnTo>
                      <a:pt x="14" y="21"/>
                    </a:lnTo>
                    <a:lnTo>
                      <a:pt x="7" y="14"/>
                    </a:lnTo>
                    <a:lnTo>
                      <a:pt x="7"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527" name="Freeform 279"/>
              <p:cNvSpPr>
                <a:spLocks/>
              </p:cNvSpPr>
              <p:nvPr/>
            </p:nvSpPr>
            <p:spPr bwMode="auto">
              <a:xfrm>
                <a:off x="1158" y="3994"/>
                <a:ext cx="34" cy="21"/>
              </a:xfrm>
              <a:custGeom>
                <a:avLst/>
                <a:gdLst/>
                <a:ahLst/>
                <a:cxnLst>
                  <a:cxn ang="0">
                    <a:pos x="0" y="14"/>
                  </a:cxn>
                  <a:cxn ang="0">
                    <a:pos x="0" y="14"/>
                  </a:cxn>
                  <a:cxn ang="0">
                    <a:pos x="0" y="14"/>
                  </a:cxn>
                  <a:cxn ang="0">
                    <a:pos x="0" y="14"/>
                  </a:cxn>
                  <a:cxn ang="0">
                    <a:pos x="0" y="7"/>
                  </a:cxn>
                  <a:cxn ang="0">
                    <a:pos x="0" y="7"/>
                  </a:cxn>
                  <a:cxn ang="0">
                    <a:pos x="6" y="7"/>
                  </a:cxn>
                  <a:cxn ang="0">
                    <a:pos x="6" y="7"/>
                  </a:cxn>
                  <a:cxn ang="0">
                    <a:pos x="13" y="0"/>
                  </a:cxn>
                  <a:cxn ang="0">
                    <a:pos x="13" y="0"/>
                  </a:cxn>
                  <a:cxn ang="0">
                    <a:pos x="20" y="0"/>
                  </a:cxn>
                  <a:cxn ang="0">
                    <a:pos x="20" y="0"/>
                  </a:cxn>
                  <a:cxn ang="0">
                    <a:pos x="27" y="0"/>
                  </a:cxn>
                  <a:cxn ang="0">
                    <a:pos x="27" y="7"/>
                  </a:cxn>
                  <a:cxn ang="0">
                    <a:pos x="27" y="7"/>
                  </a:cxn>
                  <a:cxn ang="0">
                    <a:pos x="34" y="7"/>
                  </a:cxn>
                  <a:cxn ang="0">
                    <a:pos x="34" y="14"/>
                  </a:cxn>
                  <a:cxn ang="0">
                    <a:pos x="34" y="14"/>
                  </a:cxn>
                  <a:cxn ang="0">
                    <a:pos x="34" y="21"/>
                  </a:cxn>
                  <a:cxn ang="0">
                    <a:pos x="34" y="21"/>
                  </a:cxn>
                  <a:cxn ang="0">
                    <a:pos x="34" y="21"/>
                  </a:cxn>
                  <a:cxn ang="0">
                    <a:pos x="34" y="21"/>
                  </a:cxn>
                  <a:cxn ang="0">
                    <a:pos x="27" y="21"/>
                  </a:cxn>
                  <a:cxn ang="0">
                    <a:pos x="27" y="21"/>
                  </a:cxn>
                  <a:cxn ang="0">
                    <a:pos x="27" y="21"/>
                  </a:cxn>
                  <a:cxn ang="0">
                    <a:pos x="20" y="21"/>
                  </a:cxn>
                  <a:cxn ang="0">
                    <a:pos x="13" y="21"/>
                  </a:cxn>
                  <a:cxn ang="0">
                    <a:pos x="13" y="21"/>
                  </a:cxn>
                  <a:cxn ang="0">
                    <a:pos x="6" y="14"/>
                  </a:cxn>
                  <a:cxn ang="0">
                    <a:pos x="6" y="14"/>
                  </a:cxn>
                  <a:cxn ang="0">
                    <a:pos x="0" y="14"/>
                  </a:cxn>
                  <a:cxn ang="0">
                    <a:pos x="0" y="14"/>
                  </a:cxn>
                  <a:cxn ang="0">
                    <a:pos x="0" y="14"/>
                  </a:cxn>
                </a:cxnLst>
                <a:rect l="0" t="0" r="r" b="b"/>
                <a:pathLst>
                  <a:path w="34" h="21">
                    <a:moveTo>
                      <a:pt x="0" y="14"/>
                    </a:moveTo>
                    <a:lnTo>
                      <a:pt x="0" y="14"/>
                    </a:lnTo>
                    <a:lnTo>
                      <a:pt x="0" y="14"/>
                    </a:lnTo>
                    <a:lnTo>
                      <a:pt x="0" y="14"/>
                    </a:lnTo>
                    <a:lnTo>
                      <a:pt x="0" y="7"/>
                    </a:lnTo>
                    <a:lnTo>
                      <a:pt x="0" y="7"/>
                    </a:lnTo>
                    <a:lnTo>
                      <a:pt x="6" y="7"/>
                    </a:lnTo>
                    <a:lnTo>
                      <a:pt x="6" y="7"/>
                    </a:lnTo>
                    <a:lnTo>
                      <a:pt x="13" y="0"/>
                    </a:lnTo>
                    <a:lnTo>
                      <a:pt x="13" y="0"/>
                    </a:lnTo>
                    <a:lnTo>
                      <a:pt x="20" y="0"/>
                    </a:lnTo>
                    <a:lnTo>
                      <a:pt x="20" y="0"/>
                    </a:lnTo>
                    <a:lnTo>
                      <a:pt x="27" y="0"/>
                    </a:lnTo>
                    <a:lnTo>
                      <a:pt x="27" y="7"/>
                    </a:lnTo>
                    <a:lnTo>
                      <a:pt x="27" y="7"/>
                    </a:lnTo>
                    <a:lnTo>
                      <a:pt x="34" y="7"/>
                    </a:lnTo>
                    <a:lnTo>
                      <a:pt x="34" y="14"/>
                    </a:lnTo>
                    <a:lnTo>
                      <a:pt x="34" y="14"/>
                    </a:lnTo>
                    <a:lnTo>
                      <a:pt x="34" y="21"/>
                    </a:lnTo>
                    <a:lnTo>
                      <a:pt x="34" y="21"/>
                    </a:lnTo>
                    <a:lnTo>
                      <a:pt x="34" y="21"/>
                    </a:lnTo>
                    <a:lnTo>
                      <a:pt x="34" y="21"/>
                    </a:lnTo>
                    <a:lnTo>
                      <a:pt x="27" y="21"/>
                    </a:lnTo>
                    <a:lnTo>
                      <a:pt x="27" y="21"/>
                    </a:lnTo>
                    <a:lnTo>
                      <a:pt x="27" y="21"/>
                    </a:lnTo>
                    <a:lnTo>
                      <a:pt x="20" y="21"/>
                    </a:lnTo>
                    <a:lnTo>
                      <a:pt x="13" y="21"/>
                    </a:lnTo>
                    <a:lnTo>
                      <a:pt x="13" y="21"/>
                    </a:lnTo>
                    <a:lnTo>
                      <a:pt x="6" y="14"/>
                    </a:lnTo>
                    <a:lnTo>
                      <a:pt x="6" y="14"/>
                    </a:lnTo>
                    <a:lnTo>
                      <a:pt x="0" y="14"/>
                    </a:lnTo>
                    <a:lnTo>
                      <a:pt x="0" y="14"/>
                    </a:lnTo>
                    <a:lnTo>
                      <a:pt x="0" y="14"/>
                    </a:lnTo>
                    <a:close/>
                  </a:path>
                </a:pathLst>
              </a:custGeom>
              <a:blipFill dpi="0" rotWithShape="0">
                <a:blip r:embed="rId8" cstate="print"/>
                <a:srcRect/>
                <a:tile tx="0" ty="0" sx="100000" sy="100000" flip="none" algn="tl"/>
              </a:blipFill>
              <a:ln w="0">
                <a:solidFill>
                  <a:srgbClr val="000000"/>
                </a:solidFill>
                <a:prstDash val="solid"/>
                <a:round/>
                <a:headEnd/>
                <a:tailEnd/>
              </a:ln>
            </p:spPr>
            <p:txBody>
              <a:bodyPr/>
              <a:lstStyle/>
              <a:p>
                <a:endParaRPr lang="fr-FR"/>
              </a:p>
            </p:txBody>
          </p:sp>
          <p:sp>
            <p:nvSpPr>
              <p:cNvPr id="181528" name="Freeform 280"/>
              <p:cNvSpPr>
                <a:spLocks/>
              </p:cNvSpPr>
              <p:nvPr/>
            </p:nvSpPr>
            <p:spPr bwMode="auto">
              <a:xfrm>
                <a:off x="1226" y="3945"/>
                <a:ext cx="54" cy="35"/>
              </a:xfrm>
              <a:custGeom>
                <a:avLst/>
                <a:gdLst/>
                <a:ahLst/>
                <a:cxnLst>
                  <a:cxn ang="0">
                    <a:pos x="54" y="21"/>
                  </a:cxn>
                  <a:cxn ang="0">
                    <a:pos x="54" y="21"/>
                  </a:cxn>
                  <a:cxn ang="0">
                    <a:pos x="54" y="21"/>
                  </a:cxn>
                  <a:cxn ang="0">
                    <a:pos x="54" y="14"/>
                  </a:cxn>
                  <a:cxn ang="0">
                    <a:pos x="54" y="14"/>
                  </a:cxn>
                  <a:cxn ang="0">
                    <a:pos x="47" y="14"/>
                  </a:cxn>
                  <a:cxn ang="0">
                    <a:pos x="47" y="14"/>
                  </a:cxn>
                  <a:cxn ang="0">
                    <a:pos x="41" y="7"/>
                  </a:cxn>
                  <a:cxn ang="0">
                    <a:pos x="41" y="7"/>
                  </a:cxn>
                  <a:cxn ang="0">
                    <a:pos x="34" y="0"/>
                  </a:cxn>
                  <a:cxn ang="0">
                    <a:pos x="27" y="0"/>
                  </a:cxn>
                  <a:cxn ang="0">
                    <a:pos x="20" y="0"/>
                  </a:cxn>
                  <a:cxn ang="0">
                    <a:pos x="13" y="0"/>
                  </a:cxn>
                  <a:cxn ang="0">
                    <a:pos x="13" y="7"/>
                  </a:cxn>
                  <a:cxn ang="0">
                    <a:pos x="7" y="7"/>
                  </a:cxn>
                  <a:cxn ang="0">
                    <a:pos x="7" y="14"/>
                  </a:cxn>
                  <a:cxn ang="0">
                    <a:pos x="0" y="21"/>
                  </a:cxn>
                  <a:cxn ang="0">
                    <a:pos x="0" y="28"/>
                  </a:cxn>
                  <a:cxn ang="0">
                    <a:pos x="0" y="28"/>
                  </a:cxn>
                  <a:cxn ang="0">
                    <a:pos x="0" y="35"/>
                  </a:cxn>
                  <a:cxn ang="0">
                    <a:pos x="7" y="35"/>
                  </a:cxn>
                  <a:cxn ang="0">
                    <a:pos x="7" y="35"/>
                  </a:cxn>
                  <a:cxn ang="0">
                    <a:pos x="7" y="35"/>
                  </a:cxn>
                  <a:cxn ang="0">
                    <a:pos x="13" y="35"/>
                  </a:cxn>
                  <a:cxn ang="0">
                    <a:pos x="13" y="35"/>
                  </a:cxn>
                  <a:cxn ang="0">
                    <a:pos x="20" y="35"/>
                  </a:cxn>
                  <a:cxn ang="0">
                    <a:pos x="27" y="35"/>
                  </a:cxn>
                  <a:cxn ang="0">
                    <a:pos x="41" y="28"/>
                  </a:cxn>
                  <a:cxn ang="0">
                    <a:pos x="47" y="28"/>
                  </a:cxn>
                  <a:cxn ang="0">
                    <a:pos x="47" y="28"/>
                  </a:cxn>
                  <a:cxn ang="0">
                    <a:pos x="47" y="28"/>
                  </a:cxn>
                  <a:cxn ang="0">
                    <a:pos x="54" y="21"/>
                  </a:cxn>
                  <a:cxn ang="0">
                    <a:pos x="54" y="21"/>
                  </a:cxn>
                </a:cxnLst>
                <a:rect l="0" t="0" r="r" b="b"/>
                <a:pathLst>
                  <a:path w="54" h="35">
                    <a:moveTo>
                      <a:pt x="54" y="21"/>
                    </a:moveTo>
                    <a:lnTo>
                      <a:pt x="54" y="21"/>
                    </a:lnTo>
                    <a:lnTo>
                      <a:pt x="54" y="21"/>
                    </a:lnTo>
                    <a:lnTo>
                      <a:pt x="54" y="14"/>
                    </a:lnTo>
                    <a:lnTo>
                      <a:pt x="54" y="14"/>
                    </a:lnTo>
                    <a:lnTo>
                      <a:pt x="47" y="14"/>
                    </a:lnTo>
                    <a:lnTo>
                      <a:pt x="47" y="14"/>
                    </a:lnTo>
                    <a:lnTo>
                      <a:pt x="41" y="7"/>
                    </a:lnTo>
                    <a:lnTo>
                      <a:pt x="41" y="7"/>
                    </a:lnTo>
                    <a:lnTo>
                      <a:pt x="34" y="0"/>
                    </a:lnTo>
                    <a:lnTo>
                      <a:pt x="27" y="0"/>
                    </a:lnTo>
                    <a:lnTo>
                      <a:pt x="20" y="0"/>
                    </a:lnTo>
                    <a:lnTo>
                      <a:pt x="13" y="0"/>
                    </a:lnTo>
                    <a:lnTo>
                      <a:pt x="13" y="7"/>
                    </a:lnTo>
                    <a:lnTo>
                      <a:pt x="7" y="7"/>
                    </a:lnTo>
                    <a:lnTo>
                      <a:pt x="7" y="14"/>
                    </a:lnTo>
                    <a:lnTo>
                      <a:pt x="0" y="21"/>
                    </a:lnTo>
                    <a:lnTo>
                      <a:pt x="0" y="28"/>
                    </a:lnTo>
                    <a:lnTo>
                      <a:pt x="0" y="28"/>
                    </a:lnTo>
                    <a:lnTo>
                      <a:pt x="0" y="35"/>
                    </a:lnTo>
                    <a:lnTo>
                      <a:pt x="7" y="35"/>
                    </a:lnTo>
                    <a:lnTo>
                      <a:pt x="7" y="35"/>
                    </a:lnTo>
                    <a:lnTo>
                      <a:pt x="7" y="35"/>
                    </a:lnTo>
                    <a:lnTo>
                      <a:pt x="13" y="35"/>
                    </a:lnTo>
                    <a:lnTo>
                      <a:pt x="13" y="35"/>
                    </a:lnTo>
                    <a:lnTo>
                      <a:pt x="20" y="35"/>
                    </a:lnTo>
                    <a:lnTo>
                      <a:pt x="27" y="35"/>
                    </a:lnTo>
                    <a:lnTo>
                      <a:pt x="41" y="28"/>
                    </a:lnTo>
                    <a:lnTo>
                      <a:pt x="47" y="28"/>
                    </a:lnTo>
                    <a:lnTo>
                      <a:pt x="47" y="28"/>
                    </a:lnTo>
                    <a:lnTo>
                      <a:pt x="47" y="28"/>
                    </a:lnTo>
                    <a:lnTo>
                      <a:pt x="54" y="21"/>
                    </a:lnTo>
                    <a:lnTo>
                      <a:pt x="54" y="21"/>
                    </a:lnTo>
                    <a:close/>
                  </a:path>
                </a:pathLst>
              </a:custGeom>
              <a:blipFill dpi="0" rotWithShape="0">
                <a:blip r:embed="rId7" cstate="print"/>
                <a:srcRect/>
                <a:tile tx="0" ty="0" sx="100000" sy="100000" flip="none" algn="tl"/>
              </a:blipFill>
              <a:ln w="0">
                <a:solidFill>
                  <a:srgbClr val="000000"/>
                </a:solidFill>
                <a:prstDash val="solid"/>
                <a:round/>
                <a:headEnd/>
                <a:tailEnd/>
              </a:ln>
            </p:spPr>
            <p:txBody>
              <a:bodyPr/>
              <a:lstStyle/>
              <a:p>
                <a:endParaRPr lang="fr-FR"/>
              </a:p>
            </p:txBody>
          </p:sp>
          <p:sp>
            <p:nvSpPr>
              <p:cNvPr id="181529" name="Freeform 281"/>
              <p:cNvSpPr>
                <a:spLocks/>
              </p:cNvSpPr>
              <p:nvPr/>
            </p:nvSpPr>
            <p:spPr bwMode="auto">
              <a:xfrm>
                <a:off x="1001" y="3945"/>
                <a:ext cx="68" cy="77"/>
              </a:xfrm>
              <a:custGeom>
                <a:avLst/>
                <a:gdLst/>
                <a:ahLst/>
                <a:cxnLst>
                  <a:cxn ang="0">
                    <a:pos x="0" y="28"/>
                  </a:cxn>
                  <a:cxn ang="0">
                    <a:pos x="0" y="35"/>
                  </a:cxn>
                  <a:cxn ang="0">
                    <a:pos x="0" y="35"/>
                  </a:cxn>
                  <a:cxn ang="0">
                    <a:pos x="0" y="42"/>
                  </a:cxn>
                  <a:cxn ang="0">
                    <a:pos x="6" y="42"/>
                  </a:cxn>
                  <a:cxn ang="0">
                    <a:pos x="6" y="49"/>
                  </a:cxn>
                  <a:cxn ang="0">
                    <a:pos x="6" y="56"/>
                  </a:cxn>
                  <a:cxn ang="0">
                    <a:pos x="13" y="63"/>
                  </a:cxn>
                  <a:cxn ang="0">
                    <a:pos x="20" y="70"/>
                  </a:cxn>
                  <a:cxn ang="0">
                    <a:pos x="27" y="70"/>
                  </a:cxn>
                  <a:cxn ang="0">
                    <a:pos x="34" y="77"/>
                  </a:cxn>
                  <a:cxn ang="0">
                    <a:pos x="41" y="77"/>
                  </a:cxn>
                  <a:cxn ang="0">
                    <a:pos x="47" y="70"/>
                  </a:cxn>
                  <a:cxn ang="0">
                    <a:pos x="54" y="63"/>
                  </a:cxn>
                  <a:cxn ang="0">
                    <a:pos x="61" y="56"/>
                  </a:cxn>
                  <a:cxn ang="0">
                    <a:pos x="61" y="42"/>
                  </a:cxn>
                  <a:cxn ang="0">
                    <a:pos x="68" y="28"/>
                  </a:cxn>
                  <a:cxn ang="0">
                    <a:pos x="68" y="21"/>
                  </a:cxn>
                  <a:cxn ang="0">
                    <a:pos x="68" y="7"/>
                  </a:cxn>
                  <a:cxn ang="0">
                    <a:pos x="68" y="7"/>
                  </a:cxn>
                  <a:cxn ang="0">
                    <a:pos x="61" y="7"/>
                  </a:cxn>
                  <a:cxn ang="0">
                    <a:pos x="61" y="0"/>
                  </a:cxn>
                  <a:cxn ang="0">
                    <a:pos x="61" y="0"/>
                  </a:cxn>
                  <a:cxn ang="0">
                    <a:pos x="54" y="0"/>
                  </a:cxn>
                  <a:cxn ang="0">
                    <a:pos x="47" y="0"/>
                  </a:cxn>
                  <a:cxn ang="0">
                    <a:pos x="41" y="0"/>
                  </a:cxn>
                  <a:cxn ang="0">
                    <a:pos x="27" y="7"/>
                  </a:cxn>
                  <a:cxn ang="0">
                    <a:pos x="20" y="7"/>
                  </a:cxn>
                  <a:cxn ang="0">
                    <a:pos x="13" y="14"/>
                  </a:cxn>
                  <a:cxn ang="0">
                    <a:pos x="6" y="21"/>
                  </a:cxn>
                  <a:cxn ang="0">
                    <a:pos x="6" y="21"/>
                  </a:cxn>
                  <a:cxn ang="0">
                    <a:pos x="0" y="21"/>
                  </a:cxn>
                  <a:cxn ang="0">
                    <a:pos x="0" y="28"/>
                  </a:cxn>
                </a:cxnLst>
                <a:rect l="0" t="0" r="r" b="b"/>
                <a:pathLst>
                  <a:path w="68" h="77">
                    <a:moveTo>
                      <a:pt x="0" y="28"/>
                    </a:moveTo>
                    <a:lnTo>
                      <a:pt x="0" y="35"/>
                    </a:lnTo>
                    <a:lnTo>
                      <a:pt x="0" y="35"/>
                    </a:lnTo>
                    <a:lnTo>
                      <a:pt x="0" y="42"/>
                    </a:lnTo>
                    <a:lnTo>
                      <a:pt x="6" y="42"/>
                    </a:lnTo>
                    <a:lnTo>
                      <a:pt x="6" y="49"/>
                    </a:lnTo>
                    <a:lnTo>
                      <a:pt x="6" y="56"/>
                    </a:lnTo>
                    <a:lnTo>
                      <a:pt x="13" y="63"/>
                    </a:lnTo>
                    <a:lnTo>
                      <a:pt x="20" y="70"/>
                    </a:lnTo>
                    <a:lnTo>
                      <a:pt x="27" y="70"/>
                    </a:lnTo>
                    <a:lnTo>
                      <a:pt x="34" y="77"/>
                    </a:lnTo>
                    <a:lnTo>
                      <a:pt x="41" y="77"/>
                    </a:lnTo>
                    <a:lnTo>
                      <a:pt x="47" y="70"/>
                    </a:lnTo>
                    <a:lnTo>
                      <a:pt x="54" y="63"/>
                    </a:lnTo>
                    <a:lnTo>
                      <a:pt x="61" y="56"/>
                    </a:lnTo>
                    <a:lnTo>
                      <a:pt x="61" y="42"/>
                    </a:lnTo>
                    <a:lnTo>
                      <a:pt x="68" y="28"/>
                    </a:lnTo>
                    <a:lnTo>
                      <a:pt x="68" y="21"/>
                    </a:lnTo>
                    <a:lnTo>
                      <a:pt x="68" y="7"/>
                    </a:lnTo>
                    <a:lnTo>
                      <a:pt x="68" y="7"/>
                    </a:lnTo>
                    <a:lnTo>
                      <a:pt x="61" y="7"/>
                    </a:lnTo>
                    <a:lnTo>
                      <a:pt x="61" y="0"/>
                    </a:lnTo>
                    <a:lnTo>
                      <a:pt x="61" y="0"/>
                    </a:lnTo>
                    <a:lnTo>
                      <a:pt x="54" y="0"/>
                    </a:lnTo>
                    <a:lnTo>
                      <a:pt x="47" y="0"/>
                    </a:lnTo>
                    <a:lnTo>
                      <a:pt x="41" y="0"/>
                    </a:lnTo>
                    <a:lnTo>
                      <a:pt x="27" y="7"/>
                    </a:lnTo>
                    <a:lnTo>
                      <a:pt x="20" y="7"/>
                    </a:lnTo>
                    <a:lnTo>
                      <a:pt x="13" y="14"/>
                    </a:lnTo>
                    <a:lnTo>
                      <a:pt x="6" y="21"/>
                    </a:lnTo>
                    <a:lnTo>
                      <a:pt x="6" y="21"/>
                    </a:lnTo>
                    <a:lnTo>
                      <a:pt x="0" y="21"/>
                    </a:lnTo>
                    <a:lnTo>
                      <a:pt x="0" y="28"/>
                    </a:lnTo>
                    <a:close/>
                  </a:path>
                </a:pathLst>
              </a:custGeom>
              <a:solidFill>
                <a:srgbClr val="FFFFFF"/>
              </a:solidFill>
              <a:ln w="0">
                <a:solidFill>
                  <a:srgbClr val="FFFFFF"/>
                </a:solidFill>
                <a:prstDash val="solid"/>
                <a:round/>
                <a:headEnd/>
                <a:tailEnd/>
              </a:ln>
            </p:spPr>
            <p:txBody>
              <a:bodyPr/>
              <a:lstStyle/>
              <a:p>
                <a:endParaRPr lang="fr-FR"/>
              </a:p>
            </p:txBody>
          </p:sp>
          <p:sp>
            <p:nvSpPr>
              <p:cNvPr id="181530" name="Freeform 282"/>
              <p:cNvSpPr>
                <a:spLocks/>
              </p:cNvSpPr>
              <p:nvPr/>
            </p:nvSpPr>
            <p:spPr bwMode="auto">
              <a:xfrm>
                <a:off x="1137" y="4015"/>
                <a:ext cx="34" cy="28"/>
              </a:xfrm>
              <a:custGeom>
                <a:avLst/>
                <a:gdLst/>
                <a:ahLst/>
                <a:cxnLst>
                  <a:cxn ang="0">
                    <a:pos x="0" y="21"/>
                  </a:cxn>
                  <a:cxn ang="0">
                    <a:pos x="0" y="14"/>
                  </a:cxn>
                  <a:cxn ang="0">
                    <a:pos x="0" y="14"/>
                  </a:cxn>
                  <a:cxn ang="0">
                    <a:pos x="0" y="14"/>
                  </a:cxn>
                  <a:cxn ang="0">
                    <a:pos x="0" y="14"/>
                  </a:cxn>
                  <a:cxn ang="0">
                    <a:pos x="0" y="14"/>
                  </a:cxn>
                  <a:cxn ang="0">
                    <a:pos x="7" y="7"/>
                  </a:cxn>
                  <a:cxn ang="0">
                    <a:pos x="7" y="7"/>
                  </a:cxn>
                  <a:cxn ang="0">
                    <a:pos x="14" y="0"/>
                  </a:cxn>
                  <a:cxn ang="0">
                    <a:pos x="14" y="0"/>
                  </a:cxn>
                  <a:cxn ang="0">
                    <a:pos x="21" y="0"/>
                  </a:cxn>
                  <a:cxn ang="0">
                    <a:pos x="21" y="0"/>
                  </a:cxn>
                  <a:cxn ang="0">
                    <a:pos x="27" y="0"/>
                  </a:cxn>
                  <a:cxn ang="0">
                    <a:pos x="27" y="7"/>
                  </a:cxn>
                  <a:cxn ang="0">
                    <a:pos x="27" y="7"/>
                  </a:cxn>
                  <a:cxn ang="0">
                    <a:pos x="34" y="14"/>
                  </a:cxn>
                  <a:cxn ang="0">
                    <a:pos x="34" y="14"/>
                  </a:cxn>
                  <a:cxn ang="0">
                    <a:pos x="34" y="21"/>
                  </a:cxn>
                  <a:cxn ang="0">
                    <a:pos x="34" y="21"/>
                  </a:cxn>
                  <a:cxn ang="0">
                    <a:pos x="34" y="28"/>
                  </a:cxn>
                  <a:cxn ang="0">
                    <a:pos x="34" y="28"/>
                  </a:cxn>
                  <a:cxn ang="0">
                    <a:pos x="34" y="28"/>
                  </a:cxn>
                  <a:cxn ang="0">
                    <a:pos x="27" y="28"/>
                  </a:cxn>
                  <a:cxn ang="0">
                    <a:pos x="27" y="28"/>
                  </a:cxn>
                  <a:cxn ang="0">
                    <a:pos x="27" y="28"/>
                  </a:cxn>
                  <a:cxn ang="0">
                    <a:pos x="21" y="28"/>
                  </a:cxn>
                  <a:cxn ang="0">
                    <a:pos x="14" y="28"/>
                  </a:cxn>
                  <a:cxn ang="0">
                    <a:pos x="14" y="28"/>
                  </a:cxn>
                  <a:cxn ang="0">
                    <a:pos x="7" y="21"/>
                  </a:cxn>
                  <a:cxn ang="0">
                    <a:pos x="7" y="21"/>
                  </a:cxn>
                  <a:cxn ang="0">
                    <a:pos x="0" y="21"/>
                  </a:cxn>
                  <a:cxn ang="0">
                    <a:pos x="0" y="21"/>
                  </a:cxn>
                  <a:cxn ang="0">
                    <a:pos x="0" y="21"/>
                  </a:cxn>
                </a:cxnLst>
                <a:rect l="0" t="0" r="r" b="b"/>
                <a:pathLst>
                  <a:path w="34" h="28">
                    <a:moveTo>
                      <a:pt x="0" y="21"/>
                    </a:moveTo>
                    <a:lnTo>
                      <a:pt x="0" y="14"/>
                    </a:lnTo>
                    <a:lnTo>
                      <a:pt x="0" y="14"/>
                    </a:lnTo>
                    <a:lnTo>
                      <a:pt x="0" y="14"/>
                    </a:lnTo>
                    <a:lnTo>
                      <a:pt x="0" y="14"/>
                    </a:lnTo>
                    <a:lnTo>
                      <a:pt x="0" y="14"/>
                    </a:lnTo>
                    <a:lnTo>
                      <a:pt x="7" y="7"/>
                    </a:lnTo>
                    <a:lnTo>
                      <a:pt x="7" y="7"/>
                    </a:lnTo>
                    <a:lnTo>
                      <a:pt x="14" y="0"/>
                    </a:lnTo>
                    <a:lnTo>
                      <a:pt x="14" y="0"/>
                    </a:lnTo>
                    <a:lnTo>
                      <a:pt x="21" y="0"/>
                    </a:lnTo>
                    <a:lnTo>
                      <a:pt x="21" y="0"/>
                    </a:lnTo>
                    <a:lnTo>
                      <a:pt x="27" y="0"/>
                    </a:lnTo>
                    <a:lnTo>
                      <a:pt x="27" y="7"/>
                    </a:lnTo>
                    <a:lnTo>
                      <a:pt x="27" y="7"/>
                    </a:lnTo>
                    <a:lnTo>
                      <a:pt x="34" y="14"/>
                    </a:lnTo>
                    <a:lnTo>
                      <a:pt x="34" y="14"/>
                    </a:lnTo>
                    <a:lnTo>
                      <a:pt x="34" y="21"/>
                    </a:lnTo>
                    <a:lnTo>
                      <a:pt x="34" y="21"/>
                    </a:lnTo>
                    <a:lnTo>
                      <a:pt x="34" y="28"/>
                    </a:lnTo>
                    <a:lnTo>
                      <a:pt x="34" y="28"/>
                    </a:lnTo>
                    <a:lnTo>
                      <a:pt x="34" y="28"/>
                    </a:lnTo>
                    <a:lnTo>
                      <a:pt x="27" y="28"/>
                    </a:lnTo>
                    <a:lnTo>
                      <a:pt x="27" y="28"/>
                    </a:lnTo>
                    <a:lnTo>
                      <a:pt x="27" y="28"/>
                    </a:lnTo>
                    <a:lnTo>
                      <a:pt x="21" y="28"/>
                    </a:lnTo>
                    <a:lnTo>
                      <a:pt x="14" y="28"/>
                    </a:lnTo>
                    <a:lnTo>
                      <a:pt x="14" y="28"/>
                    </a:lnTo>
                    <a:lnTo>
                      <a:pt x="7" y="21"/>
                    </a:lnTo>
                    <a:lnTo>
                      <a:pt x="7" y="21"/>
                    </a:lnTo>
                    <a:lnTo>
                      <a:pt x="0" y="21"/>
                    </a:lnTo>
                    <a:lnTo>
                      <a:pt x="0" y="21"/>
                    </a:lnTo>
                    <a:lnTo>
                      <a:pt x="0" y="21"/>
                    </a:lnTo>
                    <a:close/>
                  </a:path>
                </a:pathLst>
              </a:custGeom>
              <a:blipFill dpi="0" rotWithShape="0">
                <a:blip r:embed="rId9" cstate="print"/>
                <a:srcRect/>
                <a:tile tx="0" ty="0" sx="100000" sy="100000" flip="none" algn="tl"/>
              </a:blipFill>
              <a:ln w="9525">
                <a:noFill/>
                <a:round/>
                <a:headEnd/>
                <a:tailEnd/>
              </a:ln>
            </p:spPr>
            <p:txBody>
              <a:bodyPr/>
              <a:lstStyle/>
              <a:p>
                <a:endParaRPr lang="fr-FR"/>
              </a:p>
            </p:txBody>
          </p:sp>
          <p:sp>
            <p:nvSpPr>
              <p:cNvPr id="181531" name="Freeform 283"/>
              <p:cNvSpPr>
                <a:spLocks/>
              </p:cNvSpPr>
              <p:nvPr/>
            </p:nvSpPr>
            <p:spPr bwMode="auto">
              <a:xfrm>
                <a:off x="1007" y="3784"/>
                <a:ext cx="55" cy="49"/>
              </a:xfrm>
              <a:custGeom>
                <a:avLst/>
                <a:gdLst/>
                <a:ahLst/>
                <a:cxnLst>
                  <a:cxn ang="0">
                    <a:pos x="55" y="35"/>
                  </a:cxn>
                  <a:cxn ang="0">
                    <a:pos x="55" y="28"/>
                  </a:cxn>
                  <a:cxn ang="0">
                    <a:pos x="55" y="28"/>
                  </a:cxn>
                  <a:cxn ang="0">
                    <a:pos x="55" y="21"/>
                  </a:cxn>
                  <a:cxn ang="0">
                    <a:pos x="55" y="21"/>
                  </a:cxn>
                  <a:cxn ang="0">
                    <a:pos x="48" y="21"/>
                  </a:cxn>
                  <a:cxn ang="0">
                    <a:pos x="48" y="14"/>
                  </a:cxn>
                  <a:cxn ang="0">
                    <a:pos x="41" y="14"/>
                  </a:cxn>
                  <a:cxn ang="0">
                    <a:pos x="35" y="7"/>
                  </a:cxn>
                  <a:cxn ang="0">
                    <a:pos x="35" y="0"/>
                  </a:cxn>
                  <a:cxn ang="0">
                    <a:pos x="28" y="0"/>
                  </a:cxn>
                  <a:cxn ang="0">
                    <a:pos x="21" y="0"/>
                  </a:cxn>
                  <a:cxn ang="0">
                    <a:pos x="14" y="0"/>
                  </a:cxn>
                  <a:cxn ang="0">
                    <a:pos x="14" y="7"/>
                  </a:cxn>
                  <a:cxn ang="0">
                    <a:pos x="7" y="14"/>
                  </a:cxn>
                  <a:cxn ang="0">
                    <a:pos x="7" y="21"/>
                  </a:cxn>
                  <a:cxn ang="0">
                    <a:pos x="0" y="28"/>
                  </a:cxn>
                  <a:cxn ang="0">
                    <a:pos x="0" y="35"/>
                  </a:cxn>
                  <a:cxn ang="0">
                    <a:pos x="0" y="42"/>
                  </a:cxn>
                  <a:cxn ang="0">
                    <a:pos x="0" y="42"/>
                  </a:cxn>
                  <a:cxn ang="0">
                    <a:pos x="0" y="49"/>
                  </a:cxn>
                  <a:cxn ang="0">
                    <a:pos x="7" y="49"/>
                  </a:cxn>
                  <a:cxn ang="0">
                    <a:pos x="7" y="49"/>
                  </a:cxn>
                  <a:cxn ang="0">
                    <a:pos x="14" y="49"/>
                  </a:cxn>
                  <a:cxn ang="0">
                    <a:pos x="14" y="49"/>
                  </a:cxn>
                  <a:cxn ang="0">
                    <a:pos x="21" y="49"/>
                  </a:cxn>
                  <a:cxn ang="0">
                    <a:pos x="28" y="49"/>
                  </a:cxn>
                  <a:cxn ang="0">
                    <a:pos x="41" y="42"/>
                  </a:cxn>
                  <a:cxn ang="0">
                    <a:pos x="48" y="42"/>
                  </a:cxn>
                  <a:cxn ang="0">
                    <a:pos x="48" y="35"/>
                  </a:cxn>
                  <a:cxn ang="0">
                    <a:pos x="48" y="35"/>
                  </a:cxn>
                  <a:cxn ang="0">
                    <a:pos x="55" y="35"/>
                  </a:cxn>
                  <a:cxn ang="0">
                    <a:pos x="55" y="35"/>
                  </a:cxn>
                </a:cxnLst>
                <a:rect l="0" t="0" r="r" b="b"/>
                <a:pathLst>
                  <a:path w="55" h="49">
                    <a:moveTo>
                      <a:pt x="55" y="35"/>
                    </a:moveTo>
                    <a:lnTo>
                      <a:pt x="55" y="28"/>
                    </a:lnTo>
                    <a:lnTo>
                      <a:pt x="55" y="28"/>
                    </a:lnTo>
                    <a:lnTo>
                      <a:pt x="55" y="21"/>
                    </a:lnTo>
                    <a:lnTo>
                      <a:pt x="55" y="21"/>
                    </a:lnTo>
                    <a:lnTo>
                      <a:pt x="48" y="21"/>
                    </a:lnTo>
                    <a:lnTo>
                      <a:pt x="48" y="14"/>
                    </a:lnTo>
                    <a:lnTo>
                      <a:pt x="41" y="14"/>
                    </a:lnTo>
                    <a:lnTo>
                      <a:pt x="35" y="7"/>
                    </a:lnTo>
                    <a:lnTo>
                      <a:pt x="35" y="0"/>
                    </a:lnTo>
                    <a:lnTo>
                      <a:pt x="28" y="0"/>
                    </a:lnTo>
                    <a:lnTo>
                      <a:pt x="21" y="0"/>
                    </a:lnTo>
                    <a:lnTo>
                      <a:pt x="14" y="0"/>
                    </a:lnTo>
                    <a:lnTo>
                      <a:pt x="14" y="7"/>
                    </a:lnTo>
                    <a:lnTo>
                      <a:pt x="7" y="14"/>
                    </a:lnTo>
                    <a:lnTo>
                      <a:pt x="7" y="21"/>
                    </a:lnTo>
                    <a:lnTo>
                      <a:pt x="0" y="28"/>
                    </a:lnTo>
                    <a:lnTo>
                      <a:pt x="0" y="35"/>
                    </a:lnTo>
                    <a:lnTo>
                      <a:pt x="0" y="42"/>
                    </a:lnTo>
                    <a:lnTo>
                      <a:pt x="0" y="42"/>
                    </a:lnTo>
                    <a:lnTo>
                      <a:pt x="0" y="49"/>
                    </a:lnTo>
                    <a:lnTo>
                      <a:pt x="7" y="49"/>
                    </a:lnTo>
                    <a:lnTo>
                      <a:pt x="7" y="49"/>
                    </a:lnTo>
                    <a:lnTo>
                      <a:pt x="14" y="49"/>
                    </a:lnTo>
                    <a:lnTo>
                      <a:pt x="14" y="49"/>
                    </a:lnTo>
                    <a:lnTo>
                      <a:pt x="21" y="49"/>
                    </a:lnTo>
                    <a:lnTo>
                      <a:pt x="28" y="49"/>
                    </a:lnTo>
                    <a:lnTo>
                      <a:pt x="41" y="42"/>
                    </a:lnTo>
                    <a:lnTo>
                      <a:pt x="48" y="42"/>
                    </a:lnTo>
                    <a:lnTo>
                      <a:pt x="48" y="35"/>
                    </a:lnTo>
                    <a:lnTo>
                      <a:pt x="48" y="35"/>
                    </a:lnTo>
                    <a:lnTo>
                      <a:pt x="55" y="35"/>
                    </a:lnTo>
                    <a:lnTo>
                      <a:pt x="55" y="35"/>
                    </a:lnTo>
                    <a:close/>
                  </a:path>
                </a:pathLst>
              </a:custGeom>
              <a:solidFill>
                <a:srgbClr val="FFFFFF"/>
              </a:solidFill>
              <a:ln w="0">
                <a:solidFill>
                  <a:srgbClr val="FFFFFF"/>
                </a:solidFill>
                <a:prstDash val="solid"/>
                <a:round/>
                <a:headEnd/>
                <a:tailEnd/>
              </a:ln>
            </p:spPr>
            <p:txBody>
              <a:bodyPr/>
              <a:lstStyle/>
              <a:p>
                <a:endParaRPr lang="fr-FR"/>
              </a:p>
            </p:txBody>
          </p:sp>
          <p:sp>
            <p:nvSpPr>
              <p:cNvPr id="181532" name="Freeform 284"/>
              <p:cNvSpPr>
                <a:spLocks/>
              </p:cNvSpPr>
              <p:nvPr/>
            </p:nvSpPr>
            <p:spPr bwMode="auto">
              <a:xfrm>
                <a:off x="1321" y="3924"/>
                <a:ext cx="55" cy="42"/>
              </a:xfrm>
              <a:custGeom>
                <a:avLst/>
                <a:gdLst/>
                <a:ahLst/>
                <a:cxnLst>
                  <a:cxn ang="0">
                    <a:pos x="0" y="28"/>
                  </a:cxn>
                  <a:cxn ang="0">
                    <a:pos x="0" y="28"/>
                  </a:cxn>
                  <a:cxn ang="0">
                    <a:pos x="0" y="21"/>
                  </a:cxn>
                  <a:cxn ang="0">
                    <a:pos x="0" y="21"/>
                  </a:cxn>
                  <a:cxn ang="0">
                    <a:pos x="0" y="21"/>
                  </a:cxn>
                  <a:cxn ang="0">
                    <a:pos x="7" y="14"/>
                  </a:cxn>
                  <a:cxn ang="0">
                    <a:pos x="7" y="14"/>
                  </a:cxn>
                  <a:cxn ang="0">
                    <a:pos x="14" y="7"/>
                  </a:cxn>
                  <a:cxn ang="0">
                    <a:pos x="21" y="7"/>
                  </a:cxn>
                  <a:cxn ang="0">
                    <a:pos x="21" y="0"/>
                  </a:cxn>
                  <a:cxn ang="0">
                    <a:pos x="27" y="0"/>
                  </a:cxn>
                  <a:cxn ang="0">
                    <a:pos x="34" y="0"/>
                  </a:cxn>
                  <a:cxn ang="0">
                    <a:pos x="41" y="0"/>
                  </a:cxn>
                  <a:cxn ang="0">
                    <a:pos x="41" y="7"/>
                  </a:cxn>
                  <a:cxn ang="0">
                    <a:pos x="48" y="14"/>
                  </a:cxn>
                  <a:cxn ang="0">
                    <a:pos x="55" y="21"/>
                  </a:cxn>
                  <a:cxn ang="0">
                    <a:pos x="55" y="28"/>
                  </a:cxn>
                  <a:cxn ang="0">
                    <a:pos x="55" y="28"/>
                  </a:cxn>
                  <a:cxn ang="0">
                    <a:pos x="55" y="35"/>
                  </a:cxn>
                  <a:cxn ang="0">
                    <a:pos x="55" y="42"/>
                  </a:cxn>
                  <a:cxn ang="0">
                    <a:pos x="55" y="42"/>
                  </a:cxn>
                  <a:cxn ang="0">
                    <a:pos x="48" y="42"/>
                  </a:cxn>
                  <a:cxn ang="0">
                    <a:pos x="48" y="42"/>
                  </a:cxn>
                  <a:cxn ang="0">
                    <a:pos x="41" y="42"/>
                  </a:cxn>
                  <a:cxn ang="0">
                    <a:pos x="41" y="42"/>
                  </a:cxn>
                  <a:cxn ang="0">
                    <a:pos x="34" y="42"/>
                  </a:cxn>
                  <a:cxn ang="0">
                    <a:pos x="27" y="42"/>
                  </a:cxn>
                  <a:cxn ang="0">
                    <a:pos x="14" y="35"/>
                  </a:cxn>
                  <a:cxn ang="0">
                    <a:pos x="7" y="35"/>
                  </a:cxn>
                  <a:cxn ang="0">
                    <a:pos x="7" y="35"/>
                  </a:cxn>
                  <a:cxn ang="0">
                    <a:pos x="7" y="28"/>
                  </a:cxn>
                  <a:cxn ang="0">
                    <a:pos x="0" y="28"/>
                  </a:cxn>
                  <a:cxn ang="0">
                    <a:pos x="0" y="28"/>
                  </a:cxn>
                </a:cxnLst>
                <a:rect l="0" t="0" r="r" b="b"/>
                <a:pathLst>
                  <a:path w="55" h="42">
                    <a:moveTo>
                      <a:pt x="0" y="28"/>
                    </a:moveTo>
                    <a:lnTo>
                      <a:pt x="0" y="28"/>
                    </a:lnTo>
                    <a:lnTo>
                      <a:pt x="0" y="21"/>
                    </a:lnTo>
                    <a:lnTo>
                      <a:pt x="0" y="21"/>
                    </a:lnTo>
                    <a:lnTo>
                      <a:pt x="0" y="21"/>
                    </a:lnTo>
                    <a:lnTo>
                      <a:pt x="7" y="14"/>
                    </a:lnTo>
                    <a:lnTo>
                      <a:pt x="7" y="14"/>
                    </a:lnTo>
                    <a:lnTo>
                      <a:pt x="14" y="7"/>
                    </a:lnTo>
                    <a:lnTo>
                      <a:pt x="21" y="7"/>
                    </a:lnTo>
                    <a:lnTo>
                      <a:pt x="21" y="0"/>
                    </a:lnTo>
                    <a:lnTo>
                      <a:pt x="27" y="0"/>
                    </a:lnTo>
                    <a:lnTo>
                      <a:pt x="34" y="0"/>
                    </a:lnTo>
                    <a:lnTo>
                      <a:pt x="41" y="0"/>
                    </a:lnTo>
                    <a:lnTo>
                      <a:pt x="41" y="7"/>
                    </a:lnTo>
                    <a:lnTo>
                      <a:pt x="48" y="14"/>
                    </a:lnTo>
                    <a:lnTo>
                      <a:pt x="55" y="21"/>
                    </a:lnTo>
                    <a:lnTo>
                      <a:pt x="55" y="28"/>
                    </a:lnTo>
                    <a:lnTo>
                      <a:pt x="55" y="28"/>
                    </a:lnTo>
                    <a:lnTo>
                      <a:pt x="55" y="35"/>
                    </a:lnTo>
                    <a:lnTo>
                      <a:pt x="55" y="42"/>
                    </a:lnTo>
                    <a:lnTo>
                      <a:pt x="55" y="42"/>
                    </a:lnTo>
                    <a:lnTo>
                      <a:pt x="48" y="42"/>
                    </a:lnTo>
                    <a:lnTo>
                      <a:pt x="48" y="42"/>
                    </a:lnTo>
                    <a:lnTo>
                      <a:pt x="41" y="42"/>
                    </a:lnTo>
                    <a:lnTo>
                      <a:pt x="41" y="42"/>
                    </a:lnTo>
                    <a:lnTo>
                      <a:pt x="34" y="42"/>
                    </a:lnTo>
                    <a:lnTo>
                      <a:pt x="27" y="42"/>
                    </a:lnTo>
                    <a:lnTo>
                      <a:pt x="14" y="35"/>
                    </a:lnTo>
                    <a:lnTo>
                      <a:pt x="7" y="35"/>
                    </a:lnTo>
                    <a:lnTo>
                      <a:pt x="7" y="35"/>
                    </a:lnTo>
                    <a:lnTo>
                      <a:pt x="7" y="28"/>
                    </a:lnTo>
                    <a:lnTo>
                      <a:pt x="0" y="28"/>
                    </a:lnTo>
                    <a:lnTo>
                      <a:pt x="0" y="28"/>
                    </a:lnTo>
                    <a:close/>
                  </a:path>
                </a:pathLst>
              </a:custGeom>
              <a:solidFill>
                <a:srgbClr val="FFFFFF"/>
              </a:solidFill>
              <a:ln w="0">
                <a:solidFill>
                  <a:srgbClr val="FFFFFF"/>
                </a:solidFill>
                <a:prstDash val="solid"/>
                <a:round/>
                <a:headEnd/>
                <a:tailEnd/>
              </a:ln>
            </p:spPr>
            <p:txBody>
              <a:bodyPr/>
              <a:lstStyle/>
              <a:p>
                <a:endParaRPr lang="fr-FR"/>
              </a:p>
            </p:txBody>
          </p:sp>
          <p:sp>
            <p:nvSpPr>
              <p:cNvPr id="181533" name="Freeform 285"/>
              <p:cNvSpPr>
                <a:spLocks/>
              </p:cNvSpPr>
              <p:nvPr/>
            </p:nvSpPr>
            <p:spPr bwMode="auto">
              <a:xfrm>
                <a:off x="1130" y="3924"/>
                <a:ext cx="68" cy="49"/>
              </a:xfrm>
              <a:custGeom>
                <a:avLst/>
                <a:gdLst/>
                <a:ahLst/>
                <a:cxnLst>
                  <a:cxn ang="0">
                    <a:pos x="0" y="28"/>
                  </a:cxn>
                  <a:cxn ang="0">
                    <a:pos x="0" y="28"/>
                  </a:cxn>
                  <a:cxn ang="0">
                    <a:pos x="0" y="28"/>
                  </a:cxn>
                  <a:cxn ang="0">
                    <a:pos x="0" y="21"/>
                  </a:cxn>
                  <a:cxn ang="0">
                    <a:pos x="7" y="21"/>
                  </a:cxn>
                  <a:cxn ang="0">
                    <a:pos x="7" y="21"/>
                  </a:cxn>
                  <a:cxn ang="0">
                    <a:pos x="7" y="14"/>
                  </a:cxn>
                  <a:cxn ang="0">
                    <a:pos x="14" y="7"/>
                  </a:cxn>
                  <a:cxn ang="0">
                    <a:pos x="21" y="7"/>
                  </a:cxn>
                  <a:cxn ang="0">
                    <a:pos x="28" y="0"/>
                  </a:cxn>
                  <a:cxn ang="0">
                    <a:pos x="34" y="0"/>
                  </a:cxn>
                  <a:cxn ang="0">
                    <a:pos x="41" y="0"/>
                  </a:cxn>
                  <a:cxn ang="0">
                    <a:pos x="48" y="0"/>
                  </a:cxn>
                  <a:cxn ang="0">
                    <a:pos x="55" y="7"/>
                  </a:cxn>
                  <a:cxn ang="0">
                    <a:pos x="62" y="14"/>
                  </a:cxn>
                  <a:cxn ang="0">
                    <a:pos x="62" y="21"/>
                  </a:cxn>
                  <a:cxn ang="0">
                    <a:pos x="68" y="28"/>
                  </a:cxn>
                  <a:cxn ang="0">
                    <a:pos x="68" y="35"/>
                  </a:cxn>
                  <a:cxn ang="0">
                    <a:pos x="68" y="42"/>
                  </a:cxn>
                  <a:cxn ang="0">
                    <a:pos x="68" y="42"/>
                  </a:cxn>
                  <a:cxn ang="0">
                    <a:pos x="62" y="49"/>
                  </a:cxn>
                  <a:cxn ang="0">
                    <a:pos x="62" y="49"/>
                  </a:cxn>
                  <a:cxn ang="0">
                    <a:pos x="62" y="49"/>
                  </a:cxn>
                  <a:cxn ang="0">
                    <a:pos x="55" y="49"/>
                  </a:cxn>
                  <a:cxn ang="0">
                    <a:pos x="48" y="49"/>
                  </a:cxn>
                  <a:cxn ang="0">
                    <a:pos x="41" y="49"/>
                  </a:cxn>
                  <a:cxn ang="0">
                    <a:pos x="34" y="49"/>
                  </a:cxn>
                  <a:cxn ang="0">
                    <a:pos x="21" y="42"/>
                  </a:cxn>
                  <a:cxn ang="0">
                    <a:pos x="14" y="42"/>
                  </a:cxn>
                  <a:cxn ang="0">
                    <a:pos x="7" y="35"/>
                  </a:cxn>
                  <a:cxn ang="0">
                    <a:pos x="7" y="35"/>
                  </a:cxn>
                  <a:cxn ang="0">
                    <a:pos x="0" y="35"/>
                  </a:cxn>
                  <a:cxn ang="0">
                    <a:pos x="0" y="28"/>
                  </a:cxn>
                </a:cxnLst>
                <a:rect l="0" t="0" r="r" b="b"/>
                <a:pathLst>
                  <a:path w="68" h="49">
                    <a:moveTo>
                      <a:pt x="0" y="28"/>
                    </a:moveTo>
                    <a:lnTo>
                      <a:pt x="0" y="28"/>
                    </a:lnTo>
                    <a:lnTo>
                      <a:pt x="0" y="28"/>
                    </a:lnTo>
                    <a:lnTo>
                      <a:pt x="0" y="21"/>
                    </a:lnTo>
                    <a:lnTo>
                      <a:pt x="7" y="21"/>
                    </a:lnTo>
                    <a:lnTo>
                      <a:pt x="7" y="21"/>
                    </a:lnTo>
                    <a:lnTo>
                      <a:pt x="7" y="14"/>
                    </a:lnTo>
                    <a:lnTo>
                      <a:pt x="14" y="7"/>
                    </a:lnTo>
                    <a:lnTo>
                      <a:pt x="21" y="7"/>
                    </a:lnTo>
                    <a:lnTo>
                      <a:pt x="28" y="0"/>
                    </a:lnTo>
                    <a:lnTo>
                      <a:pt x="34" y="0"/>
                    </a:lnTo>
                    <a:lnTo>
                      <a:pt x="41" y="0"/>
                    </a:lnTo>
                    <a:lnTo>
                      <a:pt x="48" y="0"/>
                    </a:lnTo>
                    <a:lnTo>
                      <a:pt x="55" y="7"/>
                    </a:lnTo>
                    <a:lnTo>
                      <a:pt x="62" y="14"/>
                    </a:lnTo>
                    <a:lnTo>
                      <a:pt x="62" y="21"/>
                    </a:lnTo>
                    <a:lnTo>
                      <a:pt x="68" y="28"/>
                    </a:lnTo>
                    <a:lnTo>
                      <a:pt x="68" y="35"/>
                    </a:lnTo>
                    <a:lnTo>
                      <a:pt x="68" y="42"/>
                    </a:lnTo>
                    <a:lnTo>
                      <a:pt x="68" y="42"/>
                    </a:lnTo>
                    <a:lnTo>
                      <a:pt x="62" y="49"/>
                    </a:lnTo>
                    <a:lnTo>
                      <a:pt x="62" y="49"/>
                    </a:lnTo>
                    <a:lnTo>
                      <a:pt x="62" y="49"/>
                    </a:lnTo>
                    <a:lnTo>
                      <a:pt x="55" y="49"/>
                    </a:lnTo>
                    <a:lnTo>
                      <a:pt x="48" y="49"/>
                    </a:lnTo>
                    <a:lnTo>
                      <a:pt x="41" y="49"/>
                    </a:lnTo>
                    <a:lnTo>
                      <a:pt x="34" y="49"/>
                    </a:lnTo>
                    <a:lnTo>
                      <a:pt x="21" y="42"/>
                    </a:lnTo>
                    <a:lnTo>
                      <a:pt x="14" y="42"/>
                    </a:lnTo>
                    <a:lnTo>
                      <a:pt x="7" y="35"/>
                    </a:lnTo>
                    <a:lnTo>
                      <a:pt x="7" y="35"/>
                    </a:lnTo>
                    <a:lnTo>
                      <a:pt x="0" y="35"/>
                    </a:lnTo>
                    <a:lnTo>
                      <a:pt x="0" y="28"/>
                    </a:lnTo>
                    <a:close/>
                  </a:path>
                </a:pathLst>
              </a:custGeom>
              <a:solidFill>
                <a:srgbClr val="FFFFFF"/>
              </a:solidFill>
              <a:ln w="0">
                <a:solidFill>
                  <a:srgbClr val="FFFFFF"/>
                </a:solidFill>
                <a:prstDash val="solid"/>
                <a:round/>
                <a:headEnd/>
                <a:tailEnd/>
              </a:ln>
            </p:spPr>
            <p:txBody>
              <a:bodyPr/>
              <a:lstStyle/>
              <a:p>
                <a:endParaRPr lang="fr-FR"/>
              </a:p>
            </p:txBody>
          </p:sp>
          <p:sp>
            <p:nvSpPr>
              <p:cNvPr id="181534" name="Freeform 286"/>
              <p:cNvSpPr>
                <a:spLocks/>
              </p:cNvSpPr>
              <p:nvPr/>
            </p:nvSpPr>
            <p:spPr bwMode="auto">
              <a:xfrm>
                <a:off x="1212" y="4001"/>
                <a:ext cx="55" cy="49"/>
              </a:xfrm>
              <a:custGeom>
                <a:avLst/>
                <a:gdLst/>
                <a:ahLst/>
                <a:cxnLst>
                  <a:cxn ang="0">
                    <a:pos x="55" y="28"/>
                  </a:cxn>
                  <a:cxn ang="0">
                    <a:pos x="55" y="28"/>
                  </a:cxn>
                  <a:cxn ang="0">
                    <a:pos x="55" y="28"/>
                  </a:cxn>
                  <a:cxn ang="0">
                    <a:pos x="55" y="21"/>
                  </a:cxn>
                  <a:cxn ang="0">
                    <a:pos x="55" y="21"/>
                  </a:cxn>
                  <a:cxn ang="0">
                    <a:pos x="48" y="21"/>
                  </a:cxn>
                  <a:cxn ang="0">
                    <a:pos x="48" y="14"/>
                  </a:cxn>
                  <a:cxn ang="0">
                    <a:pos x="41" y="7"/>
                  </a:cxn>
                  <a:cxn ang="0">
                    <a:pos x="34" y="7"/>
                  </a:cxn>
                  <a:cxn ang="0">
                    <a:pos x="34" y="0"/>
                  </a:cxn>
                  <a:cxn ang="0">
                    <a:pos x="27" y="0"/>
                  </a:cxn>
                  <a:cxn ang="0">
                    <a:pos x="21" y="0"/>
                  </a:cxn>
                  <a:cxn ang="0">
                    <a:pos x="14" y="0"/>
                  </a:cxn>
                  <a:cxn ang="0">
                    <a:pos x="14" y="7"/>
                  </a:cxn>
                  <a:cxn ang="0">
                    <a:pos x="7" y="14"/>
                  </a:cxn>
                  <a:cxn ang="0">
                    <a:pos x="7" y="21"/>
                  </a:cxn>
                  <a:cxn ang="0">
                    <a:pos x="0" y="28"/>
                  </a:cxn>
                  <a:cxn ang="0">
                    <a:pos x="0" y="35"/>
                  </a:cxn>
                  <a:cxn ang="0">
                    <a:pos x="0" y="42"/>
                  </a:cxn>
                  <a:cxn ang="0">
                    <a:pos x="0" y="42"/>
                  </a:cxn>
                  <a:cxn ang="0">
                    <a:pos x="0" y="49"/>
                  </a:cxn>
                  <a:cxn ang="0">
                    <a:pos x="7" y="49"/>
                  </a:cxn>
                  <a:cxn ang="0">
                    <a:pos x="7" y="49"/>
                  </a:cxn>
                  <a:cxn ang="0">
                    <a:pos x="14" y="49"/>
                  </a:cxn>
                  <a:cxn ang="0">
                    <a:pos x="14" y="49"/>
                  </a:cxn>
                  <a:cxn ang="0">
                    <a:pos x="21" y="49"/>
                  </a:cxn>
                  <a:cxn ang="0">
                    <a:pos x="27" y="49"/>
                  </a:cxn>
                  <a:cxn ang="0">
                    <a:pos x="41" y="42"/>
                  </a:cxn>
                  <a:cxn ang="0">
                    <a:pos x="48" y="42"/>
                  </a:cxn>
                  <a:cxn ang="0">
                    <a:pos x="48" y="35"/>
                  </a:cxn>
                  <a:cxn ang="0">
                    <a:pos x="48" y="35"/>
                  </a:cxn>
                  <a:cxn ang="0">
                    <a:pos x="55" y="35"/>
                  </a:cxn>
                  <a:cxn ang="0">
                    <a:pos x="55" y="28"/>
                  </a:cxn>
                </a:cxnLst>
                <a:rect l="0" t="0" r="r" b="b"/>
                <a:pathLst>
                  <a:path w="55" h="49">
                    <a:moveTo>
                      <a:pt x="55" y="28"/>
                    </a:moveTo>
                    <a:lnTo>
                      <a:pt x="55" y="28"/>
                    </a:lnTo>
                    <a:lnTo>
                      <a:pt x="55" y="28"/>
                    </a:lnTo>
                    <a:lnTo>
                      <a:pt x="55" y="21"/>
                    </a:lnTo>
                    <a:lnTo>
                      <a:pt x="55" y="21"/>
                    </a:lnTo>
                    <a:lnTo>
                      <a:pt x="48" y="21"/>
                    </a:lnTo>
                    <a:lnTo>
                      <a:pt x="48" y="14"/>
                    </a:lnTo>
                    <a:lnTo>
                      <a:pt x="41" y="7"/>
                    </a:lnTo>
                    <a:lnTo>
                      <a:pt x="34" y="7"/>
                    </a:lnTo>
                    <a:lnTo>
                      <a:pt x="34" y="0"/>
                    </a:lnTo>
                    <a:lnTo>
                      <a:pt x="27" y="0"/>
                    </a:lnTo>
                    <a:lnTo>
                      <a:pt x="21" y="0"/>
                    </a:lnTo>
                    <a:lnTo>
                      <a:pt x="14" y="0"/>
                    </a:lnTo>
                    <a:lnTo>
                      <a:pt x="14" y="7"/>
                    </a:lnTo>
                    <a:lnTo>
                      <a:pt x="7" y="14"/>
                    </a:lnTo>
                    <a:lnTo>
                      <a:pt x="7" y="21"/>
                    </a:lnTo>
                    <a:lnTo>
                      <a:pt x="0" y="28"/>
                    </a:lnTo>
                    <a:lnTo>
                      <a:pt x="0" y="35"/>
                    </a:lnTo>
                    <a:lnTo>
                      <a:pt x="0" y="42"/>
                    </a:lnTo>
                    <a:lnTo>
                      <a:pt x="0" y="42"/>
                    </a:lnTo>
                    <a:lnTo>
                      <a:pt x="0" y="49"/>
                    </a:lnTo>
                    <a:lnTo>
                      <a:pt x="7" y="49"/>
                    </a:lnTo>
                    <a:lnTo>
                      <a:pt x="7" y="49"/>
                    </a:lnTo>
                    <a:lnTo>
                      <a:pt x="14" y="49"/>
                    </a:lnTo>
                    <a:lnTo>
                      <a:pt x="14" y="49"/>
                    </a:lnTo>
                    <a:lnTo>
                      <a:pt x="21" y="49"/>
                    </a:lnTo>
                    <a:lnTo>
                      <a:pt x="27" y="49"/>
                    </a:lnTo>
                    <a:lnTo>
                      <a:pt x="41" y="42"/>
                    </a:lnTo>
                    <a:lnTo>
                      <a:pt x="48" y="42"/>
                    </a:lnTo>
                    <a:lnTo>
                      <a:pt x="48" y="35"/>
                    </a:lnTo>
                    <a:lnTo>
                      <a:pt x="48" y="35"/>
                    </a:lnTo>
                    <a:lnTo>
                      <a:pt x="55" y="35"/>
                    </a:lnTo>
                    <a:lnTo>
                      <a:pt x="55" y="28"/>
                    </a:lnTo>
                    <a:close/>
                  </a:path>
                </a:pathLst>
              </a:custGeom>
              <a:solidFill>
                <a:srgbClr val="FFFFFF"/>
              </a:solidFill>
              <a:ln w="0">
                <a:solidFill>
                  <a:srgbClr val="FFFFFF"/>
                </a:solidFill>
                <a:prstDash val="solid"/>
                <a:round/>
                <a:headEnd/>
                <a:tailEnd/>
              </a:ln>
            </p:spPr>
            <p:txBody>
              <a:bodyPr/>
              <a:lstStyle/>
              <a:p>
                <a:endParaRPr lang="fr-FR"/>
              </a:p>
            </p:txBody>
          </p:sp>
          <p:sp>
            <p:nvSpPr>
              <p:cNvPr id="181535" name="Freeform 287"/>
              <p:cNvSpPr>
                <a:spLocks/>
              </p:cNvSpPr>
              <p:nvPr/>
            </p:nvSpPr>
            <p:spPr bwMode="auto">
              <a:xfrm>
                <a:off x="1082" y="3349"/>
                <a:ext cx="137" cy="540"/>
              </a:xfrm>
              <a:custGeom>
                <a:avLst/>
                <a:gdLst/>
                <a:ahLst/>
                <a:cxnLst>
                  <a:cxn ang="0">
                    <a:pos x="103" y="21"/>
                  </a:cxn>
                  <a:cxn ang="0">
                    <a:pos x="103" y="49"/>
                  </a:cxn>
                  <a:cxn ang="0">
                    <a:pos x="103" y="77"/>
                  </a:cxn>
                  <a:cxn ang="0">
                    <a:pos x="110" y="98"/>
                  </a:cxn>
                  <a:cxn ang="0">
                    <a:pos x="110" y="112"/>
                  </a:cxn>
                  <a:cxn ang="0">
                    <a:pos x="110" y="126"/>
                  </a:cxn>
                  <a:cxn ang="0">
                    <a:pos x="110" y="147"/>
                  </a:cxn>
                  <a:cxn ang="0">
                    <a:pos x="116" y="168"/>
                  </a:cxn>
                  <a:cxn ang="0">
                    <a:pos x="116" y="189"/>
                  </a:cxn>
                  <a:cxn ang="0">
                    <a:pos x="116" y="203"/>
                  </a:cxn>
                  <a:cxn ang="0">
                    <a:pos x="116" y="217"/>
                  </a:cxn>
                  <a:cxn ang="0">
                    <a:pos x="116" y="231"/>
                  </a:cxn>
                  <a:cxn ang="0">
                    <a:pos x="116" y="245"/>
                  </a:cxn>
                  <a:cxn ang="0">
                    <a:pos x="123" y="252"/>
                  </a:cxn>
                  <a:cxn ang="0">
                    <a:pos x="123" y="273"/>
                  </a:cxn>
                  <a:cxn ang="0">
                    <a:pos x="123" y="280"/>
                  </a:cxn>
                  <a:cxn ang="0">
                    <a:pos x="123" y="302"/>
                  </a:cxn>
                  <a:cxn ang="0">
                    <a:pos x="123" y="316"/>
                  </a:cxn>
                  <a:cxn ang="0">
                    <a:pos x="123" y="337"/>
                  </a:cxn>
                  <a:cxn ang="0">
                    <a:pos x="130" y="344"/>
                  </a:cxn>
                  <a:cxn ang="0">
                    <a:pos x="130" y="351"/>
                  </a:cxn>
                  <a:cxn ang="0">
                    <a:pos x="130" y="358"/>
                  </a:cxn>
                  <a:cxn ang="0">
                    <a:pos x="130" y="365"/>
                  </a:cxn>
                  <a:cxn ang="0">
                    <a:pos x="130" y="372"/>
                  </a:cxn>
                  <a:cxn ang="0">
                    <a:pos x="130" y="386"/>
                  </a:cxn>
                  <a:cxn ang="0">
                    <a:pos x="130" y="393"/>
                  </a:cxn>
                  <a:cxn ang="0">
                    <a:pos x="130" y="400"/>
                  </a:cxn>
                  <a:cxn ang="0">
                    <a:pos x="130" y="400"/>
                  </a:cxn>
                  <a:cxn ang="0">
                    <a:pos x="130" y="407"/>
                  </a:cxn>
                  <a:cxn ang="0">
                    <a:pos x="123" y="414"/>
                  </a:cxn>
                  <a:cxn ang="0">
                    <a:pos x="123" y="421"/>
                  </a:cxn>
                  <a:cxn ang="0">
                    <a:pos x="116" y="428"/>
                  </a:cxn>
                  <a:cxn ang="0">
                    <a:pos x="116" y="428"/>
                  </a:cxn>
                  <a:cxn ang="0">
                    <a:pos x="110" y="442"/>
                  </a:cxn>
                  <a:cxn ang="0">
                    <a:pos x="103" y="442"/>
                  </a:cxn>
                  <a:cxn ang="0">
                    <a:pos x="96" y="449"/>
                  </a:cxn>
                  <a:cxn ang="0">
                    <a:pos x="96" y="456"/>
                  </a:cxn>
                  <a:cxn ang="0">
                    <a:pos x="89" y="463"/>
                  </a:cxn>
                  <a:cxn ang="0">
                    <a:pos x="82" y="470"/>
                  </a:cxn>
                  <a:cxn ang="0">
                    <a:pos x="76" y="470"/>
                  </a:cxn>
                  <a:cxn ang="0">
                    <a:pos x="69" y="477"/>
                  </a:cxn>
                  <a:cxn ang="0">
                    <a:pos x="69" y="484"/>
                  </a:cxn>
                  <a:cxn ang="0">
                    <a:pos x="62" y="484"/>
                  </a:cxn>
                  <a:cxn ang="0">
                    <a:pos x="55" y="491"/>
                  </a:cxn>
                  <a:cxn ang="0">
                    <a:pos x="48" y="498"/>
                  </a:cxn>
                  <a:cxn ang="0">
                    <a:pos x="41" y="505"/>
                  </a:cxn>
                  <a:cxn ang="0">
                    <a:pos x="35" y="512"/>
                  </a:cxn>
                  <a:cxn ang="0">
                    <a:pos x="35" y="512"/>
                  </a:cxn>
                  <a:cxn ang="0">
                    <a:pos x="28" y="519"/>
                  </a:cxn>
                  <a:cxn ang="0">
                    <a:pos x="21" y="519"/>
                  </a:cxn>
                  <a:cxn ang="0">
                    <a:pos x="21" y="519"/>
                  </a:cxn>
                  <a:cxn ang="0">
                    <a:pos x="21" y="526"/>
                  </a:cxn>
                  <a:cxn ang="0">
                    <a:pos x="14" y="526"/>
                  </a:cxn>
                  <a:cxn ang="0">
                    <a:pos x="14" y="533"/>
                  </a:cxn>
                  <a:cxn ang="0">
                    <a:pos x="14" y="533"/>
                  </a:cxn>
                  <a:cxn ang="0">
                    <a:pos x="7" y="533"/>
                  </a:cxn>
                  <a:cxn ang="0">
                    <a:pos x="7" y="533"/>
                  </a:cxn>
                  <a:cxn ang="0">
                    <a:pos x="0" y="540"/>
                  </a:cxn>
                  <a:cxn ang="0">
                    <a:pos x="0" y="540"/>
                  </a:cxn>
                </a:cxnLst>
                <a:rect l="0" t="0" r="r" b="b"/>
                <a:pathLst>
                  <a:path w="137" h="540">
                    <a:moveTo>
                      <a:pt x="96" y="0"/>
                    </a:moveTo>
                    <a:lnTo>
                      <a:pt x="96" y="14"/>
                    </a:lnTo>
                    <a:lnTo>
                      <a:pt x="103" y="21"/>
                    </a:lnTo>
                    <a:lnTo>
                      <a:pt x="103" y="28"/>
                    </a:lnTo>
                    <a:lnTo>
                      <a:pt x="103" y="42"/>
                    </a:lnTo>
                    <a:lnTo>
                      <a:pt x="103" y="49"/>
                    </a:lnTo>
                    <a:lnTo>
                      <a:pt x="103" y="56"/>
                    </a:lnTo>
                    <a:lnTo>
                      <a:pt x="103" y="63"/>
                    </a:lnTo>
                    <a:lnTo>
                      <a:pt x="103" y="77"/>
                    </a:lnTo>
                    <a:lnTo>
                      <a:pt x="103" y="84"/>
                    </a:lnTo>
                    <a:lnTo>
                      <a:pt x="110" y="91"/>
                    </a:lnTo>
                    <a:lnTo>
                      <a:pt x="110" y="98"/>
                    </a:lnTo>
                    <a:lnTo>
                      <a:pt x="110" y="98"/>
                    </a:lnTo>
                    <a:lnTo>
                      <a:pt x="110" y="105"/>
                    </a:lnTo>
                    <a:lnTo>
                      <a:pt x="110" y="112"/>
                    </a:lnTo>
                    <a:lnTo>
                      <a:pt x="110" y="119"/>
                    </a:lnTo>
                    <a:lnTo>
                      <a:pt x="110" y="126"/>
                    </a:lnTo>
                    <a:lnTo>
                      <a:pt x="110" y="126"/>
                    </a:lnTo>
                    <a:lnTo>
                      <a:pt x="110" y="133"/>
                    </a:lnTo>
                    <a:lnTo>
                      <a:pt x="110" y="140"/>
                    </a:lnTo>
                    <a:lnTo>
                      <a:pt x="110" y="147"/>
                    </a:lnTo>
                    <a:lnTo>
                      <a:pt x="110" y="154"/>
                    </a:lnTo>
                    <a:lnTo>
                      <a:pt x="116" y="161"/>
                    </a:lnTo>
                    <a:lnTo>
                      <a:pt x="116" y="168"/>
                    </a:lnTo>
                    <a:lnTo>
                      <a:pt x="116" y="175"/>
                    </a:lnTo>
                    <a:lnTo>
                      <a:pt x="116" y="182"/>
                    </a:lnTo>
                    <a:lnTo>
                      <a:pt x="116" y="189"/>
                    </a:lnTo>
                    <a:lnTo>
                      <a:pt x="116" y="189"/>
                    </a:lnTo>
                    <a:lnTo>
                      <a:pt x="116" y="196"/>
                    </a:lnTo>
                    <a:lnTo>
                      <a:pt x="116" y="203"/>
                    </a:lnTo>
                    <a:lnTo>
                      <a:pt x="116" y="203"/>
                    </a:lnTo>
                    <a:lnTo>
                      <a:pt x="116" y="210"/>
                    </a:lnTo>
                    <a:lnTo>
                      <a:pt x="116" y="217"/>
                    </a:lnTo>
                    <a:lnTo>
                      <a:pt x="116" y="217"/>
                    </a:lnTo>
                    <a:lnTo>
                      <a:pt x="116" y="224"/>
                    </a:lnTo>
                    <a:lnTo>
                      <a:pt x="116" y="231"/>
                    </a:lnTo>
                    <a:lnTo>
                      <a:pt x="116" y="231"/>
                    </a:lnTo>
                    <a:lnTo>
                      <a:pt x="116" y="238"/>
                    </a:lnTo>
                    <a:lnTo>
                      <a:pt x="116" y="245"/>
                    </a:lnTo>
                    <a:lnTo>
                      <a:pt x="123" y="245"/>
                    </a:lnTo>
                    <a:lnTo>
                      <a:pt x="123" y="252"/>
                    </a:lnTo>
                    <a:lnTo>
                      <a:pt x="123" y="252"/>
                    </a:lnTo>
                    <a:lnTo>
                      <a:pt x="123" y="259"/>
                    </a:lnTo>
                    <a:lnTo>
                      <a:pt x="123" y="266"/>
                    </a:lnTo>
                    <a:lnTo>
                      <a:pt x="123" y="273"/>
                    </a:lnTo>
                    <a:lnTo>
                      <a:pt x="123" y="273"/>
                    </a:lnTo>
                    <a:lnTo>
                      <a:pt x="123" y="280"/>
                    </a:lnTo>
                    <a:lnTo>
                      <a:pt x="123" y="280"/>
                    </a:lnTo>
                    <a:lnTo>
                      <a:pt x="123" y="287"/>
                    </a:lnTo>
                    <a:lnTo>
                      <a:pt x="123" y="295"/>
                    </a:lnTo>
                    <a:lnTo>
                      <a:pt x="123" y="302"/>
                    </a:lnTo>
                    <a:lnTo>
                      <a:pt x="123" y="309"/>
                    </a:lnTo>
                    <a:lnTo>
                      <a:pt x="123" y="309"/>
                    </a:lnTo>
                    <a:lnTo>
                      <a:pt x="123" y="316"/>
                    </a:lnTo>
                    <a:lnTo>
                      <a:pt x="123" y="330"/>
                    </a:lnTo>
                    <a:lnTo>
                      <a:pt x="123" y="330"/>
                    </a:lnTo>
                    <a:lnTo>
                      <a:pt x="123" y="337"/>
                    </a:lnTo>
                    <a:lnTo>
                      <a:pt x="130" y="337"/>
                    </a:lnTo>
                    <a:lnTo>
                      <a:pt x="130" y="344"/>
                    </a:lnTo>
                    <a:lnTo>
                      <a:pt x="130" y="344"/>
                    </a:lnTo>
                    <a:lnTo>
                      <a:pt x="130" y="351"/>
                    </a:lnTo>
                    <a:lnTo>
                      <a:pt x="130" y="351"/>
                    </a:lnTo>
                    <a:lnTo>
                      <a:pt x="130" y="351"/>
                    </a:lnTo>
                    <a:lnTo>
                      <a:pt x="130" y="351"/>
                    </a:lnTo>
                    <a:lnTo>
                      <a:pt x="130" y="358"/>
                    </a:lnTo>
                    <a:lnTo>
                      <a:pt x="130" y="358"/>
                    </a:lnTo>
                    <a:lnTo>
                      <a:pt x="130" y="365"/>
                    </a:lnTo>
                    <a:lnTo>
                      <a:pt x="130" y="365"/>
                    </a:lnTo>
                    <a:lnTo>
                      <a:pt x="130" y="365"/>
                    </a:lnTo>
                    <a:lnTo>
                      <a:pt x="130" y="372"/>
                    </a:lnTo>
                    <a:lnTo>
                      <a:pt x="130" y="372"/>
                    </a:lnTo>
                    <a:lnTo>
                      <a:pt x="130" y="372"/>
                    </a:lnTo>
                    <a:lnTo>
                      <a:pt x="130" y="379"/>
                    </a:lnTo>
                    <a:lnTo>
                      <a:pt x="130" y="379"/>
                    </a:lnTo>
                    <a:lnTo>
                      <a:pt x="130" y="386"/>
                    </a:lnTo>
                    <a:lnTo>
                      <a:pt x="137" y="386"/>
                    </a:lnTo>
                    <a:lnTo>
                      <a:pt x="137" y="393"/>
                    </a:lnTo>
                    <a:lnTo>
                      <a:pt x="130" y="393"/>
                    </a:lnTo>
                    <a:lnTo>
                      <a:pt x="130" y="393"/>
                    </a:lnTo>
                    <a:lnTo>
                      <a:pt x="130" y="400"/>
                    </a:lnTo>
                    <a:lnTo>
                      <a:pt x="130" y="400"/>
                    </a:lnTo>
                    <a:lnTo>
                      <a:pt x="130" y="400"/>
                    </a:lnTo>
                    <a:lnTo>
                      <a:pt x="130" y="400"/>
                    </a:lnTo>
                    <a:lnTo>
                      <a:pt x="130" y="400"/>
                    </a:lnTo>
                    <a:lnTo>
                      <a:pt x="130" y="407"/>
                    </a:lnTo>
                    <a:lnTo>
                      <a:pt x="130" y="407"/>
                    </a:lnTo>
                    <a:lnTo>
                      <a:pt x="130" y="407"/>
                    </a:lnTo>
                    <a:lnTo>
                      <a:pt x="130" y="414"/>
                    </a:lnTo>
                    <a:lnTo>
                      <a:pt x="123" y="414"/>
                    </a:lnTo>
                    <a:lnTo>
                      <a:pt x="123" y="414"/>
                    </a:lnTo>
                    <a:lnTo>
                      <a:pt x="123" y="414"/>
                    </a:lnTo>
                    <a:lnTo>
                      <a:pt x="123" y="421"/>
                    </a:lnTo>
                    <a:lnTo>
                      <a:pt x="123" y="421"/>
                    </a:lnTo>
                    <a:lnTo>
                      <a:pt x="123" y="421"/>
                    </a:lnTo>
                    <a:lnTo>
                      <a:pt x="123" y="428"/>
                    </a:lnTo>
                    <a:lnTo>
                      <a:pt x="116" y="428"/>
                    </a:lnTo>
                    <a:lnTo>
                      <a:pt x="116" y="428"/>
                    </a:lnTo>
                    <a:lnTo>
                      <a:pt x="116" y="428"/>
                    </a:lnTo>
                    <a:lnTo>
                      <a:pt x="116" y="428"/>
                    </a:lnTo>
                    <a:lnTo>
                      <a:pt x="116" y="435"/>
                    </a:lnTo>
                    <a:lnTo>
                      <a:pt x="110" y="435"/>
                    </a:lnTo>
                    <a:lnTo>
                      <a:pt x="110" y="442"/>
                    </a:lnTo>
                    <a:lnTo>
                      <a:pt x="110" y="442"/>
                    </a:lnTo>
                    <a:lnTo>
                      <a:pt x="110" y="442"/>
                    </a:lnTo>
                    <a:lnTo>
                      <a:pt x="103" y="442"/>
                    </a:lnTo>
                    <a:lnTo>
                      <a:pt x="103" y="449"/>
                    </a:lnTo>
                    <a:lnTo>
                      <a:pt x="103" y="449"/>
                    </a:lnTo>
                    <a:lnTo>
                      <a:pt x="96" y="449"/>
                    </a:lnTo>
                    <a:lnTo>
                      <a:pt x="96" y="456"/>
                    </a:lnTo>
                    <a:lnTo>
                      <a:pt x="96" y="456"/>
                    </a:lnTo>
                    <a:lnTo>
                      <a:pt x="96" y="456"/>
                    </a:lnTo>
                    <a:lnTo>
                      <a:pt x="89" y="456"/>
                    </a:lnTo>
                    <a:lnTo>
                      <a:pt x="89" y="463"/>
                    </a:lnTo>
                    <a:lnTo>
                      <a:pt x="89" y="463"/>
                    </a:lnTo>
                    <a:lnTo>
                      <a:pt x="89" y="463"/>
                    </a:lnTo>
                    <a:lnTo>
                      <a:pt x="82" y="463"/>
                    </a:lnTo>
                    <a:lnTo>
                      <a:pt x="82" y="470"/>
                    </a:lnTo>
                    <a:lnTo>
                      <a:pt x="82" y="470"/>
                    </a:lnTo>
                    <a:lnTo>
                      <a:pt x="76" y="470"/>
                    </a:lnTo>
                    <a:lnTo>
                      <a:pt x="76" y="470"/>
                    </a:lnTo>
                    <a:lnTo>
                      <a:pt x="76" y="477"/>
                    </a:lnTo>
                    <a:lnTo>
                      <a:pt x="76" y="477"/>
                    </a:lnTo>
                    <a:lnTo>
                      <a:pt x="69" y="477"/>
                    </a:lnTo>
                    <a:lnTo>
                      <a:pt x="69" y="477"/>
                    </a:lnTo>
                    <a:lnTo>
                      <a:pt x="69" y="484"/>
                    </a:lnTo>
                    <a:lnTo>
                      <a:pt x="69" y="484"/>
                    </a:lnTo>
                    <a:lnTo>
                      <a:pt x="62" y="484"/>
                    </a:lnTo>
                    <a:lnTo>
                      <a:pt x="62" y="484"/>
                    </a:lnTo>
                    <a:lnTo>
                      <a:pt x="62" y="484"/>
                    </a:lnTo>
                    <a:lnTo>
                      <a:pt x="62" y="491"/>
                    </a:lnTo>
                    <a:lnTo>
                      <a:pt x="55" y="491"/>
                    </a:lnTo>
                    <a:lnTo>
                      <a:pt x="55" y="491"/>
                    </a:lnTo>
                    <a:lnTo>
                      <a:pt x="48" y="491"/>
                    </a:lnTo>
                    <a:lnTo>
                      <a:pt x="48" y="498"/>
                    </a:lnTo>
                    <a:lnTo>
                      <a:pt x="48" y="498"/>
                    </a:lnTo>
                    <a:lnTo>
                      <a:pt x="48" y="498"/>
                    </a:lnTo>
                    <a:lnTo>
                      <a:pt x="41" y="505"/>
                    </a:lnTo>
                    <a:lnTo>
                      <a:pt x="41" y="505"/>
                    </a:lnTo>
                    <a:lnTo>
                      <a:pt x="35" y="505"/>
                    </a:lnTo>
                    <a:lnTo>
                      <a:pt x="35" y="505"/>
                    </a:lnTo>
                    <a:lnTo>
                      <a:pt x="35" y="512"/>
                    </a:lnTo>
                    <a:lnTo>
                      <a:pt x="35" y="512"/>
                    </a:lnTo>
                    <a:lnTo>
                      <a:pt x="35" y="512"/>
                    </a:lnTo>
                    <a:lnTo>
                      <a:pt x="35" y="512"/>
                    </a:lnTo>
                    <a:lnTo>
                      <a:pt x="28" y="512"/>
                    </a:lnTo>
                    <a:lnTo>
                      <a:pt x="28" y="519"/>
                    </a:lnTo>
                    <a:lnTo>
                      <a:pt x="28" y="519"/>
                    </a:lnTo>
                    <a:lnTo>
                      <a:pt x="28" y="519"/>
                    </a:lnTo>
                    <a:lnTo>
                      <a:pt x="28" y="519"/>
                    </a:lnTo>
                    <a:lnTo>
                      <a:pt x="21" y="519"/>
                    </a:lnTo>
                    <a:lnTo>
                      <a:pt x="21" y="519"/>
                    </a:lnTo>
                    <a:lnTo>
                      <a:pt x="21" y="519"/>
                    </a:lnTo>
                    <a:lnTo>
                      <a:pt x="21" y="519"/>
                    </a:lnTo>
                    <a:lnTo>
                      <a:pt x="21" y="526"/>
                    </a:lnTo>
                    <a:lnTo>
                      <a:pt x="21" y="526"/>
                    </a:lnTo>
                    <a:lnTo>
                      <a:pt x="21" y="526"/>
                    </a:lnTo>
                    <a:lnTo>
                      <a:pt x="21" y="526"/>
                    </a:lnTo>
                    <a:lnTo>
                      <a:pt x="14" y="526"/>
                    </a:lnTo>
                    <a:lnTo>
                      <a:pt x="14" y="526"/>
                    </a:lnTo>
                    <a:lnTo>
                      <a:pt x="14" y="526"/>
                    </a:lnTo>
                    <a:lnTo>
                      <a:pt x="14" y="526"/>
                    </a:lnTo>
                    <a:lnTo>
                      <a:pt x="14" y="533"/>
                    </a:lnTo>
                    <a:lnTo>
                      <a:pt x="14" y="533"/>
                    </a:lnTo>
                    <a:lnTo>
                      <a:pt x="14" y="533"/>
                    </a:lnTo>
                    <a:lnTo>
                      <a:pt x="14" y="533"/>
                    </a:lnTo>
                    <a:lnTo>
                      <a:pt x="7" y="533"/>
                    </a:lnTo>
                    <a:lnTo>
                      <a:pt x="7" y="533"/>
                    </a:lnTo>
                    <a:lnTo>
                      <a:pt x="7" y="533"/>
                    </a:lnTo>
                    <a:lnTo>
                      <a:pt x="7" y="533"/>
                    </a:lnTo>
                    <a:lnTo>
                      <a:pt x="7" y="533"/>
                    </a:lnTo>
                    <a:lnTo>
                      <a:pt x="7" y="533"/>
                    </a:lnTo>
                    <a:lnTo>
                      <a:pt x="7" y="540"/>
                    </a:lnTo>
                    <a:lnTo>
                      <a:pt x="7" y="540"/>
                    </a:lnTo>
                    <a:lnTo>
                      <a:pt x="0" y="540"/>
                    </a:lnTo>
                    <a:lnTo>
                      <a:pt x="0" y="540"/>
                    </a:lnTo>
                    <a:lnTo>
                      <a:pt x="0" y="540"/>
                    </a:lnTo>
                    <a:lnTo>
                      <a:pt x="0" y="540"/>
                    </a:lnTo>
                    <a:lnTo>
                      <a:pt x="0" y="540"/>
                    </a:lnTo>
                    <a:lnTo>
                      <a:pt x="0" y="540"/>
                    </a:lnTo>
                  </a:path>
                </a:pathLst>
              </a:custGeom>
              <a:noFill/>
              <a:ln w="0">
                <a:solidFill>
                  <a:srgbClr val="804000"/>
                </a:solidFill>
                <a:prstDash val="solid"/>
                <a:round/>
                <a:headEnd/>
                <a:tailEnd/>
              </a:ln>
            </p:spPr>
            <p:txBody>
              <a:bodyPr/>
              <a:lstStyle/>
              <a:p>
                <a:endParaRPr lang="fr-FR"/>
              </a:p>
            </p:txBody>
          </p:sp>
          <p:sp>
            <p:nvSpPr>
              <p:cNvPr id="181536" name="Freeform 288"/>
              <p:cNvSpPr>
                <a:spLocks/>
              </p:cNvSpPr>
              <p:nvPr/>
            </p:nvSpPr>
            <p:spPr bwMode="auto">
              <a:xfrm>
                <a:off x="1287" y="3363"/>
                <a:ext cx="21" cy="14"/>
              </a:xfrm>
              <a:custGeom>
                <a:avLst/>
                <a:gdLst/>
                <a:ahLst/>
                <a:cxnLst>
                  <a:cxn ang="0">
                    <a:pos x="0" y="0"/>
                  </a:cxn>
                  <a:cxn ang="0">
                    <a:pos x="21" y="0"/>
                  </a:cxn>
                  <a:cxn ang="0">
                    <a:pos x="7" y="14"/>
                  </a:cxn>
                  <a:cxn ang="0">
                    <a:pos x="0" y="0"/>
                  </a:cxn>
                </a:cxnLst>
                <a:rect l="0" t="0" r="r" b="b"/>
                <a:pathLst>
                  <a:path w="21" h="14">
                    <a:moveTo>
                      <a:pt x="0" y="0"/>
                    </a:moveTo>
                    <a:lnTo>
                      <a:pt x="21" y="0"/>
                    </a:lnTo>
                    <a:lnTo>
                      <a:pt x="7" y="14"/>
                    </a:lnTo>
                    <a:lnTo>
                      <a:pt x="0" y="0"/>
                    </a:lnTo>
                    <a:close/>
                  </a:path>
                </a:pathLst>
              </a:custGeom>
              <a:solidFill>
                <a:srgbClr val="FFFFFF"/>
              </a:solidFill>
              <a:ln w="0">
                <a:solidFill>
                  <a:srgbClr val="FFFFFF"/>
                </a:solidFill>
                <a:prstDash val="solid"/>
                <a:round/>
                <a:headEnd/>
                <a:tailEnd/>
              </a:ln>
            </p:spPr>
            <p:txBody>
              <a:bodyPr/>
              <a:lstStyle/>
              <a:p>
                <a:endParaRPr lang="fr-FR"/>
              </a:p>
            </p:txBody>
          </p:sp>
          <p:sp>
            <p:nvSpPr>
              <p:cNvPr id="181537" name="Freeform 289"/>
              <p:cNvSpPr>
                <a:spLocks/>
              </p:cNvSpPr>
              <p:nvPr/>
            </p:nvSpPr>
            <p:spPr bwMode="auto">
              <a:xfrm>
                <a:off x="1301" y="3384"/>
                <a:ext cx="27" cy="28"/>
              </a:xfrm>
              <a:custGeom>
                <a:avLst/>
                <a:gdLst/>
                <a:ahLst/>
                <a:cxnLst>
                  <a:cxn ang="0">
                    <a:pos x="0" y="28"/>
                  </a:cxn>
                  <a:cxn ang="0">
                    <a:pos x="27" y="28"/>
                  </a:cxn>
                  <a:cxn ang="0">
                    <a:pos x="7" y="0"/>
                  </a:cxn>
                  <a:cxn ang="0">
                    <a:pos x="0" y="28"/>
                  </a:cxn>
                </a:cxnLst>
                <a:rect l="0" t="0" r="r" b="b"/>
                <a:pathLst>
                  <a:path w="27" h="28">
                    <a:moveTo>
                      <a:pt x="0" y="28"/>
                    </a:moveTo>
                    <a:lnTo>
                      <a:pt x="27" y="28"/>
                    </a:lnTo>
                    <a:lnTo>
                      <a:pt x="7" y="0"/>
                    </a:lnTo>
                    <a:lnTo>
                      <a:pt x="0" y="28"/>
                    </a:lnTo>
                    <a:close/>
                  </a:path>
                </a:pathLst>
              </a:custGeom>
              <a:solidFill>
                <a:srgbClr val="FFFFFF"/>
              </a:solidFill>
              <a:ln w="0">
                <a:solidFill>
                  <a:srgbClr val="FFFFFF"/>
                </a:solidFill>
                <a:prstDash val="solid"/>
                <a:round/>
                <a:headEnd/>
                <a:tailEnd/>
              </a:ln>
            </p:spPr>
            <p:txBody>
              <a:bodyPr/>
              <a:lstStyle/>
              <a:p>
                <a:endParaRPr lang="fr-FR"/>
              </a:p>
            </p:txBody>
          </p:sp>
          <p:sp>
            <p:nvSpPr>
              <p:cNvPr id="181538" name="Freeform 290"/>
              <p:cNvSpPr>
                <a:spLocks/>
              </p:cNvSpPr>
              <p:nvPr/>
            </p:nvSpPr>
            <p:spPr bwMode="auto">
              <a:xfrm>
                <a:off x="1219" y="3356"/>
                <a:ext cx="20" cy="28"/>
              </a:xfrm>
              <a:custGeom>
                <a:avLst/>
                <a:gdLst/>
                <a:ahLst/>
                <a:cxnLst>
                  <a:cxn ang="0">
                    <a:pos x="0" y="28"/>
                  </a:cxn>
                  <a:cxn ang="0">
                    <a:pos x="20" y="28"/>
                  </a:cxn>
                  <a:cxn ang="0">
                    <a:pos x="7" y="0"/>
                  </a:cxn>
                  <a:cxn ang="0">
                    <a:pos x="0" y="28"/>
                  </a:cxn>
                </a:cxnLst>
                <a:rect l="0" t="0" r="r" b="b"/>
                <a:pathLst>
                  <a:path w="20" h="28">
                    <a:moveTo>
                      <a:pt x="0" y="28"/>
                    </a:moveTo>
                    <a:lnTo>
                      <a:pt x="20" y="28"/>
                    </a:lnTo>
                    <a:lnTo>
                      <a:pt x="7" y="0"/>
                    </a:lnTo>
                    <a:lnTo>
                      <a:pt x="0" y="28"/>
                    </a:lnTo>
                    <a:close/>
                  </a:path>
                </a:pathLst>
              </a:custGeom>
              <a:solidFill>
                <a:srgbClr val="FFFFFF"/>
              </a:solidFill>
              <a:ln w="0">
                <a:solidFill>
                  <a:srgbClr val="FFFFFF"/>
                </a:solidFill>
                <a:prstDash val="solid"/>
                <a:round/>
                <a:headEnd/>
                <a:tailEnd/>
              </a:ln>
            </p:spPr>
            <p:txBody>
              <a:bodyPr/>
              <a:lstStyle/>
              <a:p>
                <a:endParaRPr lang="fr-FR"/>
              </a:p>
            </p:txBody>
          </p:sp>
          <p:sp>
            <p:nvSpPr>
              <p:cNvPr id="181539" name="Freeform 291"/>
              <p:cNvSpPr>
                <a:spLocks/>
              </p:cNvSpPr>
              <p:nvPr/>
            </p:nvSpPr>
            <p:spPr bwMode="auto">
              <a:xfrm>
                <a:off x="1048" y="3482"/>
                <a:ext cx="48" cy="35"/>
              </a:xfrm>
              <a:custGeom>
                <a:avLst/>
                <a:gdLst/>
                <a:ahLst/>
                <a:cxnLst>
                  <a:cxn ang="0">
                    <a:pos x="0" y="0"/>
                  </a:cxn>
                  <a:cxn ang="0">
                    <a:pos x="48" y="0"/>
                  </a:cxn>
                  <a:cxn ang="0">
                    <a:pos x="14" y="35"/>
                  </a:cxn>
                  <a:cxn ang="0">
                    <a:pos x="0" y="0"/>
                  </a:cxn>
                </a:cxnLst>
                <a:rect l="0" t="0" r="r" b="b"/>
                <a:pathLst>
                  <a:path w="48" h="35">
                    <a:moveTo>
                      <a:pt x="0" y="0"/>
                    </a:moveTo>
                    <a:lnTo>
                      <a:pt x="48" y="0"/>
                    </a:lnTo>
                    <a:lnTo>
                      <a:pt x="14" y="35"/>
                    </a:lnTo>
                    <a:lnTo>
                      <a:pt x="0" y="0"/>
                    </a:lnTo>
                    <a:close/>
                  </a:path>
                </a:pathLst>
              </a:custGeom>
              <a:solidFill>
                <a:srgbClr val="FFFFFF"/>
              </a:solidFill>
              <a:ln w="0">
                <a:solidFill>
                  <a:srgbClr val="FFFFFF"/>
                </a:solidFill>
                <a:prstDash val="solid"/>
                <a:round/>
                <a:headEnd/>
                <a:tailEnd/>
              </a:ln>
            </p:spPr>
            <p:txBody>
              <a:bodyPr/>
              <a:lstStyle/>
              <a:p>
                <a:endParaRPr lang="fr-FR"/>
              </a:p>
            </p:txBody>
          </p:sp>
          <p:sp>
            <p:nvSpPr>
              <p:cNvPr id="181540" name="Freeform 292"/>
              <p:cNvSpPr>
                <a:spLocks/>
              </p:cNvSpPr>
              <p:nvPr/>
            </p:nvSpPr>
            <p:spPr bwMode="auto">
              <a:xfrm>
                <a:off x="1117" y="3454"/>
                <a:ext cx="47" cy="28"/>
              </a:xfrm>
              <a:custGeom>
                <a:avLst/>
                <a:gdLst/>
                <a:ahLst/>
                <a:cxnLst>
                  <a:cxn ang="0">
                    <a:pos x="13" y="0"/>
                  </a:cxn>
                  <a:cxn ang="0">
                    <a:pos x="47" y="14"/>
                  </a:cxn>
                  <a:cxn ang="0">
                    <a:pos x="0" y="28"/>
                  </a:cxn>
                  <a:cxn ang="0">
                    <a:pos x="13" y="0"/>
                  </a:cxn>
                </a:cxnLst>
                <a:rect l="0" t="0" r="r" b="b"/>
                <a:pathLst>
                  <a:path w="47" h="28">
                    <a:moveTo>
                      <a:pt x="13" y="0"/>
                    </a:moveTo>
                    <a:lnTo>
                      <a:pt x="47" y="14"/>
                    </a:lnTo>
                    <a:lnTo>
                      <a:pt x="0" y="28"/>
                    </a:lnTo>
                    <a:lnTo>
                      <a:pt x="13" y="0"/>
                    </a:lnTo>
                    <a:close/>
                  </a:path>
                </a:pathLst>
              </a:custGeom>
              <a:solidFill>
                <a:srgbClr val="FFFFFF"/>
              </a:solidFill>
              <a:ln w="0">
                <a:solidFill>
                  <a:srgbClr val="FFFFFF"/>
                </a:solidFill>
                <a:prstDash val="solid"/>
                <a:round/>
                <a:headEnd/>
                <a:tailEnd/>
              </a:ln>
            </p:spPr>
            <p:txBody>
              <a:bodyPr/>
              <a:lstStyle/>
              <a:p>
                <a:endParaRPr lang="fr-FR"/>
              </a:p>
            </p:txBody>
          </p:sp>
          <p:sp>
            <p:nvSpPr>
              <p:cNvPr id="181541" name="Freeform 293"/>
              <p:cNvSpPr>
                <a:spLocks/>
              </p:cNvSpPr>
              <p:nvPr/>
            </p:nvSpPr>
            <p:spPr bwMode="auto">
              <a:xfrm>
                <a:off x="1042" y="3475"/>
                <a:ext cx="27" cy="21"/>
              </a:xfrm>
              <a:custGeom>
                <a:avLst/>
                <a:gdLst/>
                <a:ahLst/>
                <a:cxnLst>
                  <a:cxn ang="0">
                    <a:pos x="6" y="0"/>
                  </a:cxn>
                  <a:cxn ang="0">
                    <a:pos x="27" y="14"/>
                  </a:cxn>
                  <a:cxn ang="0">
                    <a:pos x="0" y="21"/>
                  </a:cxn>
                  <a:cxn ang="0">
                    <a:pos x="6" y="0"/>
                  </a:cxn>
                </a:cxnLst>
                <a:rect l="0" t="0" r="r" b="b"/>
                <a:pathLst>
                  <a:path w="27" h="21">
                    <a:moveTo>
                      <a:pt x="6" y="0"/>
                    </a:moveTo>
                    <a:lnTo>
                      <a:pt x="27" y="14"/>
                    </a:lnTo>
                    <a:lnTo>
                      <a:pt x="0" y="21"/>
                    </a:lnTo>
                    <a:lnTo>
                      <a:pt x="6" y="0"/>
                    </a:lnTo>
                    <a:close/>
                  </a:path>
                </a:pathLst>
              </a:custGeom>
              <a:solidFill>
                <a:srgbClr val="FFFFFF"/>
              </a:solidFill>
              <a:ln w="0">
                <a:solidFill>
                  <a:srgbClr val="FFFFFF"/>
                </a:solidFill>
                <a:prstDash val="solid"/>
                <a:round/>
                <a:headEnd/>
                <a:tailEnd/>
              </a:ln>
            </p:spPr>
            <p:txBody>
              <a:bodyPr/>
              <a:lstStyle/>
              <a:p>
                <a:endParaRPr lang="fr-FR"/>
              </a:p>
            </p:txBody>
          </p:sp>
          <p:sp>
            <p:nvSpPr>
              <p:cNvPr id="181542" name="Freeform 294"/>
              <p:cNvSpPr>
                <a:spLocks/>
              </p:cNvSpPr>
              <p:nvPr/>
            </p:nvSpPr>
            <p:spPr bwMode="auto">
              <a:xfrm>
                <a:off x="1171" y="3510"/>
                <a:ext cx="21" cy="14"/>
              </a:xfrm>
              <a:custGeom>
                <a:avLst/>
                <a:gdLst/>
                <a:ahLst/>
                <a:cxnLst>
                  <a:cxn ang="0">
                    <a:pos x="0" y="0"/>
                  </a:cxn>
                  <a:cxn ang="0">
                    <a:pos x="21" y="0"/>
                  </a:cxn>
                  <a:cxn ang="0">
                    <a:pos x="7" y="14"/>
                  </a:cxn>
                  <a:cxn ang="0">
                    <a:pos x="0" y="0"/>
                  </a:cxn>
                </a:cxnLst>
                <a:rect l="0" t="0" r="r" b="b"/>
                <a:pathLst>
                  <a:path w="21" h="14">
                    <a:moveTo>
                      <a:pt x="0" y="0"/>
                    </a:moveTo>
                    <a:lnTo>
                      <a:pt x="21" y="0"/>
                    </a:lnTo>
                    <a:lnTo>
                      <a:pt x="7" y="14"/>
                    </a:lnTo>
                    <a:lnTo>
                      <a:pt x="0" y="0"/>
                    </a:lnTo>
                    <a:close/>
                  </a:path>
                </a:pathLst>
              </a:custGeom>
              <a:solidFill>
                <a:srgbClr val="FFFFFF"/>
              </a:solidFill>
              <a:ln w="0">
                <a:solidFill>
                  <a:srgbClr val="FFFFFF"/>
                </a:solidFill>
                <a:prstDash val="solid"/>
                <a:round/>
                <a:headEnd/>
                <a:tailEnd/>
              </a:ln>
            </p:spPr>
            <p:txBody>
              <a:bodyPr/>
              <a:lstStyle/>
              <a:p>
                <a:endParaRPr lang="fr-FR"/>
              </a:p>
            </p:txBody>
          </p:sp>
          <p:sp>
            <p:nvSpPr>
              <p:cNvPr id="181543" name="Freeform 295"/>
              <p:cNvSpPr>
                <a:spLocks/>
              </p:cNvSpPr>
              <p:nvPr/>
            </p:nvSpPr>
            <p:spPr bwMode="auto">
              <a:xfrm>
                <a:off x="1185" y="3524"/>
                <a:ext cx="27" cy="21"/>
              </a:xfrm>
              <a:custGeom>
                <a:avLst/>
                <a:gdLst/>
                <a:ahLst/>
                <a:cxnLst>
                  <a:cxn ang="0">
                    <a:pos x="0" y="21"/>
                  </a:cxn>
                  <a:cxn ang="0">
                    <a:pos x="27" y="21"/>
                  </a:cxn>
                  <a:cxn ang="0">
                    <a:pos x="7" y="0"/>
                  </a:cxn>
                  <a:cxn ang="0">
                    <a:pos x="0" y="21"/>
                  </a:cxn>
                </a:cxnLst>
                <a:rect l="0" t="0" r="r" b="b"/>
                <a:pathLst>
                  <a:path w="27" h="21">
                    <a:moveTo>
                      <a:pt x="0" y="21"/>
                    </a:moveTo>
                    <a:lnTo>
                      <a:pt x="27" y="21"/>
                    </a:lnTo>
                    <a:lnTo>
                      <a:pt x="7" y="0"/>
                    </a:lnTo>
                    <a:lnTo>
                      <a:pt x="0" y="21"/>
                    </a:lnTo>
                    <a:close/>
                  </a:path>
                </a:pathLst>
              </a:custGeom>
              <a:solidFill>
                <a:srgbClr val="FFFFFF"/>
              </a:solidFill>
              <a:ln w="0">
                <a:solidFill>
                  <a:srgbClr val="FFFFFF"/>
                </a:solidFill>
                <a:prstDash val="solid"/>
                <a:round/>
                <a:headEnd/>
                <a:tailEnd/>
              </a:ln>
            </p:spPr>
            <p:txBody>
              <a:bodyPr/>
              <a:lstStyle/>
              <a:p>
                <a:endParaRPr lang="fr-FR"/>
              </a:p>
            </p:txBody>
          </p:sp>
          <p:sp>
            <p:nvSpPr>
              <p:cNvPr id="181544" name="Freeform 296"/>
              <p:cNvSpPr>
                <a:spLocks/>
              </p:cNvSpPr>
              <p:nvPr/>
            </p:nvSpPr>
            <p:spPr bwMode="auto">
              <a:xfrm>
                <a:off x="1198" y="3503"/>
                <a:ext cx="14" cy="7"/>
              </a:xfrm>
              <a:custGeom>
                <a:avLst/>
                <a:gdLst/>
                <a:ahLst/>
                <a:cxnLst>
                  <a:cxn ang="0">
                    <a:pos x="7" y="0"/>
                  </a:cxn>
                  <a:cxn ang="0">
                    <a:pos x="14" y="7"/>
                  </a:cxn>
                  <a:cxn ang="0">
                    <a:pos x="0" y="7"/>
                  </a:cxn>
                  <a:cxn ang="0">
                    <a:pos x="7" y="0"/>
                  </a:cxn>
                </a:cxnLst>
                <a:rect l="0" t="0" r="r" b="b"/>
                <a:pathLst>
                  <a:path w="14" h="7">
                    <a:moveTo>
                      <a:pt x="7" y="0"/>
                    </a:moveTo>
                    <a:lnTo>
                      <a:pt x="14" y="7"/>
                    </a:lnTo>
                    <a:lnTo>
                      <a:pt x="0" y="7"/>
                    </a:lnTo>
                    <a:lnTo>
                      <a:pt x="7" y="0"/>
                    </a:lnTo>
                    <a:close/>
                  </a:path>
                </a:pathLst>
              </a:custGeom>
              <a:solidFill>
                <a:srgbClr val="FFFFFF"/>
              </a:solidFill>
              <a:ln w="0">
                <a:solidFill>
                  <a:srgbClr val="FFFFFF"/>
                </a:solidFill>
                <a:prstDash val="solid"/>
                <a:round/>
                <a:headEnd/>
                <a:tailEnd/>
              </a:ln>
            </p:spPr>
            <p:txBody>
              <a:bodyPr/>
              <a:lstStyle/>
              <a:p>
                <a:endParaRPr lang="fr-FR"/>
              </a:p>
            </p:txBody>
          </p:sp>
          <p:sp>
            <p:nvSpPr>
              <p:cNvPr id="181545" name="Freeform 297"/>
              <p:cNvSpPr>
                <a:spLocks/>
              </p:cNvSpPr>
              <p:nvPr/>
            </p:nvSpPr>
            <p:spPr bwMode="auto">
              <a:xfrm>
                <a:off x="1314" y="3391"/>
                <a:ext cx="48" cy="28"/>
              </a:xfrm>
              <a:custGeom>
                <a:avLst/>
                <a:gdLst/>
                <a:ahLst/>
                <a:cxnLst>
                  <a:cxn ang="0">
                    <a:pos x="0" y="0"/>
                  </a:cxn>
                  <a:cxn ang="0">
                    <a:pos x="48" y="0"/>
                  </a:cxn>
                  <a:cxn ang="0">
                    <a:pos x="14" y="28"/>
                  </a:cxn>
                  <a:cxn ang="0">
                    <a:pos x="0" y="0"/>
                  </a:cxn>
                </a:cxnLst>
                <a:rect l="0" t="0" r="r" b="b"/>
                <a:pathLst>
                  <a:path w="48" h="28">
                    <a:moveTo>
                      <a:pt x="0" y="0"/>
                    </a:moveTo>
                    <a:lnTo>
                      <a:pt x="48" y="0"/>
                    </a:lnTo>
                    <a:lnTo>
                      <a:pt x="14" y="28"/>
                    </a:lnTo>
                    <a:lnTo>
                      <a:pt x="0" y="0"/>
                    </a:lnTo>
                    <a:close/>
                  </a:path>
                </a:pathLst>
              </a:custGeom>
              <a:solidFill>
                <a:srgbClr val="FFFFFF"/>
              </a:solidFill>
              <a:ln w="0">
                <a:solidFill>
                  <a:srgbClr val="FFFFFF"/>
                </a:solidFill>
                <a:prstDash val="solid"/>
                <a:round/>
                <a:headEnd/>
                <a:tailEnd/>
              </a:ln>
            </p:spPr>
            <p:txBody>
              <a:bodyPr/>
              <a:lstStyle/>
              <a:p>
                <a:endParaRPr lang="fr-FR"/>
              </a:p>
            </p:txBody>
          </p:sp>
          <p:sp>
            <p:nvSpPr>
              <p:cNvPr id="181546" name="Freeform 298"/>
              <p:cNvSpPr>
                <a:spLocks/>
              </p:cNvSpPr>
              <p:nvPr/>
            </p:nvSpPr>
            <p:spPr bwMode="auto">
              <a:xfrm>
                <a:off x="1185" y="3475"/>
                <a:ext cx="68" cy="56"/>
              </a:xfrm>
              <a:custGeom>
                <a:avLst/>
                <a:gdLst/>
                <a:ahLst/>
                <a:cxnLst>
                  <a:cxn ang="0">
                    <a:pos x="0" y="56"/>
                  </a:cxn>
                  <a:cxn ang="0">
                    <a:pos x="68" y="56"/>
                  </a:cxn>
                  <a:cxn ang="0">
                    <a:pos x="20" y="0"/>
                  </a:cxn>
                  <a:cxn ang="0">
                    <a:pos x="0" y="56"/>
                  </a:cxn>
                </a:cxnLst>
                <a:rect l="0" t="0" r="r" b="b"/>
                <a:pathLst>
                  <a:path w="68" h="56">
                    <a:moveTo>
                      <a:pt x="0" y="56"/>
                    </a:moveTo>
                    <a:lnTo>
                      <a:pt x="68" y="56"/>
                    </a:lnTo>
                    <a:lnTo>
                      <a:pt x="20" y="0"/>
                    </a:lnTo>
                    <a:lnTo>
                      <a:pt x="0" y="56"/>
                    </a:lnTo>
                    <a:close/>
                  </a:path>
                </a:pathLst>
              </a:custGeom>
              <a:solidFill>
                <a:srgbClr val="FFFFFF"/>
              </a:solidFill>
              <a:ln w="0">
                <a:solidFill>
                  <a:srgbClr val="FFFFFF"/>
                </a:solidFill>
                <a:prstDash val="solid"/>
                <a:round/>
                <a:headEnd/>
                <a:tailEnd/>
              </a:ln>
            </p:spPr>
            <p:txBody>
              <a:bodyPr/>
              <a:lstStyle/>
              <a:p>
                <a:endParaRPr lang="fr-FR"/>
              </a:p>
            </p:txBody>
          </p:sp>
          <p:sp>
            <p:nvSpPr>
              <p:cNvPr id="181547" name="Freeform 299"/>
              <p:cNvSpPr>
                <a:spLocks/>
              </p:cNvSpPr>
              <p:nvPr/>
            </p:nvSpPr>
            <p:spPr bwMode="auto">
              <a:xfrm>
                <a:off x="1151" y="3454"/>
                <a:ext cx="27" cy="21"/>
              </a:xfrm>
              <a:custGeom>
                <a:avLst/>
                <a:gdLst/>
                <a:ahLst/>
                <a:cxnLst>
                  <a:cxn ang="0">
                    <a:pos x="0" y="21"/>
                  </a:cxn>
                  <a:cxn ang="0">
                    <a:pos x="27" y="21"/>
                  </a:cxn>
                  <a:cxn ang="0">
                    <a:pos x="7" y="0"/>
                  </a:cxn>
                  <a:cxn ang="0">
                    <a:pos x="0" y="21"/>
                  </a:cxn>
                </a:cxnLst>
                <a:rect l="0" t="0" r="r" b="b"/>
                <a:pathLst>
                  <a:path w="27" h="21">
                    <a:moveTo>
                      <a:pt x="0" y="21"/>
                    </a:moveTo>
                    <a:lnTo>
                      <a:pt x="27" y="21"/>
                    </a:lnTo>
                    <a:lnTo>
                      <a:pt x="7" y="0"/>
                    </a:lnTo>
                    <a:lnTo>
                      <a:pt x="0" y="21"/>
                    </a:lnTo>
                    <a:close/>
                  </a:path>
                </a:pathLst>
              </a:custGeom>
              <a:solidFill>
                <a:srgbClr val="FFFFFF"/>
              </a:solidFill>
              <a:ln w="0">
                <a:solidFill>
                  <a:srgbClr val="FFFFFF"/>
                </a:solidFill>
                <a:prstDash val="solid"/>
                <a:round/>
                <a:headEnd/>
                <a:tailEnd/>
              </a:ln>
            </p:spPr>
            <p:txBody>
              <a:bodyPr/>
              <a:lstStyle/>
              <a:p>
                <a:endParaRPr lang="fr-FR"/>
              </a:p>
            </p:txBody>
          </p:sp>
          <p:sp>
            <p:nvSpPr>
              <p:cNvPr id="181548" name="Freeform 300"/>
              <p:cNvSpPr>
                <a:spLocks/>
              </p:cNvSpPr>
              <p:nvPr/>
            </p:nvSpPr>
            <p:spPr bwMode="auto">
              <a:xfrm>
                <a:off x="1239" y="3503"/>
                <a:ext cx="14" cy="7"/>
              </a:xfrm>
              <a:custGeom>
                <a:avLst/>
                <a:gdLst/>
                <a:ahLst/>
                <a:cxnLst>
                  <a:cxn ang="0">
                    <a:pos x="7" y="0"/>
                  </a:cxn>
                  <a:cxn ang="0">
                    <a:pos x="14" y="7"/>
                  </a:cxn>
                  <a:cxn ang="0">
                    <a:pos x="0" y="7"/>
                  </a:cxn>
                  <a:cxn ang="0">
                    <a:pos x="7" y="0"/>
                  </a:cxn>
                </a:cxnLst>
                <a:rect l="0" t="0" r="r" b="b"/>
                <a:pathLst>
                  <a:path w="14" h="7">
                    <a:moveTo>
                      <a:pt x="7" y="0"/>
                    </a:moveTo>
                    <a:lnTo>
                      <a:pt x="14" y="7"/>
                    </a:lnTo>
                    <a:lnTo>
                      <a:pt x="0" y="7"/>
                    </a:lnTo>
                    <a:lnTo>
                      <a:pt x="7" y="0"/>
                    </a:lnTo>
                    <a:close/>
                  </a:path>
                </a:pathLst>
              </a:custGeom>
              <a:solidFill>
                <a:srgbClr val="FFFFFF"/>
              </a:solidFill>
              <a:ln w="0">
                <a:solidFill>
                  <a:srgbClr val="FFFFFF"/>
                </a:solidFill>
                <a:prstDash val="solid"/>
                <a:round/>
                <a:headEnd/>
                <a:tailEnd/>
              </a:ln>
            </p:spPr>
            <p:txBody>
              <a:bodyPr/>
              <a:lstStyle/>
              <a:p>
                <a:endParaRPr lang="fr-FR"/>
              </a:p>
            </p:txBody>
          </p:sp>
          <p:sp>
            <p:nvSpPr>
              <p:cNvPr id="181549" name="Freeform 301"/>
              <p:cNvSpPr>
                <a:spLocks/>
              </p:cNvSpPr>
              <p:nvPr/>
            </p:nvSpPr>
            <p:spPr bwMode="auto">
              <a:xfrm>
                <a:off x="1089" y="3496"/>
                <a:ext cx="21" cy="7"/>
              </a:xfrm>
              <a:custGeom>
                <a:avLst/>
                <a:gdLst/>
                <a:ahLst/>
                <a:cxnLst>
                  <a:cxn ang="0">
                    <a:pos x="0" y="0"/>
                  </a:cxn>
                  <a:cxn ang="0">
                    <a:pos x="21" y="0"/>
                  </a:cxn>
                  <a:cxn ang="0">
                    <a:pos x="7" y="7"/>
                  </a:cxn>
                  <a:cxn ang="0">
                    <a:pos x="0" y="0"/>
                  </a:cxn>
                </a:cxnLst>
                <a:rect l="0" t="0" r="r" b="b"/>
                <a:pathLst>
                  <a:path w="21" h="7">
                    <a:moveTo>
                      <a:pt x="0" y="0"/>
                    </a:moveTo>
                    <a:lnTo>
                      <a:pt x="21" y="0"/>
                    </a:lnTo>
                    <a:lnTo>
                      <a:pt x="7" y="7"/>
                    </a:lnTo>
                    <a:lnTo>
                      <a:pt x="0" y="0"/>
                    </a:lnTo>
                    <a:close/>
                  </a:path>
                </a:pathLst>
              </a:custGeom>
              <a:solidFill>
                <a:srgbClr val="FFFFFF"/>
              </a:solidFill>
              <a:ln w="0">
                <a:solidFill>
                  <a:srgbClr val="FFFFFF"/>
                </a:solidFill>
                <a:prstDash val="solid"/>
                <a:round/>
                <a:headEnd/>
                <a:tailEnd/>
              </a:ln>
            </p:spPr>
            <p:txBody>
              <a:bodyPr/>
              <a:lstStyle/>
              <a:p>
                <a:endParaRPr lang="fr-FR"/>
              </a:p>
            </p:txBody>
          </p:sp>
          <p:sp>
            <p:nvSpPr>
              <p:cNvPr id="181550" name="Freeform 302"/>
              <p:cNvSpPr>
                <a:spLocks/>
              </p:cNvSpPr>
              <p:nvPr/>
            </p:nvSpPr>
            <p:spPr bwMode="auto">
              <a:xfrm>
                <a:off x="1103" y="3503"/>
                <a:ext cx="27" cy="21"/>
              </a:xfrm>
              <a:custGeom>
                <a:avLst/>
                <a:gdLst/>
                <a:ahLst/>
                <a:cxnLst>
                  <a:cxn ang="0">
                    <a:pos x="0" y="21"/>
                  </a:cxn>
                  <a:cxn ang="0">
                    <a:pos x="27" y="21"/>
                  </a:cxn>
                  <a:cxn ang="0">
                    <a:pos x="7" y="0"/>
                  </a:cxn>
                  <a:cxn ang="0">
                    <a:pos x="0" y="21"/>
                  </a:cxn>
                </a:cxnLst>
                <a:rect l="0" t="0" r="r" b="b"/>
                <a:pathLst>
                  <a:path w="27" h="21">
                    <a:moveTo>
                      <a:pt x="0" y="21"/>
                    </a:moveTo>
                    <a:lnTo>
                      <a:pt x="27" y="21"/>
                    </a:lnTo>
                    <a:lnTo>
                      <a:pt x="7" y="0"/>
                    </a:lnTo>
                    <a:lnTo>
                      <a:pt x="0" y="21"/>
                    </a:lnTo>
                    <a:close/>
                  </a:path>
                </a:pathLst>
              </a:custGeom>
              <a:solidFill>
                <a:srgbClr val="FFFFFF"/>
              </a:solidFill>
              <a:ln w="0">
                <a:solidFill>
                  <a:srgbClr val="FFFFFF"/>
                </a:solidFill>
                <a:prstDash val="solid"/>
                <a:round/>
                <a:headEnd/>
                <a:tailEnd/>
              </a:ln>
            </p:spPr>
            <p:txBody>
              <a:bodyPr/>
              <a:lstStyle/>
              <a:p>
                <a:endParaRPr lang="fr-FR"/>
              </a:p>
            </p:txBody>
          </p:sp>
          <p:sp>
            <p:nvSpPr>
              <p:cNvPr id="181551" name="Freeform 303"/>
              <p:cNvSpPr>
                <a:spLocks/>
              </p:cNvSpPr>
              <p:nvPr/>
            </p:nvSpPr>
            <p:spPr bwMode="auto">
              <a:xfrm>
                <a:off x="1117" y="3482"/>
                <a:ext cx="13" cy="14"/>
              </a:xfrm>
              <a:custGeom>
                <a:avLst/>
                <a:gdLst/>
                <a:ahLst/>
                <a:cxnLst>
                  <a:cxn ang="0">
                    <a:pos x="6" y="0"/>
                  </a:cxn>
                  <a:cxn ang="0">
                    <a:pos x="13" y="7"/>
                  </a:cxn>
                  <a:cxn ang="0">
                    <a:pos x="0" y="14"/>
                  </a:cxn>
                  <a:cxn ang="0">
                    <a:pos x="6" y="0"/>
                  </a:cxn>
                </a:cxnLst>
                <a:rect l="0" t="0" r="r" b="b"/>
                <a:pathLst>
                  <a:path w="13" h="14">
                    <a:moveTo>
                      <a:pt x="6" y="0"/>
                    </a:moveTo>
                    <a:lnTo>
                      <a:pt x="13" y="7"/>
                    </a:lnTo>
                    <a:lnTo>
                      <a:pt x="0" y="14"/>
                    </a:lnTo>
                    <a:lnTo>
                      <a:pt x="6" y="0"/>
                    </a:lnTo>
                    <a:close/>
                  </a:path>
                </a:pathLst>
              </a:custGeom>
              <a:solidFill>
                <a:srgbClr val="FFFFFF"/>
              </a:solidFill>
              <a:ln w="0">
                <a:solidFill>
                  <a:srgbClr val="FFFFFF"/>
                </a:solidFill>
                <a:prstDash val="solid"/>
                <a:round/>
                <a:headEnd/>
                <a:tailEnd/>
              </a:ln>
            </p:spPr>
            <p:txBody>
              <a:bodyPr/>
              <a:lstStyle/>
              <a:p>
                <a:endParaRPr lang="fr-FR"/>
              </a:p>
            </p:txBody>
          </p:sp>
          <p:sp>
            <p:nvSpPr>
              <p:cNvPr id="181552" name="Freeform 304"/>
              <p:cNvSpPr>
                <a:spLocks/>
              </p:cNvSpPr>
              <p:nvPr/>
            </p:nvSpPr>
            <p:spPr bwMode="auto">
              <a:xfrm>
                <a:off x="1007" y="3447"/>
                <a:ext cx="48" cy="35"/>
              </a:xfrm>
              <a:custGeom>
                <a:avLst/>
                <a:gdLst/>
                <a:ahLst/>
                <a:cxnLst>
                  <a:cxn ang="0">
                    <a:pos x="0" y="0"/>
                  </a:cxn>
                  <a:cxn ang="0">
                    <a:pos x="48" y="0"/>
                  </a:cxn>
                  <a:cxn ang="0">
                    <a:pos x="14" y="35"/>
                  </a:cxn>
                  <a:cxn ang="0">
                    <a:pos x="0" y="0"/>
                  </a:cxn>
                </a:cxnLst>
                <a:rect l="0" t="0" r="r" b="b"/>
                <a:pathLst>
                  <a:path w="48" h="35">
                    <a:moveTo>
                      <a:pt x="0" y="0"/>
                    </a:moveTo>
                    <a:lnTo>
                      <a:pt x="48" y="0"/>
                    </a:lnTo>
                    <a:lnTo>
                      <a:pt x="14" y="35"/>
                    </a:lnTo>
                    <a:lnTo>
                      <a:pt x="0" y="0"/>
                    </a:lnTo>
                    <a:close/>
                  </a:path>
                </a:pathLst>
              </a:custGeom>
              <a:solidFill>
                <a:srgbClr val="FFFFFF"/>
              </a:solidFill>
              <a:ln w="0">
                <a:solidFill>
                  <a:srgbClr val="FFFFFF"/>
                </a:solidFill>
                <a:prstDash val="solid"/>
                <a:round/>
                <a:headEnd/>
                <a:tailEnd/>
              </a:ln>
            </p:spPr>
            <p:txBody>
              <a:bodyPr/>
              <a:lstStyle/>
              <a:p>
                <a:endParaRPr lang="fr-FR"/>
              </a:p>
            </p:txBody>
          </p:sp>
          <p:sp>
            <p:nvSpPr>
              <p:cNvPr id="181553" name="Freeform 305"/>
              <p:cNvSpPr>
                <a:spLocks/>
              </p:cNvSpPr>
              <p:nvPr/>
            </p:nvSpPr>
            <p:spPr bwMode="auto">
              <a:xfrm>
                <a:off x="1137" y="3573"/>
                <a:ext cx="48" cy="28"/>
              </a:xfrm>
              <a:custGeom>
                <a:avLst/>
                <a:gdLst/>
                <a:ahLst/>
                <a:cxnLst>
                  <a:cxn ang="0">
                    <a:pos x="14" y="0"/>
                  </a:cxn>
                  <a:cxn ang="0">
                    <a:pos x="48" y="14"/>
                  </a:cxn>
                  <a:cxn ang="0">
                    <a:pos x="0" y="28"/>
                  </a:cxn>
                  <a:cxn ang="0">
                    <a:pos x="14" y="0"/>
                  </a:cxn>
                </a:cxnLst>
                <a:rect l="0" t="0" r="r" b="b"/>
                <a:pathLst>
                  <a:path w="48" h="28">
                    <a:moveTo>
                      <a:pt x="14" y="0"/>
                    </a:moveTo>
                    <a:lnTo>
                      <a:pt x="48" y="14"/>
                    </a:lnTo>
                    <a:lnTo>
                      <a:pt x="0" y="28"/>
                    </a:lnTo>
                    <a:lnTo>
                      <a:pt x="14" y="0"/>
                    </a:lnTo>
                    <a:close/>
                  </a:path>
                </a:pathLst>
              </a:custGeom>
              <a:solidFill>
                <a:srgbClr val="FFFFFF"/>
              </a:solidFill>
              <a:ln w="0">
                <a:solidFill>
                  <a:srgbClr val="FFFFFF"/>
                </a:solidFill>
                <a:prstDash val="solid"/>
                <a:round/>
                <a:headEnd/>
                <a:tailEnd/>
              </a:ln>
            </p:spPr>
            <p:txBody>
              <a:bodyPr/>
              <a:lstStyle/>
              <a:p>
                <a:endParaRPr lang="fr-FR"/>
              </a:p>
            </p:txBody>
          </p:sp>
          <p:sp>
            <p:nvSpPr>
              <p:cNvPr id="181554" name="Freeform 306"/>
              <p:cNvSpPr>
                <a:spLocks/>
              </p:cNvSpPr>
              <p:nvPr/>
            </p:nvSpPr>
            <p:spPr bwMode="auto">
              <a:xfrm>
                <a:off x="1001" y="3314"/>
                <a:ext cx="34" cy="21"/>
              </a:xfrm>
              <a:custGeom>
                <a:avLst/>
                <a:gdLst/>
                <a:ahLst/>
                <a:cxnLst>
                  <a:cxn ang="0">
                    <a:pos x="0" y="7"/>
                  </a:cxn>
                  <a:cxn ang="0">
                    <a:pos x="6" y="0"/>
                  </a:cxn>
                  <a:cxn ang="0">
                    <a:pos x="6" y="0"/>
                  </a:cxn>
                  <a:cxn ang="0">
                    <a:pos x="20" y="0"/>
                  </a:cxn>
                  <a:cxn ang="0">
                    <a:pos x="27" y="0"/>
                  </a:cxn>
                  <a:cxn ang="0">
                    <a:pos x="27" y="0"/>
                  </a:cxn>
                  <a:cxn ang="0">
                    <a:pos x="34" y="0"/>
                  </a:cxn>
                  <a:cxn ang="0">
                    <a:pos x="34" y="7"/>
                  </a:cxn>
                  <a:cxn ang="0">
                    <a:pos x="34" y="7"/>
                  </a:cxn>
                  <a:cxn ang="0">
                    <a:pos x="34" y="7"/>
                  </a:cxn>
                  <a:cxn ang="0">
                    <a:pos x="27" y="14"/>
                  </a:cxn>
                  <a:cxn ang="0">
                    <a:pos x="27" y="14"/>
                  </a:cxn>
                  <a:cxn ang="0">
                    <a:pos x="20" y="21"/>
                  </a:cxn>
                  <a:cxn ang="0">
                    <a:pos x="13" y="21"/>
                  </a:cxn>
                  <a:cxn ang="0">
                    <a:pos x="13" y="21"/>
                  </a:cxn>
                  <a:cxn ang="0">
                    <a:pos x="6" y="21"/>
                  </a:cxn>
                  <a:cxn ang="0">
                    <a:pos x="6" y="21"/>
                  </a:cxn>
                  <a:cxn ang="0">
                    <a:pos x="0" y="14"/>
                  </a:cxn>
                  <a:cxn ang="0">
                    <a:pos x="0" y="7"/>
                  </a:cxn>
                  <a:cxn ang="0">
                    <a:pos x="0" y="7"/>
                  </a:cxn>
                  <a:cxn ang="0">
                    <a:pos x="0" y="7"/>
                  </a:cxn>
                </a:cxnLst>
                <a:rect l="0" t="0" r="r" b="b"/>
                <a:pathLst>
                  <a:path w="34" h="21">
                    <a:moveTo>
                      <a:pt x="0" y="7"/>
                    </a:moveTo>
                    <a:lnTo>
                      <a:pt x="6" y="0"/>
                    </a:lnTo>
                    <a:lnTo>
                      <a:pt x="6" y="0"/>
                    </a:lnTo>
                    <a:lnTo>
                      <a:pt x="20" y="0"/>
                    </a:lnTo>
                    <a:lnTo>
                      <a:pt x="27" y="0"/>
                    </a:lnTo>
                    <a:lnTo>
                      <a:pt x="27" y="0"/>
                    </a:lnTo>
                    <a:lnTo>
                      <a:pt x="34" y="0"/>
                    </a:lnTo>
                    <a:lnTo>
                      <a:pt x="34" y="7"/>
                    </a:lnTo>
                    <a:lnTo>
                      <a:pt x="34" y="7"/>
                    </a:lnTo>
                    <a:lnTo>
                      <a:pt x="34" y="7"/>
                    </a:lnTo>
                    <a:lnTo>
                      <a:pt x="27" y="14"/>
                    </a:lnTo>
                    <a:lnTo>
                      <a:pt x="27" y="14"/>
                    </a:lnTo>
                    <a:lnTo>
                      <a:pt x="20" y="21"/>
                    </a:lnTo>
                    <a:lnTo>
                      <a:pt x="13" y="21"/>
                    </a:lnTo>
                    <a:lnTo>
                      <a:pt x="13" y="21"/>
                    </a:lnTo>
                    <a:lnTo>
                      <a:pt x="6" y="21"/>
                    </a:lnTo>
                    <a:lnTo>
                      <a:pt x="6" y="21"/>
                    </a:lnTo>
                    <a:lnTo>
                      <a:pt x="0" y="14"/>
                    </a:lnTo>
                    <a:lnTo>
                      <a:pt x="0" y="7"/>
                    </a:lnTo>
                    <a:lnTo>
                      <a:pt x="0" y="7"/>
                    </a:lnTo>
                    <a:lnTo>
                      <a:pt x="0" y="7"/>
                    </a:lnTo>
                    <a:close/>
                  </a:path>
                </a:pathLst>
              </a:custGeom>
              <a:solidFill>
                <a:srgbClr val="FFFFFF"/>
              </a:solidFill>
              <a:ln w="0">
                <a:solidFill>
                  <a:srgbClr val="FFFFFF"/>
                </a:solidFill>
                <a:prstDash val="solid"/>
                <a:round/>
                <a:headEnd/>
                <a:tailEnd/>
              </a:ln>
            </p:spPr>
            <p:txBody>
              <a:bodyPr/>
              <a:lstStyle/>
              <a:p>
                <a:endParaRPr lang="fr-FR"/>
              </a:p>
            </p:txBody>
          </p:sp>
          <p:sp>
            <p:nvSpPr>
              <p:cNvPr id="181555" name="Freeform 307"/>
              <p:cNvSpPr>
                <a:spLocks/>
              </p:cNvSpPr>
              <p:nvPr/>
            </p:nvSpPr>
            <p:spPr bwMode="auto">
              <a:xfrm>
                <a:off x="994" y="3433"/>
                <a:ext cx="27" cy="21"/>
              </a:xfrm>
              <a:custGeom>
                <a:avLst/>
                <a:gdLst/>
                <a:ahLst/>
                <a:cxnLst>
                  <a:cxn ang="0">
                    <a:pos x="7" y="0"/>
                  </a:cxn>
                  <a:cxn ang="0">
                    <a:pos x="27" y="14"/>
                  </a:cxn>
                  <a:cxn ang="0">
                    <a:pos x="0" y="21"/>
                  </a:cxn>
                  <a:cxn ang="0">
                    <a:pos x="7" y="0"/>
                  </a:cxn>
                </a:cxnLst>
                <a:rect l="0" t="0" r="r" b="b"/>
                <a:pathLst>
                  <a:path w="27" h="21">
                    <a:moveTo>
                      <a:pt x="7" y="0"/>
                    </a:moveTo>
                    <a:lnTo>
                      <a:pt x="27" y="14"/>
                    </a:lnTo>
                    <a:lnTo>
                      <a:pt x="0" y="21"/>
                    </a:lnTo>
                    <a:lnTo>
                      <a:pt x="7" y="0"/>
                    </a:lnTo>
                    <a:close/>
                  </a:path>
                </a:pathLst>
              </a:custGeom>
              <a:solidFill>
                <a:srgbClr val="FFFFFF"/>
              </a:solidFill>
              <a:ln w="0">
                <a:solidFill>
                  <a:srgbClr val="FFFFFF"/>
                </a:solidFill>
                <a:prstDash val="solid"/>
                <a:round/>
                <a:headEnd/>
                <a:tailEnd/>
              </a:ln>
            </p:spPr>
            <p:txBody>
              <a:bodyPr/>
              <a:lstStyle/>
              <a:p>
                <a:endParaRPr lang="fr-FR"/>
              </a:p>
            </p:txBody>
          </p:sp>
          <p:sp>
            <p:nvSpPr>
              <p:cNvPr id="181556" name="Freeform 308"/>
              <p:cNvSpPr>
                <a:spLocks/>
              </p:cNvSpPr>
              <p:nvPr/>
            </p:nvSpPr>
            <p:spPr bwMode="auto">
              <a:xfrm>
                <a:off x="1198" y="3629"/>
                <a:ext cx="14" cy="7"/>
              </a:xfrm>
              <a:custGeom>
                <a:avLst/>
                <a:gdLst/>
                <a:ahLst/>
                <a:cxnLst>
                  <a:cxn ang="0">
                    <a:pos x="0" y="0"/>
                  </a:cxn>
                  <a:cxn ang="0">
                    <a:pos x="14" y="0"/>
                  </a:cxn>
                  <a:cxn ang="0">
                    <a:pos x="7" y="7"/>
                  </a:cxn>
                  <a:cxn ang="0">
                    <a:pos x="0" y="0"/>
                  </a:cxn>
                </a:cxnLst>
                <a:rect l="0" t="0" r="r" b="b"/>
                <a:pathLst>
                  <a:path w="14" h="7">
                    <a:moveTo>
                      <a:pt x="0" y="0"/>
                    </a:moveTo>
                    <a:lnTo>
                      <a:pt x="14" y="0"/>
                    </a:lnTo>
                    <a:lnTo>
                      <a:pt x="7" y="7"/>
                    </a:lnTo>
                    <a:lnTo>
                      <a:pt x="0" y="0"/>
                    </a:lnTo>
                    <a:close/>
                  </a:path>
                </a:pathLst>
              </a:custGeom>
              <a:solidFill>
                <a:srgbClr val="FFFFFF"/>
              </a:solidFill>
              <a:ln w="0">
                <a:solidFill>
                  <a:srgbClr val="FFFFFF"/>
                </a:solidFill>
                <a:prstDash val="solid"/>
                <a:round/>
                <a:headEnd/>
                <a:tailEnd/>
              </a:ln>
            </p:spPr>
            <p:txBody>
              <a:bodyPr/>
              <a:lstStyle/>
              <a:p>
                <a:endParaRPr lang="fr-FR"/>
              </a:p>
            </p:txBody>
          </p:sp>
          <p:sp>
            <p:nvSpPr>
              <p:cNvPr id="181557" name="Freeform 309"/>
              <p:cNvSpPr>
                <a:spLocks/>
              </p:cNvSpPr>
              <p:nvPr/>
            </p:nvSpPr>
            <p:spPr bwMode="auto">
              <a:xfrm>
                <a:off x="1219" y="3615"/>
                <a:ext cx="20" cy="14"/>
              </a:xfrm>
              <a:custGeom>
                <a:avLst/>
                <a:gdLst/>
                <a:ahLst/>
                <a:cxnLst>
                  <a:cxn ang="0">
                    <a:pos x="7" y="0"/>
                  </a:cxn>
                  <a:cxn ang="0">
                    <a:pos x="20" y="7"/>
                  </a:cxn>
                  <a:cxn ang="0">
                    <a:pos x="0" y="14"/>
                  </a:cxn>
                  <a:cxn ang="0">
                    <a:pos x="7" y="0"/>
                  </a:cxn>
                </a:cxnLst>
                <a:rect l="0" t="0" r="r" b="b"/>
                <a:pathLst>
                  <a:path w="20" h="14">
                    <a:moveTo>
                      <a:pt x="7" y="0"/>
                    </a:moveTo>
                    <a:lnTo>
                      <a:pt x="20" y="7"/>
                    </a:lnTo>
                    <a:lnTo>
                      <a:pt x="0" y="14"/>
                    </a:lnTo>
                    <a:lnTo>
                      <a:pt x="7" y="0"/>
                    </a:lnTo>
                    <a:close/>
                  </a:path>
                </a:pathLst>
              </a:custGeom>
              <a:solidFill>
                <a:srgbClr val="FFFFFF"/>
              </a:solidFill>
              <a:ln w="0">
                <a:solidFill>
                  <a:srgbClr val="FFFFFF"/>
                </a:solidFill>
                <a:prstDash val="solid"/>
                <a:round/>
                <a:headEnd/>
                <a:tailEnd/>
              </a:ln>
            </p:spPr>
            <p:txBody>
              <a:bodyPr/>
              <a:lstStyle/>
              <a:p>
                <a:endParaRPr lang="fr-FR"/>
              </a:p>
            </p:txBody>
          </p:sp>
          <p:sp>
            <p:nvSpPr>
              <p:cNvPr id="181558" name="Freeform 310"/>
              <p:cNvSpPr>
                <a:spLocks/>
              </p:cNvSpPr>
              <p:nvPr/>
            </p:nvSpPr>
            <p:spPr bwMode="auto">
              <a:xfrm>
                <a:off x="1233" y="3847"/>
                <a:ext cx="54" cy="35"/>
              </a:xfrm>
              <a:custGeom>
                <a:avLst/>
                <a:gdLst/>
                <a:ahLst/>
                <a:cxnLst>
                  <a:cxn ang="0">
                    <a:pos x="0" y="7"/>
                  </a:cxn>
                  <a:cxn ang="0">
                    <a:pos x="6" y="0"/>
                  </a:cxn>
                  <a:cxn ang="0">
                    <a:pos x="13" y="0"/>
                  </a:cxn>
                  <a:cxn ang="0">
                    <a:pos x="20" y="0"/>
                  </a:cxn>
                  <a:cxn ang="0">
                    <a:pos x="27" y="0"/>
                  </a:cxn>
                  <a:cxn ang="0">
                    <a:pos x="40" y="0"/>
                  </a:cxn>
                  <a:cxn ang="0">
                    <a:pos x="47" y="0"/>
                  </a:cxn>
                  <a:cxn ang="0">
                    <a:pos x="47" y="0"/>
                  </a:cxn>
                  <a:cxn ang="0">
                    <a:pos x="54" y="7"/>
                  </a:cxn>
                  <a:cxn ang="0">
                    <a:pos x="54" y="7"/>
                  </a:cxn>
                  <a:cxn ang="0">
                    <a:pos x="54" y="14"/>
                  </a:cxn>
                  <a:cxn ang="0">
                    <a:pos x="47" y="21"/>
                  </a:cxn>
                  <a:cxn ang="0">
                    <a:pos x="40" y="21"/>
                  </a:cxn>
                  <a:cxn ang="0">
                    <a:pos x="40" y="28"/>
                  </a:cxn>
                  <a:cxn ang="0">
                    <a:pos x="34" y="28"/>
                  </a:cxn>
                  <a:cxn ang="0">
                    <a:pos x="27" y="35"/>
                  </a:cxn>
                  <a:cxn ang="0">
                    <a:pos x="20" y="35"/>
                  </a:cxn>
                  <a:cxn ang="0">
                    <a:pos x="13" y="35"/>
                  </a:cxn>
                  <a:cxn ang="0">
                    <a:pos x="13" y="28"/>
                  </a:cxn>
                  <a:cxn ang="0">
                    <a:pos x="6" y="28"/>
                  </a:cxn>
                  <a:cxn ang="0">
                    <a:pos x="6" y="21"/>
                  </a:cxn>
                  <a:cxn ang="0">
                    <a:pos x="0" y="21"/>
                  </a:cxn>
                  <a:cxn ang="0">
                    <a:pos x="0" y="14"/>
                  </a:cxn>
                  <a:cxn ang="0">
                    <a:pos x="0" y="7"/>
                  </a:cxn>
                  <a:cxn ang="0">
                    <a:pos x="0" y="7"/>
                  </a:cxn>
                </a:cxnLst>
                <a:rect l="0" t="0" r="r" b="b"/>
                <a:pathLst>
                  <a:path w="54" h="35">
                    <a:moveTo>
                      <a:pt x="0" y="7"/>
                    </a:moveTo>
                    <a:lnTo>
                      <a:pt x="6" y="0"/>
                    </a:lnTo>
                    <a:lnTo>
                      <a:pt x="13" y="0"/>
                    </a:lnTo>
                    <a:lnTo>
                      <a:pt x="20" y="0"/>
                    </a:lnTo>
                    <a:lnTo>
                      <a:pt x="27" y="0"/>
                    </a:lnTo>
                    <a:lnTo>
                      <a:pt x="40" y="0"/>
                    </a:lnTo>
                    <a:lnTo>
                      <a:pt x="47" y="0"/>
                    </a:lnTo>
                    <a:lnTo>
                      <a:pt x="47" y="0"/>
                    </a:lnTo>
                    <a:lnTo>
                      <a:pt x="54" y="7"/>
                    </a:lnTo>
                    <a:lnTo>
                      <a:pt x="54" y="7"/>
                    </a:lnTo>
                    <a:lnTo>
                      <a:pt x="54" y="14"/>
                    </a:lnTo>
                    <a:lnTo>
                      <a:pt x="47" y="21"/>
                    </a:lnTo>
                    <a:lnTo>
                      <a:pt x="40" y="21"/>
                    </a:lnTo>
                    <a:lnTo>
                      <a:pt x="40" y="28"/>
                    </a:lnTo>
                    <a:lnTo>
                      <a:pt x="34" y="28"/>
                    </a:lnTo>
                    <a:lnTo>
                      <a:pt x="27" y="35"/>
                    </a:lnTo>
                    <a:lnTo>
                      <a:pt x="20" y="35"/>
                    </a:lnTo>
                    <a:lnTo>
                      <a:pt x="13" y="35"/>
                    </a:lnTo>
                    <a:lnTo>
                      <a:pt x="13" y="28"/>
                    </a:lnTo>
                    <a:lnTo>
                      <a:pt x="6" y="28"/>
                    </a:lnTo>
                    <a:lnTo>
                      <a:pt x="6" y="21"/>
                    </a:lnTo>
                    <a:lnTo>
                      <a:pt x="0" y="21"/>
                    </a:lnTo>
                    <a:lnTo>
                      <a:pt x="0" y="14"/>
                    </a:lnTo>
                    <a:lnTo>
                      <a:pt x="0" y="7"/>
                    </a:lnTo>
                    <a:lnTo>
                      <a:pt x="0" y="7"/>
                    </a:lnTo>
                    <a:close/>
                  </a:path>
                </a:pathLst>
              </a:custGeom>
              <a:solidFill>
                <a:srgbClr val="FFFFFF"/>
              </a:solidFill>
              <a:ln w="0">
                <a:solidFill>
                  <a:srgbClr val="FFFFFF"/>
                </a:solidFill>
                <a:prstDash val="solid"/>
                <a:round/>
                <a:headEnd/>
                <a:tailEnd/>
              </a:ln>
            </p:spPr>
            <p:txBody>
              <a:bodyPr/>
              <a:lstStyle/>
              <a:p>
                <a:endParaRPr lang="fr-FR"/>
              </a:p>
            </p:txBody>
          </p:sp>
          <p:sp>
            <p:nvSpPr>
              <p:cNvPr id="181559" name="Freeform 311"/>
              <p:cNvSpPr>
                <a:spLocks/>
              </p:cNvSpPr>
              <p:nvPr/>
            </p:nvSpPr>
            <p:spPr bwMode="auto">
              <a:xfrm>
                <a:off x="960" y="3559"/>
                <a:ext cx="68" cy="56"/>
              </a:xfrm>
              <a:custGeom>
                <a:avLst/>
                <a:gdLst/>
                <a:ahLst/>
                <a:cxnLst>
                  <a:cxn ang="0">
                    <a:pos x="0" y="56"/>
                  </a:cxn>
                  <a:cxn ang="0">
                    <a:pos x="68" y="56"/>
                  </a:cxn>
                  <a:cxn ang="0">
                    <a:pos x="20" y="0"/>
                  </a:cxn>
                  <a:cxn ang="0">
                    <a:pos x="0" y="56"/>
                  </a:cxn>
                </a:cxnLst>
                <a:rect l="0" t="0" r="r" b="b"/>
                <a:pathLst>
                  <a:path w="68" h="56">
                    <a:moveTo>
                      <a:pt x="0" y="56"/>
                    </a:moveTo>
                    <a:lnTo>
                      <a:pt x="68" y="56"/>
                    </a:lnTo>
                    <a:lnTo>
                      <a:pt x="20" y="0"/>
                    </a:lnTo>
                    <a:lnTo>
                      <a:pt x="0" y="56"/>
                    </a:lnTo>
                    <a:close/>
                  </a:path>
                </a:pathLst>
              </a:custGeom>
              <a:solidFill>
                <a:srgbClr val="FFFFFF"/>
              </a:solidFill>
              <a:ln w="0">
                <a:solidFill>
                  <a:srgbClr val="FFFFFF"/>
                </a:solidFill>
                <a:prstDash val="solid"/>
                <a:round/>
                <a:headEnd/>
                <a:tailEnd/>
              </a:ln>
            </p:spPr>
            <p:txBody>
              <a:bodyPr/>
              <a:lstStyle/>
              <a:p>
                <a:endParaRPr lang="fr-FR"/>
              </a:p>
            </p:txBody>
          </p:sp>
          <p:sp>
            <p:nvSpPr>
              <p:cNvPr id="181560" name="Freeform 312"/>
              <p:cNvSpPr>
                <a:spLocks/>
              </p:cNvSpPr>
              <p:nvPr/>
            </p:nvSpPr>
            <p:spPr bwMode="auto">
              <a:xfrm>
                <a:off x="1178" y="3573"/>
                <a:ext cx="27" cy="21"/>
              </a:xfrm>
              <a:custGeom>
                <a:avLst/>
                <a:gdLst/>
                <a:ahLst/>
                <a:cxnLst>
                  <a:cxn ang="0">
                    <a:pos x="0" y="21"/>
                  </a:cxn>
                  <a:cxn ang="0">
                    <a:pos x="27" y="21"/>
                  </a:cxn>
                  <a:cxn ang="0">
                    <a:pos x="7" y="0"/>
                  </a:cxn>
                  <a:cxn ang="0">
                    <a:pos x="0" y="21"/>
                  </a:cxn>
                </a:cxnLst>
                <a:rect l="0" t="0" r="r" b="b"/>
                <a:pathLst>
                  <a:path w="27" h="21">
                    <a:moveTo>
                      <a:pt x="0" y="21"/>
                    </a:moveTo>
                    <a:lnTo>
                      <a:pt x="27" y="21"/>
                    </a:lnTo>
                    <a:lnTo>
                      <a:pt x="7" y="0"/>
                    </a:lnTo>
                    <a:lnTo>
                      <a:pt x="0" y="21"/>
                    </a:lnTo>
                    <a:close/>
                  </a:path>
                </a:pathLst>
              </a:custGeom>
              <a:solidFill>
                <a:srgbClr val="FFFFFF"/>
              </a:solidFill>
              <a:ln w="0">
                <a:solidFill>
                  <a:srgbClr val="FFFFFF"/>
                </a:solidFill>
                <a:prstDash val="solid"/>
                <a:round/>
                <a:headEnd/>
                <a:tailEnd/>
              </a:ln>
            </p:spPr>
            <p:txBody>
              <a:bodyPr/>
              <a:lstStyle/>
              <a:p>
                <a:endParaRPr lang="fr-FR"/>
              </a:p>
            </p:txBody>
          </p:sp>
          <p:sp>
            <p:nvSpPr>
              <p:cNvPr id="181561" name="Freeform 313"/>
              <p:cNvSpPr>
                <a:spLocks/>
              </p:cNvSpPr>
              <p:nvPr/>
            </p:nvSpPr>
            <p:spPr bwMode="auto">
              <a:xfrm>
                <a:off x="1260" y="3615"/>
                <a:ext cx="13" cy="14"/>
              </a:xfrm>
              <a:custGeom>
                <a:avLst/>
                <a:gdLst/>
                <a:ahLst/>
                <a:cxnLst>
                  <a:cxn ang="0">
                    <a:pos x="7" y="0"/>
                  </a:cxn>
                  <a:cxn ang="0">
                    <a:pos x="13" y="7"/>
                  </a:cxn>
                  <a:cxn ang="0">
                    <a:pos x="0" y="14"/>
                  </a:cxn>
                  <a:cxn ang="0">
                    <a:pos x="7" y="0"/>
                  </a:cxn>
                </a:cxnLst>
                <a:rect l="0" t="0" r="r" b="b"/>
                <a:pathLst>
                  <a:path w="13" h="14">
                    <a:moveTo>
                      <a:pt x="7" y="0"/>
                    </a:moveTo>
                    <a:lnTo>
                      <a:pt x="13" y="7"/>
                    </a:lnTo>
                    <a:lnTo>
                      <a:pt x="0" y="14"/>
                    </a:lnTo>
                    <a:lnTo>
                      <a:pt x="7" y="0"/>
                    </a:lnTo>
                    <a:close/>
                  </a:path>
                </a:pathLst>
              </a:custGeom>
              <a:solidFill>
                <a:srgbClr val="FFFFFF"/>
              </a:solidFill>
              <a:ln w="0">
                <a:solidFill>
                  <a:srgbClr val="FFFFFF"/>
                </a:solidFill>
                <a:prstDash val="solid"/>
                <a:round/>
                <a:headEnd/>
                <a:tailEnd/>
              </a:ln>
            </p:spPr>
            <p:txBody>
              <a:bodyPr/>
              <a:lstStyle/>
              <a:p>
                <a:endParaRPr lang="fr-FR"/>
              </a:p>
            </p:txBody>
          </p:sp>
          <p:sp>
            <p:nvSpPr>
              <p:cNvPr id="181562" name="Freeform 314"/>
              <p:cNvSpPr>
                <a:spLocks/>
              </p:cNvSpPr>
              <p:nvPr/>
            </p:nvSpPr>
            <p:spPr bwMode="auto">
              <a:xfrm>
                <a:off x="1117" y="3608"/>
                <a:ext cx="13" cy="14"/>
              </a:xfrm>
              <a:custGeom>
                <a:avLst/>
                <a:gdLst/>
                <a:ahLst/>
                <a:cxnLst>
                  <a:cxn ang="0">
                    <a:pos x="0" y="0"/>
                  </a:cxn>
                  <a:cxn ang="0">
                    <a:pos x="13" y="0"/>
                  </a:cxn>
                  <a:cxn ang="0">
                    <a:pos x="6" y="14"/>
                  </a:cxn>
                  <a:cxn ang="0">
                    <a:pos x="0" y="0"/>
                  </a:cxn>
                </a:cxnLst>
                <a:rect l="0" t="0" r="r" b="b"/>
                <a:pathLst>
                  <a:path w="13" h="14">
                    <a:moveTo>
                      <a:pt x="0" y="0"/>
                    </a:moveTo>
                    <a:lnTo>
                      <a:pt x="13" y="0"/>
                    </a:lnTo>
                    <a:lnTo>
                      <a:pt x="6" y="14"/>
                    </a:lnTo>
                    <a:lnTo>
                      <a:pt x="0" y="0"/>
                    </a:lnTo>
                    <a:close/>
                  </a:path>
                </a:pathLst>
              </a:custGeom>
              <a:solidFill>
                <a:srgbClr val="FFFFFF"/>
              </a:solidFill>
              <a:ln w="0">
                <a:solidFill>
                  <a:srgbClr val="FFFFFF"/>
                </a:solidFill>
                <a:prstDash val="solid"/>
                <a:round/>
                <a:headEnd/>
                <a:tailEnd/>
              </a:ln>
            </p:spPr>
            <p:txBody>
              <a:bodyPr/>
              <a:lstStyle/>
              <a:p>
                <a:endParaRPr lang="fr-FR"/>
              </a:p>
            </p:txBody>
          </p:sp>
          <p:sp>
            <p:nvSpPr>
              <p:cNvPr id="181563" name="Freeform 315"/>
              <p:cNvSpPr>
                <a:spLocks/>
              </p:cNvSpPr>
              <p:nvPr/>
            </p:nvSpPr>
            <p:spPr bwMode="auto">
              <a:xfrm>
                <a:off x="1130" y="3622"/>
                <a:ext cx="21" cy="22"/>
              </a:xfrm>
              <a:custGeom>
                <a:avLst/>
                <a:gdLst/>
                <a:ahLst/>
                <a:cxnLst>
                  <a:cxn ang="0">
                    <a:pos x="0" y="22"/>
                  </a:cxn>
                  <a:cxn ang="0">
                    <a:pos x="21" y="22"/>
                  </a:cxn>
                  <a:cxn ang="0">
                    <a:pos x="7" y="0"/>
                  </a:cxn>
                  <a:cxn ang="0">
                    <a:pos x="0" y="22"/>
                  </a:cxn>
                </a:cxnLst>
                <a:rect l="0" t="0" r="r" b="b"/>
                <a:pathLst>
                  <a:path w="21" h="22">
                    <a:moveTo>
                      <a:pt x="0" y="22"/>
                    </a:moveTo>
                    <a:lnTo>
                      <a:pt x="21" y="22"/>
                    </a:lnTo>
                    <a:lnTo>
                      <a:pt x="7" y="0"/>
                    </a:lnTo>
                    <a:lnTo>
                      <a:pt x="0" y="22"/>
                    </a:lnTo>
                    <a:close/>
                  </a:path>
                </a:pathLst>
              </a:custGeom>
              <a:solidFill>
                <a:srgbClr val="FFFFFF"/>
              </a:solidFill>
              <a:ln w="0">
                <a:solidFill>
                  <a:srgbClr val="FFFFFF"/>
                </a:solidFill>
                <a:prstDash val="solid"/>
                <a:round/>
                <a:headEnd/>
                <a:tailEnd/>
              </a:ln>
            </p:spPr>
            <p:txBody>
              <a:bodyPr/>
              <a:lstStyle/>
              <a:p>
                <a:endParaRPr lang="fr-FR"/>
              </a:p>
            </p:txBody>
          </p:sp>
          <p:sp>
            <p:nvSpPr>
              <p:cNvPr id="181564" name="Freeform 316"/>
              <p:cNvSpPr>
                <a:spLocks/>
              </p:cNvSpPr>
              <p:nvPr/>
            </p:nvSpPr>
            <p:spPr bwMode="auto">
              <a:xfrm>
                <a:off x="1137" y="3601"/>
                <a:ext cx="21" cy="7"/>
              </a:xfrm>
              <a:custGeom>
                <a:avLst/>
                <a:gdLst/>
                <a:ahLst/>
                <a:cxnLst>
                  <a:cxn ang="0">
                    <a:pos x="7" y="0"/>
                  </a:cxn>
                  <a:cxn ang="0">
                    <a:pos x="21" y="7"/>
                  </a:cxn>
                  <a:cxn ang="0">
                    <a:pos x="0" y="7"/>
                  </a:cxn>
                  <a:cxn ang="0">
                    <a:pos x="7" y="0"/>
                  </a:cxn>
                </a:cxnLst>
                <a:rect l="0" t="0" r="r" b="b"/>
                <a:pathLst>
                  <a:path w="21" h="7">
                    <a:moveTo>
                      <a:pt x="7" y="0"/>
                    </a:moveTo>
                    <a:lnTo>
                      <a:pt x="21" y="7"/>
                    </a:lnTo>
                    <a:lnTo>
                      <a:pt x="0" y="7"/>
                    </a:lnTo>
                    <a:lnTo>
                      <a:pt x="7" y="0"/>
                    </a:lnTo>
                    <a:close/>
                  </a:path>
                </a:pathLst>
              </a:custGeom>
              <a:solidFill>
                <a:srgbClr val="FFFFFF"/>
              </a:solidFill>
              <a:ln w="0">
                <a:solidFill>
                  <a:srgbClr val="FFFFFF"/>
                </a:solidFill>
                <a:prstDash val="solid"/>
                <a:round/>
                <a:headEnd/>
                <a:tailEnd/>
              </a:ln>
            </p:spPr>
            <p:txBody>
              <a:bodyPr/>
              <a:lstStyle/>
              <a:p>
                <a:endParaRPr lang="fr-FR"/>
              </a:p>
            </p:txBody>
          </p:sp>
        </p:grpSp>
        <p:sp>
          <p:nvSpPr>
            <p:cNvPr id="181565" name="Text Box 317"/>
            <p:cNvSpPr txBox="1">
              <a:spLocks noChangeArrowheads="1"/>
            </p:cNvSpPr>
            <p:nvPr/>
          </p:nvSpPr>
          <p:spPr bwMode="auto">
            <a:xfrm>
              <a:off x="1344" y="1776"/>
              <a:ext cx="116" cy="231"/>
            </a:xfrm>
            <a:prstGeom prst="rect">
              <a:avLst/>
            </a:prstGeom>
            <a:noFill/>
            <a:ln w="9525">
              <a:noFill/>
              <a:miter lim="800000"/>
              <a:headEnd/>
              <a:tailEnd/>
            </a:ln>
            <a:effectLst/>
          </p:spPr>
          <p:txBody>
            <a:bodyPr wrap="none">
              <a:spAutoFit/>
            </a:bodyPr>
            <a:lstStyle/>
            <a:p>
              <a:endParaRPr lang="fr-FR" sz="1800">
                <a:latin typeface="Times" pitchFamily="18" charset="0"/>
              </a:endParaRPr>
            </a:p>
          </p:txBody>
        </p:sp>
      </p:grpSp>
      <p:sp>
        <p:nvSpPr>
          <p:cNvPr id="181566" name="Text Box 318"/>
          <p:cNvSpPr txBox="1">
            <a:spLocks noChangeArrowheads="1"/>
          </p:cNvSpPr>
          <p:nvPr/>
        </p:nvSpPr>
        <p:spPr bwMode="auto">
          <a:xfrm>
            <a:off x="3352800" y="5562600"/>
            <a:ext cx="5484813" cy="581025"/>
          </a:xfrm>
          <a:prstGeom prst="rect">
            <a:avLst/>
          </a:prstGeom>
          <a:noFill/>
          <a:ln w="9525">
            <a:noFill/>
            <a:miter lim="800000"/>
            <a:headEnd/>
            <a:tailEnd/>
          </a:ln>
          <a:effectLst/>
        </p:spPr>
        <p:txBody>
          <a:bodyPr wrap="none">
            <a:spAutoFit/>
          </a:bodyPr>
          <a:lstStyle/>
          <a:p>
            <a:r>
              <a:rPr lang="fr-FR" sz="1600" b="1">
                <a:latin typeface="Arial" charset="0"/>
              </a:rPr>
              <a:t>Cette méthode de calcul est la base de la construction </a:t>
            </a:r>
          </a:p>
          <a:p>
            <a:r>
              <a:rPr lang="fr-FR" sz="1600" b="1">
                <a:latin typeface="Arial" charset="0"/>
              </a:rPr>
              <a:t>de la carte d’aptitude à l’épandage.</a:t>
            </a:r>
          </a:p>
        </p:txBody>
      </p:sp>
      <p:sp>
        <p:nvSpPr>
          <p:cNvPr id="181567" name="Rectangle 319"/>
          <p:cNvSpPr>
            <a:spLocks noChangeArrowheads="1"/>
          </p:cNvSpPr>
          <p:nvPr/>
        </p:nvSpPr>
        <p:spPr bwMode="auto">
          <a:xfrm>
            <a:off x="211138" y="5410200"/>
            <a:ext cx="2884487" cy="639763"/>
          </a:xfrm>
          <a:prstGeom prst="rect">
            <a:avLst/>
          </a:prstGeom>
          <a:noFill/>
          <a:ln w="9525">
            <a:noFill/>
            <a:miter lim="800000"/>
            <a:headEnd/>
            <a:tailEnd/>
          </a:ln>
          <a:effectLst/>
        </p:spPr>
        <p:txBody>
          <a:bodyPr>
            <a:spAutoFit/>
          </a:bodyPr>
          <a:lstStyle/>
          <a:p>
            <a:r>
              <a:rPr lang="fr-FR" sz="1200">
                <a:latin typeface="Arial" charset="0"/>
              </a:rPr>
              <a:t>La RU est directement liée à la capacité de stockage en cations, produits libérés lors de la dégradation des matières organiques</a:t>
            </a:r>
          </a:p>
        </p:txBody>
      </p:sp>
      <p:sp>
        <p:nvSpPr>
          <p:cNvPr id="181568" name="Text Box 320"/>
          <p:cNvSpPr txBox="1">
            <a:spLocks noChangeArrowheads="1"/>
          </p:cNvSpPr>
          <p:nvPr/>
        </p:nvSpPr>
        <p:spPr bwMode="auto">
          <a:xfrm>
            <a:off x="0" y="4581525"/>
            <a:ext cx="2035175" cy="730250"/>
          </a:xfrm>
          <a:prstGeom prst="rect">
            <a:avLst/>
          </a:prstGeom>
          <a:noFill/>
          <a:ln w="9525">
            <a:noFill/>
            <a:miter lim="800000"/>
            <a:headEnd/>
            <a:tailEnd/>
          </a:ln>
          <a:effectLst/>
        </p:spPr>
        <p:txBody>
          <a:bodyPr>
            <a:spAutoFit/>
          </a:bodyPr>
          <a:lstStyle/>
          <a:p>
            <a:r>
              <a:rPr lang="fr-FR" sz="1400" i="1"/>
              <a:t>Source: carte d’aptitude des sols du VERCORS (RECYVAL &amp; SYGALE)</a:t>
            </a:r>
          </a:p>
        </p:txBody>
      </p:sp>
      <p:sp>
        <p:nvSpPr>
          <p:cNvPr id="181569" name="Text Box 321"/>
          <p:cNvSpPr txBox="1">
            <a:spLocks noChangeArrowheads="1"/>
          </p:cNvSpPr>
          <p:nvPr/>
        </p:nvSpPr>
        <p:spPr bwMode="auto">
          <a:xfrm>
            <a:off x="1259632" y="1124744"/>
            <a:ext cx="1120820" cy="369332"/>
          </a:xfrm>
          <a:prstGeom prst="rect">
            <a:avLst/>
          </a:prstGeom>
          <a:noFill/>
          <a:ln w="9525">
            <a:solidFill>
              <a:schemeClr val="tx1"/>
            </a:solidFill>
            <a:miter lim="800000"/>
            <a:headEnd/>
            <a:tailEnd/>
          </a:ln>
          <a:effectLst/>
        </p:spPr>
        <p:txBody>
          <a:bodyPr wrap="none">
            <a:spAutoFit/>
          </a:bodyPr>
          <a:lstStyle/>
          <a:p>
            <a:r>
              <a:rPr lang="fr-FR" sz="1800" dirty="0"/>
              <a:t>RU (</a:t>
            </a:r>
            <a:r>
              <a:rPr lang="fr-FR" sz="1800" dirty="0" smtClean="0"/>
              <a:t>mm)</a:t>
            </a:r>
            <a:endParaRPr lang="fr-FR"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Line 2"/>
          <p:cNvSpPr>
            <a:spLocks noChangeShapeType="1"/>
          </p:cNvSpPr>
          <p:nvPr/>
        </p:nvSpPr>
        <p:spPr bwMode="auto">
          <a:xfrm>
            <a:off x="0" y="457200"/>
            <a:ext cx="9144000" cy="0"/>
          </a:xfrm>
          <a:prstGeom prst="line">
            <a:avLst/>
          </a:prstGeom>
          <a:noFill/>
          <a:ln w="28575">
            <a:solidFill>
              <a:schemeClr val="tx1"/>
            </a:solidFill>
            <a:round/>
            <a:headEnd/>
            <a:tailEnd/>
          </a:ln>
          <a:effectLst/>
        </p:spPr>
        <p:txBody>
          <a:bodyPr wrap="none" anchor="ctr"/>
          <a:lstStyle/>
          <a:p>
            <a:endParaRPr lang="fr-FR"/>
          </a:p>
        </p:txBody>
      </p:sp>
      <p:sp>
        <p:nvSpPr>
          <p:cNvPr id="176131" name="Text Box 3"/>
          <p:cNvSpPr txBox="1">
            <a:spLocks noChangeArrowheads="1"/>
          </p:cNvSpPr>
          <p:nvPr/>
        </p:nvSpPr>
        <p:spPr bwMode="auto">
          <a:xfrm>
            <a:off x="0" y="96838"/>
            <a:ext cx="4298950" cy="336550"/>
          </a:xfrm>
          <a:prstGeom prst="rect">
            <a:avLst/>
          </a:prstGeom>
          <a:noFill/>
          <a:ln w="9525">
            <a:noFill/>
            <a:miter lim="800000"/>
            <a:headEnd/>
            <a:tailEnd/>
          </a:ln>
          <a:effectLst/>
        </p:spPr>
        <p:txBody>
          <a:bodyPr wrap="none">
            <a:spAutoFit/>
          </a:bodyPr>
          <a:lstStyle/>
          <a:p>
            <a:r>
              <a:rPr lang="fr-FR" sz="1600" b="1">
                <a:latin typeface="Times" pitchFamily="18" charset="0"/>
              </a:rPr>
              <a:t>EXEMPLES D’APPLICATION du VERCORS</a:t>
            </a:r>
          </a:p>
        </p:txBody>
      </p:sp>
      <p:pic>
        <p:nvPicPr>
          <p:cNvPr id="176132" name="Picture 4" descr="tableau_aptitudes"/>
          <p:cNvPicPr>
            <a:picLocks noChangeAspect="1" noChangeArrowheads="1"/>
          </p:cNvPicPr>
          <p:nvPr/>
        </p:nvPicPr>
        <p:blipFill>
          <a:blip r:embed="rId3" cstate="print"/>
          <a:srcRect/>
          <a:stretch>
            <a:fillRect/>
          </a:stretch>
        </p:blipFill>
        <p:spPr bwMode="auto">
          <a:xfrm>
            <a:off x="4876800" y="3886200"/>
            <a:ext cx="4084638" cy="2971800"/>
          </a:xfrm>
          <a:prstGeom prst="rect">
            <a:avLst/>
          </a:prstGeom>
          <a:noFill/>
          <a:ln w="9525">
            <a:noFill/>
            <a:miter lim="800000"/>
            <a:headEnd/>
            <a:tailEnd/>
          </a:ln>
        </p:spPr>
      </p:pic>
      <p:grpSp>
        <p:nvGrpSpPr>
          <p:cNvPr id="2" name="Group 5"/>
          <p:cNvGrpSpPr>
            <a:grpSpLocks/>
          </p:cNvGrpSpPr>
          <p:nvPr/>
        </p:nvGrpSpPr>
        <p:grpSpPr bwMode="auto">
          <a:xfrm>
            <a:off x="228600" y="838200"/>
            <a:ext cx="1546225" cy="914400"/>
            <a:chOff x="0" y="144"/>
            <a:chExt cx="1694" cy="1017"/>
          </a:xfrm>
        </p:grpSpPr>
        <p:graphicFrame>
          <p:nvGraphicFramePr>
            <p:cNvPr id="176134" name="Object 6"/>
            <p:cNvGraphicFramePr>
              <a:graphicFrameLocks noChangeAspect="1"/>
            </p:cNvGraphicFramePr>
            <p:nvPr/>
          </p:nvGraphicFramePr>
          <p:xfrm>
            <a:off x="1344" y="144"/>
            <a:ext cx="350" cy="912"/>
          </p:xfrm>
          <a:graphic>
            <a:graphicData uri="http://schemas.openxmlformats.org/presentationml/2006/ole">
              <p:oleObj spid="_x0000_s51224" name="Micrografx Windows Draw 5.0 (Dessin)" r:id="rId4" imgW="556167" imgH="1072502" progId="">
                <p:embed/>
              </p:oleObj>
            </a:graphicData>
          </a:graphic>
        </p:graphicFrame>
        <p:pic>
          <p:nvPicPr>
            <p:cNvPr id="176135" name="Picture 7" descr="PDB"/>
            <p:cNvPicPr>
              <a:picLocks noChangeAspect="1" noChangeArrowheads="1"/>
            </p:cNvPicPr>
            <p:nvPr/>
          </p:nvPicPr>
          <p:blipFill>
            <a:blip r:embed="rId5" cstate="print"/>
            <a:srcRect/>
            <a:stretch>
              <a:fillRect/>
            </a:stretch>
          </p:blipFill>
          <p:spPr bwMode="auto">
            <a:xfrm>
              <a:off x="0" y="192"/>
              <a:ext cx="1392" cy="969"/>
            </a:xfrm>
            <a:prstGeom prst="rect">
              <a:avLst/>
            </a:prstGeom>
            <a:noFill/>
            <a:ln w="9525">
              <a:noFill/>
              <a:miter lim="800000"/>
              <a:headEnd/>
              <a:tailEnd/>
            </a:ln>
          </p:spPr>
        </p:pic>
      </p:grpSp>
      <p:sp>
        <p:nvSpPr>
          <p:cNvPr id="176136" name="Text Box 8"/>
          <p:cNvSpPr txBox="1">
            <a:spLocks noChangeArrowheads="1"/>
          </p:cNvSpPr>
          <p:nvPr/>
        </p:nvSpPr>
        <p:spPr bwMode="auto">
          <a:xfrm>
            <a:off x="0" y="609600"/>
            <a:ext cx="2073275" cy="274638"/>
          </a:xfrm>
          <a:prstGeom prst="rect">
            <a:avLst/>
          </a:prstGeom>
          <a:noFill/>
          <a:ln w="9525">
            <a:noFill/>
            <a:miter lim="800000"/>
            <a:headEnd/>
            <a:tailEnd/>
          </a:ln>
          <a:effectLst/>
        </p:spPr>
        <p:txBody>
          <a:bodyPr wrap="none">
            <a:spAutoFit/>
          </a:bodyPr>
          <a:lstStyle/>
          <a:p>
            <a:r>
              <a:rPr lang="fr-FR" sz="1200" b="1">
                <a:latin typeface="Times" pitchFamily="18" charset="0"/>
              </a:rPr>
              <a:t>Sol peu profond / calcaires durs</a:t>
            </a:r>
          </a:p>
        </p:txBody>
      </p:sp>
      <p:grpSp>
        <p:nvGrpSpPr>
          <p:cNvPr id="3" name="Group 9"/>
          <p:cNvGrpSpPr>
            <a:grpSpLocks/>
          </p:cNvGrpSpPr>
          <p:nvPr/>
        </p:nvGrpSpPr>
        <p:grpSpPr bwMode="auto">
          <a:xfrm>
            <a:off x="2073275" y="914400"/>
            <a:ext cx="6297613" cy="4267200"/>
            <a:chOff x="1415" y="576"/>
            <a:chExt cx="4297" cy="2688"/>
          </a:xfrm>
        </p:grpSpPr>
        <p:graphicFrame>
          <p:nvGraphicFramePr>
            <p:cNvPr id="176138" name="Object 10"/>
            <p:cNvGraphicFramePr>
              <a:graphicFrameLocks noChangeAspect="1"/>
            </p:cNvGraphicFramePr>
            <p:nvPr/>
          </p:nvGraphicFramePr>
          <p:xfrm>
            <a:off x="1415" y="576"/>
            <a:ext cx="1506" cy="720"/>
          </p:xfrm>
          <a:graphic>
            <a:graphicData uri="http://schemas.openxmlformats.org/presentationml/2006/ole">
              <p:oleObj spid="_x0000_s51225" name="Feuille de calcul" r:id="rId6" imgW="2383200" imgH="1137600" progId="Excel.Sheet.8">
                <p:embed/>
              </p:oleObj>
            </a:graphicData>
          </a:graphic>
        </p:graphicFrame>
        <p:sp>
          <p:nvSpPr>
            <p:cNvPr id="176139" name="Line 11"/>
            <p:cNvSpPr>
              <a:spLocks noChangeShapeType="1"/>
            </p:cNvSpPr>
            <p:nvPr/>
          </p:nvSpPr>
          <p:spPr bwMode="auto">
            <a:xfrm>
              <a:off x="2928" y="960"/>
              <a:ext cx="192" cy="0"/>
            </a:xfrm>
            <a:prstGeom prst="line">
              <a:avLst/>
            </a:prstGeom>
            <a:noFill/>
            <a:ln w="9525">
              <a:solidFill>
                <a:schemeClr val="tx1"/>
              </a:solidFill>
              <a:round/>
              <a:headEnd/>
              <a:tailEnd/>
            </a:ln>
            <a:effectLst/>
          </p:spPr>
          <p:txBody>
            <a:bodyPr wrap="none" anchor="ctr"/>
            <a:lstStyle/>
            <a:p>
              <a:endParaRPr lang="fr-FR"/>
            </a:p>
          </p:txBody>
        </p:sp>
        <p:sp>
          <p:nvSpPr>
            <p:cNvPr id="176140" name="Line 12"/>
            <p:cNvSpPr>
              <a:spLocks noChangeShapeType="1"/>
            </p:cNvSpPr>
            <p:nvPr/>
          </p:nvSpPr>
          <p:spPr bwMode="auto">
            <a:xfrm>
              <a:off x="3120" y="960"/>
              <a:ext cx="0" cy="2112"/>
            </a:xfrm>
            <a:prstGeom prst="line">
              <a:avLst/>
            </a:prstGeom>
            <a:noFill/>
            <a:ln w="9525">
              <a:solidFill>
                <a:schemeClr val="tx1"/>
              </a:solidFill>
              <a:round/>
              <a:headEnd/>
              <a:tailEnd/>
            </a:ln>
            <a:effectLst/>
          </p:spPr>
          <p:txBody>
            <a:bodyPr wrap="none" anchor="ctr"/>
            <a:lstStyle/>
            <a:p>
              <a:endParaRPr lang="fr-FR"/>
            </a:p>
          </p:txBody>
        </p:sp>
        <p:sp>
          <p:nvSpPr>
            <p:cNvPr id="176141" name="Line 13"/>
            <p:cNvSpPr>
              <a:spLocks noChangeShapeType="1"/>
            </p:cNvSpPr>
            <p:nvPr/>
          </p:nvSpPr>
          <p:spPr bwMode="auto">
            <a:xfrm>
              <a:off x="3120" y="3072"/>
              <a:ext cx="2592" cy="192"/>
            </a:xfrm>
            <a:prstGeom prst="line">
              <a:avLst/>
            </a:prstGeom>
            <a:noFill/>
            <a:ln w="9525">
              <a:solidFill>
                <a:schemeClr val="tx1"/>
              </a:solidFill>
              <a:round/>
              <a:headEnd/>
              <a:tailEnd type="triangle" w="med" len="med"/>
            </a:ln>
            <a:effectLst/>
          </p:spPr>
          <p:txBody>
            <a:bodyPr wrap="none" anchor="ctr"/>
            <a:lstStyle/>
            <a:p>
              <a:endParaRPr lang="fr-FR"/>
            </a:p>
          </p:txBody>
        </p:sp>
      </p:grpSp>
      <p:grpSp>
        <p:nvGrpSpPr>
          <p:cNvPr id="4" name="Group 14"/>
          <p:cNvGrpSpPr>
            <a:grpSpLocks/>
          </p:cNvGrpSpPr>
          <p:nvPr/>
        </p:nvGrpSpPr>
        <p:grpSpPr bwMode="auto">
          <a:xfrm>
            <a:off x="228600" y="2362200"/>
            <a:ext cx="1257300" cy="1431925"/>
            <a:chOff x="5088" y="1872"/>
            <a:chExt cx="1437" cy="1848"/>
          </a:xfrm>
        </p:grpSpPr>
        <p:graphicFrame>
          <p:nvGraphicFramePr>
            <p:cNvPr id="176143" name="Object 15"/>
            <p:cNvGraphicFramePr>
              <a:graphicFrameLocks noChangeAspect="1"/>
            </p:cNvGraphicFramePr>
            <p:nvPr/>
          </p:nvGraphicFramePr>
          <p:xfrm>
            <a:off x="6096" y="1872"/>
            <a:ext cx="429" cy="1824"/>
          </p:xfrm>
          <a:graphic>
            <a:graphicData uri="http://schemas.openxmlformats.org/presentationml/2006/ole">
              <p:oleObj spid="_x0000_s51226" name="Micrografx Windows Draw 5.0 (Dessin)" r:id="rId7" imgW="685800" imgH="2514600" progId="">
                <p:embed/>
              </p:oleObj>
            </a:graphicData>
          </a:graphic>
        </p:graphicFrame>
        <p:pic>
          <p:nvPicPr>
            <p:cNvPr id="176144" name="Picture 16" descr="CLE 04_x250"/>
            <p:cNvPicPr>
              <a:picLocks noChangeAspect="1" noChangeArrowheads="1"/>
            </p:cNvPicPr>
            <p:nvPr/>
          </p:nvPicPr>
          <p:blipFill>
            <a:blip r:embed="rId8" cstate="print"/>
            <a:srcRect/>
            <a:stretch>
              <a:fillRect/>
            </a:stretch>
          </p:blipFill>
          <p:spPr bwMode="auto">
            <a:xfrm>
              <a:off x="5088" y="1920"/>
              <a:ext cx="1051" cy="1800"/>
            </a:xfrm>
            <a:prstGeom prst="rect">
              <a:avLst/>
            </a:prstGeom>
            <a:noFill/>
            <a:ln w="9525">
              <a:noFill/>
              <a:miter lim="800000"/>
              <a:headEnd/>
              <a:tailEnd/>
            </a:ln>
          </p:spPr>
        </p:pic>
      </p:grpSp>
      <p:sp>
        <p:nvSpPr>
          <p:cNvPr id="176145" name="Text Box 17"/>
          <p:cNvSpPr txBox="1">
            <a:spLocks noChangeArrowheads="1"/>
          </p:cNvSpPr>
          <p:nvPr/>
        </p:nvSpPr>
        <p:spPr bwMode="auto">
          <a:xfrm>
            <a:off x="0" y="2057400"/>
            <a:ext cx="1844675" cy="274638"/>
          </a:xfrm>
          <a:prstGeom prst="rect">
            <a:avLst/>
          </a:prstGeom>
          <a:noFill/>
          <a:ln w="9525">
            <a:noFill/>
            <a:miter lim="800000"/>
            <a:headEnd/>
            <a:tailEnd/>
          </a:ln>
          <a:effectLst/>
        </p:spPr>
        <p:txBody>
          <a:bodyPr wrap="none">
            <a:spAutoFit/>
          </a:bodyPr>
          <a:lstStyle/>
          <a:p>
            <a:r>
              <a:rPr lang="fr-FR" sz="1200" b="1">
                <a:latin typeface="Times" pitchFamily="18" charset="0"/>
              </a:rPr>
              <a:t>Sol très caillouteux / éboulis</a:t>
            </a:r>
          </a:p>
        </p:txBody>
      </p:sp>
      <p:grpSp>
        <p:nvGrpSpPr>
          <p:cNvPr id="5" name="Group 18"/>
          <p:cNvGrpSpPr>
            <a:grpSpLocks/>
          </p:cNvGrpSpPr>
          <p:nvPr/>
        </p:nvGrpSpPr>
        <p:grpSpPr bwMode="auto">
          <a:xfrm>
            <a:off x="1997075" y="2590800"/>
            <a:ext cx="2574925" cy="1143000"/>
            <a:chOff x="1363" y="1632"/>
            <a:chExt cx="1757" cy="720"/>
          </a:xfrm>
        </p:grpSpPr>
        <p:graphicFrame>
          <p:nvGraphicFramePr>
            <p:cNvPr id="176147" name="Object 19"/>
            <p:cNvGraphicFramePr>
              <a:graphicFrameLocks noChangeAspect="1"/>
            </p:cNvGraphicFramePr>
            <p:nvPr/>
          </p:nvGraphicFramePr>
          <p:xfrm>
            <a:off x="1363" y="1632"/>
            <a:ext cx="1506" cy="720"/>
          </p:xfrm>
          <a:graphic>
            <a:graphicData uri="http://schemas.openxmlformats.org/presentationml/2006/ole">
              <p:oleObj spid="_x0000_s51227" name="Feuille de calcul" r:id="rId9" imgW="2382480" imgH="1141920" progId="Excel.Sheet.8">
                <p:embed/>
              </p:oleObj>
            </a:graphicData>
          </a:graphic>
        </p:graphicFrame>
        <p:sp>
          <p:nvSpPr>
            <p:cNvPr id="176148" name="Line 20"/>
            <p:cNvSpPr>
              <a:spLocks noChangeShapeType="1"/>
            </p:cNvSpPr>
            <p:nvPr/>
          </p:nvSpPr>
          <p:spPr bwMode="auto">
            <a:xfrm>
              <a:off x="2880" y="2016"/>
              <a:ext cx="240" cy="0"/>
            </a:xfrm>
            <a:prstGeom prst="line">
              <a:avLst/>
            </a:prstGeom>
            <a:noFill/>
            <a:ln w="9525">
              <a:solidFill>
                <a:schemeClr val="tx1"/>
              </a:solidFill>
              <a:round/>
              <a:headEnd/>
              <a:tailEnd/>
            </a:ln>
            <a:effectLst/>
          </p:spPr>
          <p:txBody>
            <a:bodyPr wrap="none" anchor="ctr"/>
            <a:lstStyle/>
            <a:p>
              <a:endParaRPr lang="fr-FR"/>
            </a:p>
          </p:txBody>
        </p:sp>
      </p:grpSp>
      <p:grpSp>
        <p:nvGrpSpPr>
          <p:cNvPr id="6" name="Group 21"/>
          <p:cNvGrpSpPr>
            <a:grpSpLocks/>
          </p:cNvGrpSpPr>
          <p:nvPr/>
        </p:nvGrpSpPr>
        <p:grpSpPr bwMode="auto">
          <a:xfrm>
            <a:off x="228600" y="4343400"/>
            <a:ext cx="1371600" cy="1524000"/>
            <a:chOff x="173" y="1901"/>
            <a:chExt cx="1442" cy="1603"/>
          </a:xfrm>
        </p:grpSpPr>
        <p:graphicFrame>
          <p:nvGraphicFramePr>
            <p:cNvPr id="176150" name="Object 22"/>
            <p:cNvGraphicFramePr>
              <a:graphicFrameLocks noChangeAspect="1"/>
            </p:cNvGraphicFramePr>
            <p:nvPr/>
          </p:nvGraphicFramePr>
          <p:xfrm>
            <a:off x="1200" y="1920"/>
            <a:ext cx="415" cy="1584"/>
          </p:xfrm>
          <a:graphic>
            <a:graphicData uri="http://schemas.openxmlformats.org/presentationml/2006/ole">
              <p:oleObj spid="_x0000_s51228" name="Micrografx Windows Draw 5.0 (Dessin)" r:id="rId10" imgW="659168" imgH="2102537" progId="">
                <p:embed/>
              </p:oleObj>
            </a:graphicData>
          </a:graphic>
        </p:graphicFrame>
        <p:pic>
          <p:nvPicPr>
            <p:cNvPr id="176151" name="Picture 23" descr="DIE"/>
            <p:cNvPicPr>
              <a:picLocks noChangeAspect="1" noChangeArrowheads="1"/>
            </p:cNvPicPr>
            <p:nvPr/>
          </p:nvPicPr>
          <p:blipFill>
            <a:blip r:embed="rId11" cstate="print"/>
            <a:srcRect/>
            <a:stretch>
              <a:fillRect/>
            </a:stretch>
          </p:blipFill>
          <p:spPr bwMode="auto">
            <a:xfrm>
              <a:off x="173" y="1901"/>
              <a:ext cx="1034" cy="1595"/>
            </a:xfrm>
            <a:prstGeom prst="rect">
              <a:avLst/>
            </a:prstGeom>
            <a:noFill/>
            <a:ln w="9525">
              <a:noFill/>
              <a:miter lim="800000"/>
              <a:headEnd/>
              <a:tailEnd/>
            </a:ln>
          </p:spPr>
        </p:pic>
      </p:grpSp>
      <p:sp>
        <p:nvSpPr>
          <p:cNvPr id="176152" name="Text Box 24"/>
          <p:cNvSpPr txBox="1">
            <a:spLocks noChangeArrowheads="1"/>
          </p:cNvSpPr>
          <p:nvPr/>
        </p:nvSpPr>
        <p:spPr bwMode="auto">
          <a:xfrm>
            <a:off x="0" y="4038600"/>
            <a:ext cx="1851025" cy="274638"/>
          </a:xfrm>
          <a:prstGeom prst="rect">
            <a:avLst/>
          </a:prstGeom>
          <a:noFill/>
          <a:ln w="9525">
            <a:noFill/>
            <a:miter lim="800000"/>
            <a:headEnd/>
            <a:tailEnd/>
          </a:ln>
          <a:effectLst/>
        </p:spPr>
        <p:txBody>
          <a:bodyPr wrap="none">
            <a:spAutoFit/>
          </a:bodyPr>
          <a:lstStyle/>
          <a:p>
            <a:r>
              <a:rPr lang="fr-FR" sz="1200" b="1">
                <a:latin typeface="Times" pitchFamily="18" charset="0"/>
              </a:rPr>
              <a:t>Sol très profond / colluvions</a:t>
            </a:r>
          </a:p>
        </p:txBody>
      </p:sp>
      <p:grpSp>
        <p:nvGrpSpPr>
          <p:cNvPr id="7" name="Group 25"/>
          <p:cNvGrpSpPr>
            <a:grpSpLocks/>
          </p:cNvGrpSpPr>
          <p:nvPr/>
        </p:nvGrpSpPr>
        <p:grpSpPr bwMode="auto">
          <a:xfrm>
            <a:off x="1997075" y="4572000"/>
            <a:ext cx="6302375" cy="1676400"/>
            <a:chOff x="1363" y="2880"/>
            <a:chExt cx="4301" cy="1056"/>
          </a:xfrm>
        </p:grpSpPr>
        <p:graphicFrame>
          <p:nvGraphicFramePr>
            <p:cNvPr id="176154" name="Object 26"/>
            <p:cNvGraphicFramePr>
              <a:graphicFrameLocks noChangeAspect="1"/>
            </p:cNvGraphicFramePr>
            <p:nvPr/>
          </p:nvGraphicFramePr>
          <p:xfrm>
            <a:off x="1363" y="2880"/>
            <a:ext cx="1506" cy="720"/>
          </p:xfrm>
          <a:graphic>
            <a:graphicData uri="http://schemas.openxmlformats.org/presentationml/2006/ole">
              <p:oleObj spid="_x0000_s51229" name="Feuille de calcul" r:id="rId12" imgW="2382480" imgH="1141920" progId="Excel.Sheet.8">
                <p:embed/>
              </p:oleObj>
            </a:graphicData>
          </a:graphic>
        </p:graphicFrame>
        <p:sp>
          <p:nvSpPr>
            <p:cNvPr id="176155" name="Line 27"/>
            <p:cNvSpPr>
              <a:spLocks noChangeShapeType="1"/>
            </p:cNvSpPr>
            <p:nvPr/>
          </p:nvSpPr>
          <p:spPr bwMode="auto">
            <a:xfrm>
              <a:off x="2784" y="3552"/>
              <a:ext cx="2880" cy="384"/>
            </a:xfrm>
            <a:prstGeom prst="line">
              <a:avLst/>
            </a:prstGeom>
            <a:noFill/>
            <a:ln w="9525">
              <a:solidFill>
                <a:schemeClr val="tx1"/>
              </a:solidFill>
              <a:round/>
              <a:headEnd/>
              <a:tailEnd type="triangle" w="med" len="med"/>
            </a:ln>
            <a:effectLst/>
          </p:spPr>
          <p:txBody>
            <a:bodyPr wrap="none" anchor="ctr"/>
            <a:lstStyle/>
            <a:p>
              <a:endParaRPr lang="fr-FR"/>
            </a:p>
          </p:txBody>
        </p:sp>
      </p:grpSp>
      <p:grpSp>
        <p:nvGrpSpPr>
          <p:cNvPr id="8" name="Group 28"/>
          <p:cNvGrpSpPr>
            <a:grpSpLocks/>
          </p:cNvGrpSpPr>
          <p:nvPr/>
        </p:nvGrpSpPr>
        <p:grpSpPr bwMode="auto">
          <a:xfrm>
            <a:off x="4800600" y="914400"/>
            <a:ext cx="1511300" cy="1219200"/>
            <a:chOff x="4416" y="0"/>
            <a:chExt cx="1672" cy="1656"/>
          </a:xfrm>
        </p:grpSpPr>
        <p:graphicFrame>
          <p:nvGraphicFramePr>
            <p:cNvPr id="176157" name="Object 29"/>
            <p:cNvGraphicFramePr>
              <a:graphicFrameLocks noChangeAspect="1"/>
            </p:cNvGraphicFramePr>
            <p:nvPr/>
          </p:nvGraphicFramePr>
          <p:xfrm>
            <a:off x="5664" y="0"/>
            <a:ext cx="424" cy="1536"/>
          </p:xfrm>
          <a:graphic>
            <a:graphicData uri="http://schemas.openxmlformats.org/presentationml/2006/ole">
              <p:oleObj spid="_x0000_s51230" name="Micrografx Windows Draw 5.0 (Dessin)" r:id="rId13" imgW="674228" imgH="1727848" progId="">
                <p:embed/>
              </p:oleObj>
            </a:graphicData>
          </a:graphic>
        </p:graphicFrame>
        <p:pic>
          <p:nvPicPr>
            <p:cNvPr id="176158" name="Picture 30"/>
            <p:cNvPicPr>
              <a:picLocks noChangeAspect="1" noChangeArrowheads="1"/>
            </p:cNvPicPr>
            <p:nvPr/>
          </p:nvPicPr>
          <p:blipFill>
            <a:blip r:embed="rId14" cstate="print"/>
            <a:srcRect/>
            <a:stretch>
              <a:fillRect/>
            </a:stretch>
          </p:blipFill>
          <p:spPr bwMode="auto">
            <a:xfrm>
              <a:off x="4416" y="0"/>
              <a:ext cx="1238" cy="1656"/>
            </a:xfrm>
            <a:prstGeom prst="rect">
              <a:avLst/>
            </a:prstGeom>
            <a:noFill/>
            <a:ln w="9525">
              <a:noFill/>
              <a:miter lim="800000"/>
              <a:headEnd/>
              <a:tailEnd/>
            </a:ln>
          </p:spPr>
        </p:pic>
      </p:grpSp>
      <p:sp>
        <p:nvSpPr>
          <p:cNvPr id="176159" name="Text Box 31"/>
          <p:cNvSpPr txBox="1">
            <a:spLocks noChangeArrowheads="1"/>
          </p:cNvSpPr>
          <p:nvPr/>
        </p:nvSpPr>
        <p:spPr bwMode="auto">
          <a:xfrm>
            <a:off x="4572000" y="533400"/>
            <a:ext cx="2257425" cy="274638"/>
          </a:xfrm>
          <a:prstGeom prst="rect">
            <a:avLst/>
          </a:prstGeom>
          <a:noFill/>
          <a:ln w="9525">
            <a:noFill/>
            <a:miter lim="800000"/>
            <a:headEnd/>
            <a:tailEnd/>
          </a:ln>
          <a:effectLst/>
        </p:spPr>
        <p:txBody>
          <a:bodyPr wrap="none">
            <a:spAutoFit/>
          </a:bodyPr>
          <a:lstStyle/>
          <a:p>
            <a:r>
              <a:rPr lang="fr-FR" sz="1200" b="1">
                <a:latin typeface="Times" pitchFamily="18" charset="0"/>
              </a:rPr>
              <a:t>Sol moyennement profond / marne</a:t>
            </a:r>
          </a:p>
        </p:txBody>
      </p:sp>
      <p:grpSp>
        <p:nvGrpSpPr>
          <p:cNvPr id="9" name="Group 32"/>
          <p:cNvGrpSpPr>
            <a:grpSpLocks/>
          </p:cNvGrpSpPr>
          <p:nvPr/>
        </p:nvGrpSpPr>
        <p:grpSpPr bwMode="auto">
          <a:xfrm>
            <a:off x="6569075" y="914400"/>
            <a:ext cx="2363788" cy="4495800"/>
            <a:chOff x="4483" y="576"/>
            <a:chExt cx="1613" cy="2832"/>
          </a:xfrm>
        </p:grpSpPr>
        <p:graphicFrame>
          <p:nvGraphicFramePr>
            <p:cNvPr id="176161" name="Object 33"/>
            <p:cNvGraphicFramePr>
              <a:graphicFrameLocks noChangeAspect="1"/>
            </p:cNvGraphicFramePr>
            <p:nvPr/>
          </p:nvGraphicFramePr>
          <p:xfrm>
            <a:off x="4483" y="576"/>
            <a:ext cx="1506" cy="720"/>
          </p:xfrm>
          <a:graphic>
            <a:graphicData uri="http://schemas.openxmlformats.org/presentationml/2006/ole">
              <p:oleObj spid="_x0000_s51231" name="Feuille de calcul" r:id="rId15" imgW="2582640" imgH="1137600" progId="Excel.Sheet.8">
                <p:embed/>
              </p:oleObj>
            </a:graphicData>
          </a:graphic>
        </p:graphicFrame>
        <p:sp>
          <p:nvSpPr>
            <p:cNvPr id="176162" name="Line 34"/>
            <p:cNvSpPr>
              <a:spLocks noChangeShapeType="1"/>
            </p:cNvSpPr>
            <p:nvPr/>
          </p:nvSpPr>
          <p:spPr bwMode="auto">
            <a:xfrm>
              <a:off x="6000" y="1248"/>
              <a:ext cx="96" cy="0"/>
            </a:xfrm>
            <a:prstGeom prst="line">
              <a:avLst/>
            </a:prstGeom>
            <a:noFill/>
            <a:ln w="9525">
              <a:solidFill>
                <a:schemeClr val="tx1"/>
              </a:solidFill>
              <a:round/>
              <a:headEnd/>
              <a:tailEnd/>
            </a:ln>
            <a:effectLst/>
          </p:spPr>
          <p:txBody>
            <a:bodyPr wrap="none" anchor="ctr"/>
            <a:lstStyle/>
            <a:p>
              <a:endParaRPr lang="fr-FR"/>
            </a:p>
          </p:txBody>
        </p:sp>
        <p:sp>
          <p:nvSpPr>
            <p:cNvPr id="176163" name="Line 35"/>
            <p:cNvSpPr>
              <a:spLocks noChangeShapeType="1"/>
            </p:cNvSpPr>
            <p:nvPr/>
          </p:nvSpPr>
          <p:spPr bwMode="auto">
            <a:xfrm>
              <a:off x="6096" y="1248"/>
              <a:ext cx="0" cy="2160"/>
            </a:xfrm>
            <a:prstGeom prst="line">
              <a:avLst/>
            </a:prstGeom>
            <a:noFill/>
            <a:ln w="9525">
              <a:solidFill>
                <a:schemeClr val="tx1"/>
              </a:solidFill>
              <a:round/>
              <a:headEnd/>
              <a:tailEnd/>
            </a:ln>
            <a:effectLst/>
          </p:spPr>
          <p:txBody>
            <a:bodyPr wrap="none" anchor="ctr"/>
            <a:lstStyle/>
            <a:p>
              <a:endParaRPr lang="fr-FR"/>
            </a:p>
          </p:txBody>
        </p:sp>
        <p:sp>
          <p:nvSpPr>
            <p:cNvPr id="176164" name="Line 36"/>
            <p:cNvSpPr>
              <a:spLocks noChangeShapeType="1"/>
            </p:cNvSpPr>
            <p:nvPr/>
          </p:nvSpPr>
          <p:spPr bwMode="auto">
            <a:xfrm flipH="1">
              <a:off x="5664" y="3408"/>
              <a:ext cx="432" cy="0"/>
            </a:xfrm>
            <a:prstGeom prst="line">
              <a:avLst/>
            </a:prstGeom>
            <a:noFill/>
            <a:ln w="9525">
              <a:solidFill>
                <a:schemeClr val="tx1"/>
              </a:solidFill>
              <a:round/>
              <a:headEnd/>
              <a:tailEnd type="triangle" w="med" len="med"/>
            </a:ln>
            <a:effectLst/>
          </p:spPr>
          <p:txBody>
            <a:bodyPr wrap="none" anchor="ctr"/>
            <a:lstStyle/>
            <a:p>
              <a:endParaRPr lang="fr-FR"/>
            </a:p>
          </p:txBody>
        </p:sp>
      </p:grpSp>
      <p:grpSp>
        <p:nvGrpSpPr>
          <p:cNvPr id="10" name="Group 37"/>
          <p:cNvGrpSpPr>
            <a:grpSpLocks/>
          </p:cNvGrpSpPr>
          <p:nvPr/>
        </p:nvGrpSpPr>
        <p:grpSpPr bwMode="auto">
          <a:xfrm>
            <a:off x="4724400" y="2971800"/>
            <a:ext cx="1576388" cy="842963"/>
            <a:chOff x="6240" y="960"/>
            <a:chExt cx="1425" cy="819"/>
          </a:xfrm>
        </p:grpSpPr>
        <p:graphicFrame>
          <p:nvGraphicFramePr>
            <p:cNvPr id="176166" name="Object 38"/>
            <p:cNvGraphicFramePr>
              <a:graphicFrameLocks noChangeAspect="1"/>
            </p:cNvGraphicFramePr>
            <p:nvPr/>
          </p:nvGraphicFramePr>
          <p:xfrm>
            <a:off x="7200" y="960"/>
            <a:ext cx="465" cy="816"/>
          </p:xfrm>
          <a:graphic>
            <a:graphicData uri="http://schemas.openxmlformats.org/presentationml/2006/ole">
              <p:oleObj spid="_x0000_s51232" name="Micrografx Windows Draw 5.0 (Dessin)" r:id="rId16" imgW="739142" imgH="1357953" progId="">
                <p:embed/>
              </p:oleObj>
            </a:graphicData>
          </a:graphic>
        </p:graphicFrame>
        <p:graphicFrame>
          <p:nvGraphicFramePr>
            <p:cNvPr id="176167" name="Object 39"/>
            <p:cNvGraphicFramePr>
              <a:graphicFrameLocks noChangeAspect="1"/>
            </p:cNvGraphicFramePr>
            <p:nvPr/>
          </p:nvGraphicFramePr>
          <p:xfrm>
            <a:off x="6240" y="960"/>
            <a:ext cx="978" cy="819"/>
          </p:xfrm>
          <a:graphic>
            <a:graphicData uri="http://schemas.openxmlformats.org/presentationml/2006/ole">
              <p:oleObj spid="_x0000_s51233" name="Image Photo Editor" r:id="rId17" imgW="1552792" imgH="2381582" progId="">
                <p:embed/>
              </p:oleObj>
            </a:graphicData>
          </a:graphic>
        </p:graphicFrame>
      </p:grpSp>
      <p:sp>
        <p:nvSpPr>
          <p:cNvPr id="176168" name="Text Box 40"/>
          <p:cNvSpPr txBox="1">
            <a:spLocks noChangeArrowheads="1"/>
          </p:cNvSpPr>
          <p:nvPr/>
        </p:nvSpPr>
        <p:spPr bwMode="auto">
          <a:xfrm>
            <a:off x="4572000" y="2590800"/>
            <a:ext cx="1722438" cy="274638"/>
          </a:xfrm>
          <a:prstGeom prst="rect">
            <a:avLst/>
          </a:prstGeom>
          <a:noFill/>
          <a:ln w="9525">
            <a:noFill/>
            <a:miter lim="800000"/>
            <a:headEnd/>
            <a:tailEnd/>
          </a:ln>
          <a:effectLst/>
        </p:spPr>
        <p:txBody>
          <a:bodyPr wrap="none">
            <a:spAutoFit/>
          </a:bodyPr>
          <a:lstStyle/>
          <a:p>
            <a:r>
              <a:rPr lang="fr-FR" sz="1200" b="1">
                <a:latin typeface="Times" pitchFamily="18" charset="0"/>
              </a:rPr>
              <a:t>Sol hydromorphe / marne</a:t>
            </a:r>
          </a:p>
        </p:txBody>
      </p:sp>
      <p:grpSp>
        <p:nvGrpSpPr>
          <p:cNvPr id="11" name="Group 41"/>
          <p:cNvGrpSpPr>
            <a:grpSpLocks/>
          </p:cNvGrpSpPr>
          <p:nvPr/>
        </p:nvGrpSpPr>
        <p:grpSpPr bwMode="auto">
          <a:xfrm>
            <a:off x="6569075" y="2667000"/>
            <a:ext cx="2206625" cy="2667000"/>
            <a:chOff x="4483" y="1680"/>
            <a:chExt cx="1506" cy="1680"/>
          </a:xfrm>
        </p:grpSpPr>
        <p:graphicFrame>
          <p:nvGraphicFramePr>
            <p:cNvPr id="176170" name="Object 42"/>
            <p:cNvGraphicFramePr>
              <a:graphicFrameLocks noChangeAspect="1"/>
            </p:cNvGraphicFramePr>
            <p:nvPr/>
          </p:nvGraphicFramePr>
          <p:xfrm>
            <a:off x="4483" y="1680"/>
            <a:ext cx="1506" cy="720"/>
          </p:xfrm>
          <a:graphic>
            <a:graphicData uri="http://schemas.openxmlformats.org/presentationml/2006/ole">
              <p:oleObj spid="_x0000_s51234" name="Feuille de calcul" r:id="rId18" imgW="2382480" imgH="1141920" progId="Excel.Sheet.8">
                <p:embed/>
              </p:oleObj>
            </a:graphicData>
          </a:graphic>
        </p:graphicFrame>
        <p:sp>
          <p:nvSpPr>
            <p:cNvPr id="176171" name="Line 43"/>
            <p:cNvSpPr>
              <a:spLocks noChangeShapeType="1"/>
            </p:cNvSpPr>
            <p:nvPr/>
          </p:nvSpPr>
          <p:spPr bwMode="auto">
            <a:xfrm flipH="1">
              <a:off x="4608" y="2352"/>
              <a:ext cx="816" cy="1008"/>
            </a:xfrm>
            <a:prstGeom prst="line">
              <a:avLst/>
            </a:prstGeom>
            <a:noFill/>
            <a:ln w="9525">
              <a:solidFill>
                <a:schemeClr val="tx1"/>
              </a:solidFill>
              <a:round/>
              <a:headEnd/>
              <a:tailEnd type="triangle" w="med" len="med"/>
            </a:ln>
            <a:effectLst/>
          </p:spPr>
          <p:txBody>
            <a:bodyPr wrap="none" anchor="ctr"/>
            <a:lstStyle/>
            <a:p>
              <a:endParaRPr lang="fr-F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fr-FR"/>
              <a:t>TD Synthèse</a:t>
            </a:r>
          </a:p>
        </p:txBody>
      </p:sp>
      <p:sp>
        <p:nvSpPr>
          <p:cNvPr id="41987" name="Rectangle 3"/>
          <p:cNvSpPr>
            <a:spLocks noGrp="1" noChangeArrowheads="1"/>
          </p:cNvSpPr>
          <p:nvPr>
            <p:ph idx="1"/>
          </p:nvPr>
        </p:nvSpPr>
        <p:spPr/>
        <p:txBody>
          <a:bodyPr>
            <a:normAutofit/>
          </a:bodyPr>
          <a:lstStyle/>
          <a:p>
            <a:pPr>
              <a:lnSpc>
                <a:spcPct val="90000"/>
              </a:lnSpc>
            </a:pPr>
            <a:r>
              <a:rPr lang="fr-FR" sz="2800" dirty="0"/>
              <a:t>Déroulement : </a:t>
            </a:r>
          </a:p>
          <a:p>
            <a:pPr lvl="1">
              <a:lnSpc>
                <a:spcPct val="90000"/>
              </a:lnSpc>
            </a:pPr>
            <a:r>
              <a:rPr lang="fr-FR" sz="2400" dirty="0" smtClean="0"/>
              <a:t>En binôme: </a:t>
            </a:r>
            <a:r>
              <a:rPr lang="fr-FR" sz="2400" dirty="0"/>
              <a:t>mise au propre des données acquises : profil en </a:t>
            </a:r>
            <a:r>
              <a:rPr lang="fr-FR" sz="2400" dirty="0" smtClean="0"/>
              <a:t>général (Une feuille type est disponible), </a:t>
            </a:r>
            <a:r>
              <a:rPr lang="fr-FR" sz="2400" dirty="0"/>
              <a:t>battance</a:t>
            </a:r>
          </a:p>
          <a:p>
            <a:pPr lvl="1">
              <a:lnSpc>
                <a:spcPct val="90000"/>
              </a:lnSpc>
            </a:pPr>
            <a:r>
              <a:rPr lang="fr-FR" sz="2400" dirty="0"/>
              <a:t>Par </a:t>
            </a:r>
            <a:r>
              <a:rPr lang="fr-FR" sz="2400" dirty="0" smtClean="0"/>
              <a:t>groupe (2 ou 3 binôme) </a:t>
            </a:r>
            <a:r>
              <a:rPr lang="fr-FR" sz="2400" dirty="0"/>
              <a:t>profil </a:t>
            </a:r>
            <a:r>
              <a:rPr lang="fr-FR" sz="2400" dirty="0" smtClean="0"/>
              <a:t>A,B </a:t>
            </a:r>
            <a:r>
              <a:rPr lang="fr-FR" sz="2400" dirty="0"/>
              <a:t>: synthèse des connaissances sur le profil : </a:t>
            </a:r>
          </a:p>
          <a:p>
            <a:pPr lvl="2">
              <a:lnSpc>
                <a:spcPct val="90000"/>
              </a:lnSpc>
            </a:pPr>
            <a:r>
              <a:rPr lang="fr-FR" sz="2000" dirty="0"/>
              <a:t>Calcul de la réserve </a:t>
            </a:r>
            <a:r>
              <a:rPr lang="fr-FR" sz="2000" dirty="0" smtClean="0"/>
              <a:t>utile</a:t>
            </a:r>
          </a:p>
          <a:p>
            <a:pPr lvl="2">
              <a:lnSpc>
                <a:spcPct val="90000"/>
              </a:lnSpc>
            </a:pPr>
            <a:r>
              <a:rPr lang="fr-FR" sz="2000" dirty="0"/>
              <a:t>B</a:t>
            </a:r>
            <a:r>
              <a:rPr lang="fr-FR" sz="2000" dirty="0" smtClean="0"/>
              <a:t>attance</a:t>
            </a:r>
            <a:endParaRPr lang="fr-FR" sz="2000" dirty="0"/>
          </a:p>
          <a:p>
            <a:pPr lvl="2">
              <a:lnSpc>
                <a:spcPct val="90000"/>
              </a:lnSpc>
            </a:pPr>
            <a:r>
              <a:rPr lang="fr-FR" sz="2000" dirty="0"/>
              <a:t>Discussion sur l’agrégation des informations</a:t>
            </a:r>
          </a:p>
          <a:p>
            <a:pPr lvl="1">
              <a:lnSpc>
                <a:spcPct val="90000"/>
              </a:lnSpc>
              <a:buFontTx/>
              <a:buNone/>
            </a:pPr>
            <a:endParaRPr lang="fr-FR" sz="2400" dirty="0"/>
          </a:p>
          <a:p>
            <a:pPr>
              <a:lnSpc>
                <a:spcPct val="90000"/>
              </a:lnSpc>
            </a:pPr>
            <a:r>
              <a:rPr lang="fr-FR" sz="2800" dirty="0"/>
              <a:t>Remarque : vous aurez à votre disposition des analyses de sol (synthèse de vos </a:t>
            </a:r>
            <a:r>
              <a:rPr lang="fr-FR" sz="2800" dirty="0" smtClean="0"/>
              <a:t>résultats)</a:t>
            </a:r>
            <a:endParaRPr lang="fr-FR"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fr-FR"/>
              <a:t>Examen TD</a:t>
            </a:r>
          </a:p>
        </p:txBody>
      </p:sp>
      <p:sp>
        <p:nvSpPr>
          <p:cNvPr id="43011" name="Rectangle 3"/>
          <p:cNvSpPr>
            <a:spLocks noGrp="1" noChangeArrowheads="1"/>
          </p:cNvSpPr>
          <p:nvPr>
            <p:ph idx="1"/>
          </p:nvPr>
        </p:nvSpPr>
        <p:spPr/>
        <p:txBody>
          <a:bodyPr/>
          <a:lstStyle/>
          <a:p>
            <a:r>
              <a:rPr lang="fr-FR" dirty="0"/>
              <a:t>Chaque élève aura une version corrigée des données acquises sur les </a:t>
            </a:r>
            <a:r>
              <a:rPr lang="fr-FR" dirty="0" smtClean="0"/>
              <a:t>2 </a:t>
            </a:r>
            <a:r>
              <a:rPr lang="fr-FR" dirty="0"/>
              <a:t>profils:</a:t>
            </a:r>
          </a:p>
          <a:p>
            <a:endParaRPr lang="fr-FR" dirty="0"/>
          </a:p>
          <a:p>
            <a:pPr lvl="1"/>
            <a:r>
              <a:rPr lang="fr-FR" dirty="0"/>
              <a:t>Connaissances pouvoir épurateur des sols</a:t>
            </a:r>
          </a:p>
          <a:p>
            <a:pPr lvl="1"/>
            <a:r>
              <a:rPr lang="fr-FR" dirty="0"/>
              <a:t>Conclusions et questions de synthèse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fr-FR"/>
              <a:t>Objectif du TD</a:t>
            </a:r>
          </a:p>
        </p:txBody>
      </p:sp>
      <p:sp>
        <p:nvSpPr>
          <p:cNvPr id="4099" name="Rectangle 3"/>
          <p:cNvSpPr>
            <a:spLocks noGrp="1" noChangeArrowheads="1"/>
          </p:cNvSpPr>
          <p:nvPr>
            <p:ph idx="1"/>
          </p:nvPr>
        </p:nvSpPr>
        <p:spPr/>
        <p:txBody>
          <a:bodyPr/>
          <a:lstStyle/>
          <a:p>
            <a:pPr algn="ctr">
              <a:buFontTx/>
              <a:buNone/>
            </a:pPr>
            <a:endParaRPr lang="fr-FR" dirty="0"/>
          </a:p>
          <a:p>
            <a:pPr algn="ctr">
              <a:buFontTx/>
              <a:buNone/>
            </a:pPr>
            <a:endParaRPr lang="fr-FR" dirty="0"/>
          </a:p>
          <a:p>
            <a:pPr algn="ctr">
              <a:buFontTx/>
              <a:buNone/>
            </a:pPr>
            <a:r>
              <a:rPr lang="fr-FR" dirty="0"/>
              <a:t>Caractériser le pouvoir épurateur du sol observé avec Jean-Marie </a:t>
            </a:r>
            <a:r>
              <a:rPr lang="fr-FR" dirty="0" err="1"/>
              <a:t>Vinatier</a:t>
            </a:r>
            <a:r>
              <a:rPr lang="fr-FR" dirty="0"/>
              <a:t> en </a:t>
            </a:r>
            <a:r>
              <a:rPr lang="fr-FR" dirty="0" smtClean="0"/>
              <a:t>sortie</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fr-FR"/>
              <a:t>Déroulement</a:t>
            </a:r>
          </a:p>
        </p:txBody>
      </p:sp>
      <p:sp>
        <p:nvSpPr>
          <p:cNvPr id="3075" name="Rectangle 3"/>
          <p:cNvSpPr>
            <a:spLocks noGrp="1" noChangeArrowheads="1"/>
          </p:cNvSpPr>
          <p:nvPr>
            <p:ph idx="1"/>
          </p:nvPr>
        </p:nvSpPr>
        <p:spPr>
          <a:xfrm>
            <a:off x="179388" y="1600200"/>
            <a:ext cx="8785225" cy="4525963"/>
          </a:xfrm>
        </p:spPr>
        <p:txBody>
          <a:bodyPr/>
          <a:lstStyle/>
          <a:p>
            <a:r>
              <a:rPr lang="fr-FR"/>
              <a:t>Introduction (JP)</a:t>
            </a:r>
          </a:p>
          <a:p>
            <a:r>
              <a:rPr lang="fr-FR"/>
              <a:t>Sortie pédologie (JMV)</a:t>
            </a:r>
          </a:p>
          <a:p>
            <a:r>
              <a:rPr lang="fr-FR"/>
              <a:t>TP – analyse de terres (AH)</a:t>
            </a:r>
          </a:p>
          <a:p>
            <a:r>
              <a:rPr lang="fr-FR"/>
              <a:t>TP – Physique du sol (JP)</a:t>
            </a:r>
          </a:p>
          <a:p>
            <a:r>
              <a:rPr lang="fr-FR"/>
              <a:t>TD – Synthèse (JP)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ctrTitle"/>
          </p:nvPr>
        </p:nvSpPr>
        <p:spPr/>
        <p:txBody>
          <a:bodyPr/>
          <a:lstStyle/>
          <a:p>
            <a:r>
              <a:rPr lang="fr-FR"/>
              <a:t>Protocole à suivre</a:t>
            </a:r>
          </a:p>
        </p:txBody>
      </p:sp>
      <p:sp>
        <p:nvSpPr>
          <p:cNvPr id="22533" name="Rectangle 5"/>
          <p:cNvSpPr>
            <a:spLocks noGrp="1" noChangeArrowheads="1"/>
          </p:cNvSpPr>
          <p:nvPr>
            <p:ph type="subTitle" idx="1"/>
          </p:nvPr>
        </p:nvSpPr>
        <p:spPr/>
        <p:txBody>
          <a:bodyPr/>
          <a:lstStyle/>
          <a:p>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fr-FR"/>
              <a:t>Sortie Pédologie</a:t>
            </a:r>
          </a:p>
        </p:txBody>
      </p:sp>
      <p:sp>
        <p:nvSpPr>
          <p:cNvPr id="26627" name="Rectangle 3"/>
          <p:cNvSpPr>
            <a:spLocks noGrp="1" noChangeArrowheads="1"/>
          </p:cNvSpPr>
          <p:nvPr>
            <p:ph idx="1"/>
          </p:nvPr>
        </p:nvSpPr>
        <p:spPr/>
        <p:txBody>
          <a:bodyPr/>
          <a:lstStyle/>
          <a:p>
            <a:pPr algn="just">
              <a:lnSpc>
                <a:spcPct val="80000"/>
              </a:lnSpc>
              <a:buFontTx/>
              <a:buNone/>
            </a:pPr>
            <a:r>
              <a:rPr lang="fr-FR" sz="2800"/>
              <a:t>1 – Observation des fosses avec Jean-Marie Vinatier : type de sol, formation, hydromorphie</a:t>
            </a:r>
          </a:p>
          <a:p>
            <a:pPr algn="just">
              <a:lnSpc>
                <a:spcPct val="80000"/>
              </a:lnSpc>
              <a:buFontTx/>
              <a:buNone/>
            </a:pPr>
            <a:endParaRPr lang="fr-FR" sz="2800"/>
          </a:p>
          <a:p>
            <a:pPr algn="just">
              <a:lnSpc>
                <a:spcPct val="80000"/>
              </a:lnSpc>
              <a:buFontTx/>
              <a:buNone/>
            </a:pPr>
            <a:r>
              <a:rPr lang="fr-FR" sz="2800"/>
              <a:t>2 – Observation du terrain et notes des caractéristiques topographiques.</a:t>
            </a:r>
          </a:p>
          <a:p>
            <a:pPr algn="just">
              <a:lnSpc>
                <a:spcPct val="80000"/>
              </a:lnSpc>
              <a:buFontTx/>
              <a:buNone/>
            </a:pPr>
            <a:endParaRPr lang="fr-FR" sz="2800"/>
          </a:p>
          <a:p>
            <a:pPr algn="just">
              <a:lnSpc>
                <a:spcPct val="80000"/>
              </a:lnSpc>
              <a:buFontTx/>
              <a:buNone/>
            </a:pPr>
            <a:r>
              <a:rPr lang="fr-FR" sz="2800"/>
              <a:t>3 – Prélèvement de sol : </a:t>
            </a:r>
          </a:p>
          <a:p>
            <a:pPr algn="just">
              <a:lnSpc>
                <a:spcPct val="80000"/>
              </a:lnSpc>
              <a:buFontTx/>
              <a:buNone/>
            </a:pPr>
            <a:r>
              <a:rPr lang="fr-FR" sz="2800"/>
              <a:t>	attribution d’une fosse aux binômes (A, B, C)</a:t>
            </a:r>
          </a:p>
          <a:p>
            <a:pPr algn="just">
              <a:lnSpc>
                <a:spcPct val="80000"/>
              </a:lnSpc>
              <a:buFontTx/>
              <a:buNone/>
            </a:pPr>
            <a:r>
              <a:rPr lang="fr-FR" sz="2800"/>
              <a:t>	300g par binôme sur 0-20 cm (horizon de surface) = moyenne d’10aine de prélèvements dans les profils observés</a:t>
            </a:r>
          </a:p>
          <a:p>
            <a:pPr algn="just">
              <a:lnSpc>
                <a:spcPct val="80000"/>
              </a:lnSpc>
              <a:buFontTx/>
              <a:buNone/>
            </a:pPr>
            <a:endParaRPr lang="fr-FR" sz="2800"/>
          </a:p>
          <a:p>
            <a:pPr algn="just">
              <a:lnSpc>
                <a:spcPct val="80000"/>
              </a:lnSpc>
              <a:buFontTx/>
              <a:buNone/>
            </a:pPr>
            <a:endParaRPr lang="fr-FR" sz="2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fr-FR"/>
              <a:t>Analyse de terre</a:t>
            </a:r>
          </a:p>
        </p:txBody>
      </p:sp>
      <p:sp>
        <p:nvSpPr>
          <p:cNvPr id="24579" name="Rectangle 3"/>
          <p:cNvSpPr>
            <a:spLocks noGrp="1" noChangeArrowheads="1"/>
          </p:cNvSpPr>
          <p:nvPr>
            <p:ph idx="1"/>
          </p:nvPr>
        </p:nvSpPr>
        <p:spPr/>
        <p:txBody>
          <a:bodyPr/>
          <a:lstStyle/>
          <a:p>
            <a:pPr algn="just">
              <a:buFontTx/>
              <a:buNone/>
            </a:pPr>
            <a:r>
              <a:rPr lang="fr-FR"/>
              <a:t>1 – Analyse biochimique de différents éléments du sol :</a:t>
            </a:r>
          </a:p>
          <a:p>
            <a:pPr>
              <a:buFontTx/>
              <a:buNone/>
            </a:pPr>
            <a:r>
              <a:rPr lang="fr-FR"/>
              <a:t>	Granulométrie</a:t>
            </a:r>
          </a:p>
          <a:p>
            <a:pPr>
              <a:buFontTx/>
              <a:buNone/>
            </a:pPr>
            <a:r>
              <a:rPr lang="fr-FR"/>
              <a:t>	Ntotal</a:t>
            </a:r>
          </a:p>
          <a:p>
            <a:pPr>
              <a:buFontTx/>
              <a:buNone/>
            </a:pPr>
            <a:r>
              <a:rPr lang="fr-FR"/>
              <a:t>	Corganique</a:t>
            </a:r>
          </a:p>
          <a:p>
            <a:pPr>
              <a:buFontTx/>
              <a:buNone/>
            </a:pPr>
            <a:r>
              <a:rPr lang="fr-FR"/>
              <a:t>	Ca, Ca actif</a:t>
            </a:r>
          </a:p>
          <a:p>
            <a:pPr>
              <a:buFontTx/>
              <a:buNone/>
            </a:pPr>
            <a:r>
              <a:rPr lang="fr-FR"/>
              <a:t>	pH eau et KCL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fr-FR"/>
              <a:t>TP Physique du sol</a:t>
            </a:r>
          </a:p>
        </p:txBody>
      </p:sp>
      <p:sp>
        <p:nvSpPr>
          <p:cNvPr id="27651" name="Rectangle 3"/>
          <p:cNvSpPr>
            <a:spLocks noGrp="1" noChangeArrowheads="1"/>
          </p:cNvSpPr>
          <p:nvPr>
            <p:ph idx="1"/>
          </p:nvPr>
        </p:nvSpPr>
        <p:spPr/>
        <p:txBody>
          <a:bodyPr/>
          <a:lstStyle/>
          <a:p>
            <a:pPr algn="just">
              <a:buFontTx/>
              <a:buNone/>
            </a:pPr>
            <a:r>
              <a:rPr lang="fr-FR"/>
              <a:t>1 – Observation de la battance du sol :</a:t>
            </a:r>
          </a:p>
          <a:p>
            <a:pPr algn="just">
              <a:buFontTx/>
              <a:buNone/>
            </a:pPr>
            <a:r>
              <a:rPr lang="fr-FR"/>
              <a:t>	classification du sol via l’observation et l’analyse de terre effectuée.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ChangeArrowheads="1"/>
          </p:cNvSpPr>
          <p:nvPr/>
        </p:nvSpPr>
        <p:spPr bwMode="auto">
          <a:xfrm>
            <a:off x="304800" y="1524000"/>
            <a:ext cx="7086600" cy="479425"/>
          </a:xfrm>
          <a:prstGeom prst="rect">
            <a:avLst/>
          </a:prstGeom>
          <a:solidFill>
            <a:srgbClr val="33CCCC"/>
          </a:solidFill>
          <a:ln w="22225">
            <a:solidFill>
              <a:srgbClr val="000000"/>
            </a:solidFill>
            <a:miter lim="800000"/>
            <a:headEnd/>
            <a:tailEnd/>
          </a:ln>
          <a:effectLst>
            <a:outerShdw dist="107763" dir="2700000" algn="ctr" rotWithShape="0">
              <a:schemeClr val="folHlink"/>
            </a:outerShdw>
          </a:effectLst>
        </p:spPr>
        <p:txBody>
          <a:bodyPr lIns="54000" tIns="46800" rIns="54000" bIns="46800" anchor="ctr" anchorCtr="1">
            <a:spAutoFit/>
          </a:bodyPr>
          <a:lstStyle/>
          <a:p>
            <a:pPr algn="ctr">
              <a:spcBef>
                <a:spcPct val="20000"/>
              </a:spcBef>
            </a:pPr>
            <a:r>
              <a:rPr lang="fr-FR" sz="2400" b="1">
                <a:solidFill>
                  <a:schemeClr val="bg1"/>
                </a:solidFill>
                <a:sym typeface="Symbol" pitchFamily="18" charset="2"/>
              </a:rPr>
              <a:t>Hiérarchisation des paramètres pédologiques  </a:t>
            </a:r>
            <a:endParaRPr lang="fr-FR" sz="2400" b="1">
              <a:solidFill>
                <a:srgbClr val="009999"/>
              </a:solidFill>
              <a:sym typeface="Symbol" pitchFamily="18" charset="2"/>
            </a:endParaRPr>
          </a:p>
        </p:txBody>
      </p:sp>
      <p:sp>
        <p:nvSpPr>
          <p:cNvPr id="29700" name="Text Box 4"/>
          <p:cNvSpPr txBox="1">
            <a:spLocks noChangeArrowheads="1"/>
          </p:cNvSpPr>
          <p:nvPr/>
        </p:nvSpPr>
        <p:spPr bwMode="auto">
          <a:xfrm>
            <a:off x="3505200" y="6477000"/>
            <a:ext cx="5181600" cy="311150"/>
          </a:xfrm>
          <a:prstGeom prst="rect">
            <a:avLst/>
          </a:prstGeom>
          <a:noFill/>
          <a:ln w="9525">
            <a:noFill/>
            <a:miter lim="800000"/>
            <a:headEnd/>
            <a:tailEnd/>
          </a:ln>
          <a:effectLst/>
        </p:spPr>
        <p:txBody>
          <a:bodyPr lIns="54000" tIns="82800" rIns="54000">
            <a:spAutoFit/>
          </a:bodyPr>
          <a:lstStyle/>
          <a:p>
            <a:pPr algn="r" eaLnBrk="0" hangingPunct="0"/>
            <a:r>
              <a:rPr lang="fr-FR" sz="1200">
                <a:latin typeface="Comic Sans MS" pitchFamily="66" charset="0"/>
              </a:rPr>
              <a:t>A3/ Fonction filtration-épuration du sol</a:t>
            </a:r>
            <a:r>
              <a:rPr lang="fr-FR" sz="1200" b="1">
                <a:latin typeface="Comic Sans MS" pitchFamily="66" charset="0"/>
                <a:sym typeface="Symbol" pitchFamily="18" charset="2"/>
              </a:rPr>
              <a:t></a:t>
            </a:r>
            <a:r>
              <a:rPr lang="fr-FR" sz="1200">
                <a:latin typeface="Comic Sans MS" pitchFamily="66" charset="0"/>
              </a:rPr>
              <a:t> </a:t>
            </a:r>
            <a:r>
              <a:rPr lang="fr-FR" sz="1200" b="1">
                <a:latin typeface="Comic Sans MS" pitchFamily="66" charset="0"/>
              </a:rPr>
              <a:t>Méthodes d’évaluation</a:t>
            </a:r>
          </a:p>
        </p:txBody>
      </p:sp>
      <p:sp>
        <p:nvSpPr>
          <p:cNvPr id="29701" name="Text Box 5"/>
          <p:cNvSpPr txBox="1">
            <a:spLocks noChangeArrowheads="1"/>
          </p:cNvSpPr>
          <p:nvPr/>
        </p:nvSpPr>
        <p:spPr bwMode="auto">
          <a:xfrm>
            <a:off x="609600" y="2133600"/>
            <a:ext cx="7924800" cy="701675"/>
          </a:xfrm>
          <a:prstGeom prst="rect">
            <a:avLst/>
          </a:prstGeom>
          <a:noFill/>
          <a:ln w="25400">
            <a:noFill/>
            <a:miter lim="800000"/>
            <a:headEnd type="none" w="sm" len="sm"/>
            <a:tailEnd type="none" w="sm" len="sm"/>
          </a:ln>
          <a:effectLst/>
        </p:spPr>
        <p:txBody>
          <a:bodyPr lIns="18000" rIns="0">
            <a:spAutoFit/>
          </a:bodyPr>
          <a:lstStyle/>
          <a:p>
            <a:pPr algn="just" defTabSz="282575" eaLnBrk="0" hangingPunct="0">
              <a:spcBef>
                <a:spcPct val="10000"/>
              </a:spcBef>
              <a:buClr>
                <a:srgbClr val="33CCCC"/>
              </a:buClr>
              <a:buFont typeface="Webdings" pitchFamily="18" charset="2"/>
              <a:buNone/>
              <a:tabLst>
                <a:tab pos="1622425" algn="l"/>
              </a:tabLst>
            </a:pPr>
            <a:r>
              <a:rPr lang="fr-FR" sz="2000">
                <a:latin typeface="Comic Sans MS" pitchFamily="66" charset="0"/>
              </a:rPr>
              <a:t>Contraintes limitant les potentialités du sol (par ordre décroissant) :  </a:t>
            </a:r>
          </a:p>
        </p:txBody>
      </p:sp>
      <p:sp>
        <p:nvSpPr>
          <p:cNvPr id="29702" name="Text Box 6"/>
          <p:cNvSpPr txBox="1">
            <a:spLocks noChangeArrowheads="1"/>
          </p:cNvSpPr>
          <p:nvPr/>
        </p:nvSpPr>
        <p:spPr bwMode="auto">
          <a:xfrm>
            <a:off x="609600" y="3048000"/>
            <a:ext cx="7924800" cy="396875"/>
          </a:xfrm>
          <a:prstGeom prst="rect">
            <a:avLst/>
          </a:prstGeom>
          <a:noFill/>
          <a:ln w="25400">
            <a:noFill/>
            <a:miter lim="800000"/>
            <a:headEnd type="none" w="sm" len="sm"/>
            <a:tailEnd type="none" w="sm" len="sm"/>
          </a:ln>
          <a:effectLst/>
        </p:spPr>
        <p:txBody>
          <a:bodyPr lIns="18000" rIns="0">
            <a:spAutoFit/>
          </a:bodyPr>
          <a:lstStyle/>
          <a:p>
            <a:pPr marL="457200" indent="-457200" algn="just" defTabSz="282575" eaLnBrk="0" hangingPunct="0">
              <a:spcBef>
                <a:spcPct val="10000"/>
              </a:spcBef>
              <a:buClr>
                <a:srgbClr val="33CCCC"/>
              </a:buClr>
              <a:buFont typeface="Webdings" pitchFamily="18" charset="2"/>
              <a:buAutoNum type="arabicPeriod"/>
              <a:tabLst>
                <a:tab pos="1622425" algn="l"/>
              </a:tabLst>
            </a:pPr>
            <a:r>
              <a:rPr lang="fr-FR" sz="2000">
                <a:solidFill>
                  <a:srgbClr val="33CCCC"/>
                </a:solidFill>
                <a:latin typeface="Comic Sans MS" pitchFamily="66" charset="0"/>
              </a:rPr>
              <a:t>l’hydromorphie</a:t>
            </a:r>
          </a:p>
        </p:txBody>
      </p:sp>
      <p:sp>
        <p:nvSpPr>
          <p:cNvPr id="29703" name="Text Box 7"/>
          <p:cNvSpPr txBox="1">
            <a:spLocks noChangeArrowheads="1"/>
          </p:cNvSpPr>
          <p:nvPr/>
        </p:nvSpPr>
        <p:spPr bwMode="auto">
          <a:xfrm>
            <a:off x="609600" y="3657600"/>
            <a:ext cx="7924800" cy="396875"/>
          </a:xfrm>
          <a:prstGeom prst="rect">
            <a:avLst/>
          </a:prstGeom>
          <a:noFill/>
          <a:ln w="25400">
            <a:noFill/>
            <a:miter lim="800000"/>
            <a:headEnd type="none" w="sm" len="sm"/>
            <a:tailEnd type="none" w="sm" len="sm"/>
          </a:ln>
          <a:effectLst/>
        </p:spPr>
        <p:txBody>
          <a:bodyPr lIns="18000" rIns="0">
            <a:spAutoFit/>
          </a:bodyPr>
          <a:lstStyle/>
          <a:p>
            <a:pPr marL="457200" indent="-457200" algn="just" defTabSz="282575" eaLnBrk="0" hangingPunct="0">
              <a:spcBef>
                <a:spcPct val="10000"/>
              </a:spcBef>
              <a:buClr>
                <a:srgbClr val="33CCCC"/>
              </a:buClr>
              <a:buFont typeface="Webdings" pitchFamily="18" charset="2"/>
              <a:buAutoNum type="arabicPeriod" startAt="2"/>
              <a:tabLst>
                <a:tab pos="1622425" algn="l"/>
              </a:tabLst>
            </a:pPr>
            <a:r>
              <a:rPr lang="fr-FR" sz="2000">
                <a:solidFill>
                  <a:srgbClr val="33CCCC"/>
                </a:solidFill>
                <a:latin typeface="Comic Sans MS" pitchFamily="66" charset="0"/>
              </a:rPr>
              <a:t>la texture de l’horizon de surface</a:t>
            </a:r>
          </a:p>
        </p:txBody>
      </p:sp>
      <p:sp>
        <p:nvSpPr>
          <p:cNvPr id="29704" name="Text Box 8"/>
          <p:cNvSpPr txBox="1">
            <a:spLocks noChangeArrowheads="1"/>
          </p:cNvSpPr>
          <p:nvPr/>
        </p:nvSpPr>
        <p:spPr bwMode="auto">
          <a:xfrm>
            <a:off x="609600" y="4267200"/>
            <a:ext cx="7924800" cy="396875"/>
          </a:xfrm>
          <a:prstGeom prst="rect">
            <a:avLst/>
          </a:prstGeom>
          <a:noFill/>
          <a:ln w="25400">
            <a:noFill/>
            <a:miter lim="800000"/>
            <a:headEnd type="none" w="sm" len="sm"/>
            <a:tailEnd type="none" w="sm" len="sm"/>
          </a:ln>
          <a:effectLst/>
        </p:spPr>
        <p:txBody>
          <a:bodyPr lIns="18000" rIns="0">
            <a:spAutoFit/>
          </a:bodyPr>
          <a:lstStyle/>
          <a:p>
            <a:pPr marL="457200" indent="-457200" algn="just" defTabSz="282575" eaLnBrk="0" hangingPunct="0">
              <a:spcBef>
                <a:spcPct val="10000"/>
              </a:spcBef>
              <a:buClr>
                <a:srgbClr val="33CCCC"/>
              </a:buClr>
              <a:buFont typeface="Webdings" pitchFamily="18" charset="2"/>
              <a:buAutoNum type="arabicPeriod" startAt="3"/>
              <a:tabLst>
                <a:tab pos="1622425" algn="l"/>
              </a:tabLst>
            </a:pPr>
            <a:r>
              <a:rPr lang="fr-FR" sz="2000">
                <a:solidFill>
                  <a:srgbClr val="33CCCC"/>
                </a:solidFill>
                <a:latin typeface="Comic Sans MS" pitchFamily="66" charset="0"/>
              </a:rPr>
              <a:t>le pH de l’horizon de surface</a:t>
            </a:r>
          </a:p>
        </p:txBody>
      </p:sp>
      <p:sp>
        <p:nvSpPr>
          <p:cNvPr id="29705" name="Text Box 9"/>
          <p:cNvSpPr txBox="1">
            <a:spLocks noChangeArrowheads="1"/>
          </p:cNvSpPr>
          <p:nvPr/>
        </p:nvSpPr>
        <p:spPr bwMode="auto">
          <a:xfrm>
            <a:off x="609600" y="4876800"/>
            <a:ext cx="7924800" cy="396875"/>
          </a:xfrm>
          <a:prstGeom prst="rect">
            <a:avLst/>
          </a:prstGeom>
          <a:noFill/>
          <a:ln w="25400">
            <a:noFill/>
            <a:miter lim="800000"/>
            <a:headEnd type="none" w="sm" len="sm"/>
            <a:tailEnd type="none" w="sm" len="sm"/>
          </a:ln>
          <a:effectLst/>
        </p:spPr>
        <p:txBody>
          <a:bodyPr lIns="18000" rIns="0">
            <a:spAutoFit/>
          </a:bodyPr>
          <a:lstStyle/>
          <a:p>
            <a:pPr marL="457200" indent="-457200" algn="just" defTabSz="282575" eaLnBrk="0" hangingPunct="0">
              <a:spcBef>
                <a:spcPct val="10000"/>
              </a:spcBef>
              <a:buClr>
                <a:srgbClr val="33CCCC"/>
              </a:buClr>
              <a:buFont typeface="Webdings" pitchFamily="18" charset="2"/>
              <a:buAutoNum type="arabicPeriod" startAt="4"/>
              <a:tabLst>
                <a:tab pos="1622425" algn="l"/>
              </a:tabLst>
            </a:pPr>
            <a:r>
              <a:rPr lang="fr-FR" sz="2000">
                <a:solidFill>
                  <a:srgbClr val="33CCCC"/>
                </a:solidFill>
                <a:latin typeface="Comic Sans MS" pitchFamily="66" charset="0"/>
              </a:rPr>
              <a:t>le réservoir utilisable maximal</a:t>
            </a:r>
          </a:p>
        </p:txBody>
      </p:sp>
      <p:sp>
        <p:nvSpPr>
          <p:cNvPr id="29707" name="Rectangle 11"/>
          <p:cNvSpPr>
            <a:spLocks noGrp="1" noChangeArrowheads="1"/>
          </p:cNvSpPr>
          <p:nvPr>
            <p:ph type="title"/>
          </p:nvPr>
        </p:nvSpPr>
        <p:spPr>
          <a:xfrm>
            <a:off x="0" y="274638"/>
            <a:ext cx="9144000" cy="1143000"/>
          </a:xfrm>
        </p:spPr>
        <p:txBody>
          <a:bodyPr/>
          <a:lstStyle/>
          <a:p>
            <a:r>
              <a:rPr lang="fr-FR"/>
              <a:t>Synthèse : Expertise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wipe(left)">
                                      <p:cBhvr>
                                        <p:cTn id="7" dur="500"/>
                                        <p:tgtEl>
                                          <p:spTgt spid="297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02"/>
                                        </p:tgtEl>
                                        <p:attrNameLst>
                                          <p:attrName>style.visibility</p:attrName>
                                        </p:attrNameLst>
                                      </p:cBhvr>
                                      <p:to>
                                        <p:strVal val="visible"/>
                                      </p:to>
                                    </p:set>
                                    <p:animEffect transition="in" filter="wipe(left)">
                                      <p:cBhvr>
                                        <p:cTn id="12" dur="500"/>
                                        <p:tgtEl>
                                          <p:spTgt spid="297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703"/>
                                        </p:tgtEl>
                                        <p:attrNameLst>
                                          <p:attrName>style.visibility</p:attrName>
                                        </p:attrNameLst>
                                      </p:cBhvr>
                                      <p:to>
                                        <p:strVal val="visible"/>
                                      </p:to>
                                    </p:set>
                                    <p:animEffect transition="in" filter="wipe(left)">
                                      <p:cBhvr>
                                        <p:cTn id="17" dur="500"/>
                                        <p:tgtEl>
                                          <p:spTgt spid="297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704"/>
                                        </p:tgtEl>
                                        <p:attrNameLst>
                                          <p:attrName>style.visibility</p:attrName>
                                        </p:attrNameLst>
                                      </p:cBhvr>
                                      <p:to>
                                        <p:strVal val="visible"/>
                                      </p:to>
                                    </p:set>
                                    <p:animEffect transition="in" filter="wipe(left)">
                                      <p:cBhvr>
                                        <p:cTn id="22" dur="500"/>
                                        <p:tgtEl>
                                          <p:spTgt spid="2970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705"/>
                                        </p:tgtEl>
                                        <p:attrNameLst>
                                          <p:attrName>style.visibility</p:attrName>
                                        </p:attrNameLst>
                                      </p:cBhvr>
                                      <p:to>
                                        <p:strVal val="visible"/>
                                      </p:to>
                                    </p:set>
                                    <p:animEffect transition="in" filter="wipe(left)">
                                      <p:cBhvr>
                                        <p:cTn id="27" dur="500"/>
                                        <p:tgtEl>
                                          <p:spTgt spid="29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autoUpdateAnimBg="0"/>
      <p:bldP spid="29702" grpId="0" autoUpdateAnimBg="0"/>
      <p:bldP spid="29703" grpId="0" autoUpdateAnimBg="0"/>
      <p:bldP spid="29704" grpId="0" autoUpdateAnimBg="0"/>
      <p:bldP spid="2970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395288" y="404813"/>
            <a:ext cx="3352800" cy="479425"/>
          </a:xfrm>
          <a:prstGeom prst="rect">
            <a:avLst/>
          </a:prstGeom>
          <a:solidFill>
            <a:srgbClr val="33CCCC"/>
          </a:solidFill>
          <a:ln w="22225">
            <a:solidFill>
              <a:srgbClr val="000000"/>
            </a:solidFill>
            <a:miter lim="800000"/>
            <a:headEnd/>
            <a:tailEnd/>
          </a:ln>
          <a:effectLst>
            <a:outerShdw dist="107763" dir="2700000" algn="ctr" rotWithShape="0">
              <a:schemeClr val="folHlink"/>
            </a:outerShdw>
          </a:effectLst>
        </p:spPr>
        <p:txBody>
          <a:bodyPr lIns="54000" tIns="46800" rIns="54000" bIns="46800" anchor="ctr" anchorCtr="1">
            <a:spAutoFit/>
          </a:bodyPr>
          <a:lstStyle/>
          <a:p>
            <a:pPr algn="ctr">
              <a:spcBef>
                <a:spcPct val="20000"/>
              </a:spcBef>
            </a:pPr>
            <a:r>
              <a:rPr lang="fr-FR" sz="2400" b="1">
                <a:solidFill>
                  <a:schemeClr val="bg1"/>
                </a:solidFill>
                <a:sym typeface="Symbol" pitchFamily="18" charset="2"/>
              </a:rPr>
              <a:t>Types de méthodes  </a:t>
            </a:r>
            <a:endParaRPr lang="fr-FR" sz="2400" b="1">
              <a:solidFill>
                <a:srgbClr val="009999"/>
              </a:solidFill>
              <a:sym typeface="Symbol" pitchFamily="18" charset="2"/>
            </a:endParaRPr>
          </a:p>
        </p:txBody>
      </p:sp>
      <p:sp>
        <p:nvSpPr>
          <p:cNvPr id="32773" name="Text Box 5"/>
          <p:cNvSpPr txBox="1">
            <a:spLocks noChangeArrowheads="1"/>
          </p:cNvSpPr>
          <p:nvPr/>
        </p:nvSpPr>
        <p:spPr bwMode="auto">
          <a:xfrm>
            <a:off x="611188" y="1222375"/>
            <a:ext cx="7924800" cy="396875"/>
          </a:xfrm>
          <a:prstGeom prst="rect">
            <a:avLst/>
          </a:prstGeom>
          <a:noFill/>
          <a:ln w="25400">
            <a:noFill/>
            <a:miter lim="800000"/>
            <a:headEnd type="none" w="sm" len="sm"/>
            <a:tailEnd type="none" w="sm" len="sm"/>
          </a:ln>
          <a:effectLst/>
        </p:spPr>
        <p:txBody>
          <a:bodyPr lIns="18000" rIns="0">
            <a:spAutoFit/>
          </a:bodyPr>
          <a:lstStyle/>
          <a:p>
            <a:pPr marL="282575" indent="-282575" algn="just" defTabSz="282575" eaLnBrk="0" hangingPunct="0">
              <a:spcBef>
                <a:spcPct val="10000"/>
              </a:spcBef>
              <a:buClr>
                <a:srgbClr val="33CCCC"/>
              </a:buClr>
              <a:buFont typeface="Webdings" pitchFamily="18" charset="2"/>
              <a:buChar char="="/>
              <a:tabLst>
                <a:tab pos="1622425" algn="l"/>
              </a:tabLst>
            </a:pPr>
            <a:r>
              <a:rPr lang="fr-FR" sz="2000">
                <a:solidFill>
                  <a:srgbClr val="33CCCC"/>
                </a:solidFill>
                <a:latin typeface="Comic Sans MS" pitchFamily="66" charset="0"/>
              </a:rPr>
              <a:t>à dire d’expert</a:t>
            </a:r>
            <a:endParaRPr lang="fr-FR" sz="2000">
              <a:latin typeface="Comic Sans MS" pitchFamily="66" charset="0"/>
            </a:endParaRPr>
          </a:p>
        </p:txBody>
      </p:sp>
      <p:sp>
        <p:nvSpPr>
          <p:cNvPr id="32774" name="Text Box 6"/>
          <p:cNvSpPr txBox="1">
            <a:spLocks noChangeArrowheads="1"/>
          </p:cNvSpPr>
          <p:nvPr/>
        </p:nvSpPr>
        <p:spPr bwMode="auto">
          <a:xfrm>
            <a:off x="609600" y="1747838"/>
            <a:ext cx="7924800" cy="396875"/>
          </a:xfrm>
          <a:prstGeom prst="rect">
            <a:avLst/>
          </a:prstGeom>
          <a:noFill/>
          <a:ln w="25400">
            <a:noFill/>
            <a:miter lim="800000"/>
            <a:headEnd type="none" w="sm" len="sm"/>
            <a:tailEnd type="none" w="sm" len="sm"/>
          </a:ln>
          <a:effectLst/>
        </p:spPr>
        <p:txBody>
          <a:bodyPr lIns="18000" rIns="0">
            <a:spAutoFit/>
          </a:bodyPr>
          <a:lstStyle/>
          <a:p>
            <a:pPr marL="282575" indent="-282575" algn="just" defTabSz="282575" eaLnBrk="0" hangingPunct="0">
              <a:spcBef>
                <a:spcPct val="10000"/>
              </a:spcBef>
              <a:buClr>
                <a:srgbClr val="33CCCC"/>
              </a:buClr>
              <a:buFont typeface="Webdings" pitchFamily="18" charset="2"/>
              <a:buChar char="="/>
              <a:tabLst>
                <a:tab pos="1622425" algn="l"/>
              </a:tabLst>
            </a:pPr>
            <a:r>
              <a:rPr lang="fr-FR" sz="2000">
                <a:solidFill>
                  <a:srgbClr val="33CCCC"/>
                </a:solidFill>
                <a:latin typeface="Comic Sans MS" pitchFamily="66" charset="0"/>
              </a:rPr>
              <a:t>par notation </a:t>
            </a:r>
            <a:r>
              <a:rPr lang="fr-FR" sz="2000">
                <a:latin typeface="Comic Sans MS" pitchFamily="66" charset="0"/>
              </a:rPr>
              <a:t>: exemple du modèle CORPEN pour les nitrates </a:t>
            </a:r>
          </a:p>
        </p:txBody>
      </p:sp>
      <p:sp>
        <p:nvSpPr>
          <p:cNvPr id="32775" name="Text Box 7"/>
          <p:cNvSpPr txBox="1">
            <a:spLocks noChangeArrowheads="1"/>
          </p:cNvSpPr>
          <p:nvPr/>
        </p:nvSpPr>
        <p:spPr bwMode="auto">
          <a:xfrm>
            <a:off x="609600" y="3500438"/>
            <a:ext cx="3276600" cy="1311275"/>
          </a:xfrm>
          <a:prstGeom prst="rect">
            <a:avLst/>
          </a:prstGeom>
          <a:noFill/>
          <a:ln w="25400">
            <a:noFill/>
            <a:miter lim="800000"/>
            <a:headEnd type="none" w="sm" len="sm"/>
            <a:tailEnd type="none" w="sm" len="sm"/>
          </a:ln>
          <a:effectLst/>
        </p:spPr>
        <p:txBody>
          <a:bodyPr lIns="18000" rIns="0">
            <a:spAutoFit/>
          </a:bodyPr>
          <a:lstStyle/>
          <a:p>
            <a:pPr marL="282575" indent="-282575" defTabSz="282575" eaLnBrk="0" hangingPunct="0">
              <a:spcBef>
                <a:spcPct val="10000"/>
              </a:spcBef>
              <a:buClr>
                <a:srgbClr val="33CCCC"/>
              </a:buClr>
              <a:buFont typeface="Webdings" pitchFamily="18" charset="2"/>
              <a:buNone/>
              <a:tabLst>
                <a:tab pos="1622425" algn="l"/>
              </a:tabLst>
            </a:pPr>
            <a:r>
              <a:rPr lang="fr-FR" sz="2000">
                <a:solidFill>
                  <a:srgbClr val="33CCCC"/>
                </a:solidFill>
                <a:latin typeface="Comic Sans MS" pitchFamily="66" charset="0"/>
                <a:cs typeface="Times New Roman" pitchFamily="18" charset="0"/>
              </a:rPr>
              <a:t>	</a:t>
            </a:r>
            <a:r>
              <a:rPr lang="fr-FR" sz="2000">
                <a:latin typeface="Comic Sans MS" pitchFamily="66" charset="0"/>
                <a:cs typeface="Times New Roman" pitchFamily="18" charset="0"/>
              </a:rPr>
              <a:t>modélisation des paramètres pédologiques retenus et agrégation en classes de valeurs</a:t>
            </a:r>
            <a:endParaRPr lang="fr-FR" sz="1600">
              <a:latin typeface="Comic Sans MS" pitchFamily="66" charset="0"/>
              <a:cs typeface="Times New Roman" pitchFamily="18" charset="0"/>
            </a:endParaRPr>
          </a:p>
        </p:txBody>
      </p:sp>
      <p:pic>
        <p:nvPicPr>
          <p:cNvPr id="32776" name="Picture 8"/>
          <p:cNvPicPr>
            <a:picLocks noChangeAspect="1" noChangeArrowheads="1"/>
          </p:cNvPicPr>
          <p:nvPr/>
        </p:nvPicPr>
        <p:blipFill>
          <a:blip r:embed="rId3" cstate="print"/>
          <a:srcRect r="7072"/>
          <a:stretch>
            <a:fillRect/>
          </a:stretch>
        </p:blipFill>
        <p:spPr bwMode="auto">
          <a:xfrm>
            <a:off x="3048000" y="2216150"/>
            <a:ext cx="6018213" cy="3344863"/>
          </a:xfrm>
          <a:prstGeom prst="rect">
            <a:avLst/>
          </a:prstGeom>
          <a:noFill/>
          <a:ln w="9525">
            <a:noFill/>
            <a:miter lim="800000"/>
            <a:headEnd/>
            <a:tailEnd/>
          </a:ln>
          <a:effectLst/>
        </p:spPr>
      </p:pic>
      <p:pic>
        <p:nvPicPr>
          <p:cNvPr id="32777" name="Picture 9" descr="MCHM00324_0000[1]"/>
          <p:cNvPicPr>
            <a:picLocks noChangeAspect="1" noChangeArrowheads="1"/>
          </p:cNvPicPr>
          <p:nvPr/>
        </p:nvPicPr>
        <p:blipFill>
          <a:blip r:embed="rId4" cstate="print"/>
          <a:srcRect/>
          <a:stretch>
            <a:fillRect/>
          </a:stretch>
        </p:blipFill>
        <p:spPr bwMode="auto">
          <a:xfrm>
            <a:off x="2771775" y="1006475"/>
            <a:ext cx="889000" cy="942975"/>
          </a:xfrm>
          <a:prstGeom prst="rect">
            <a:avLst/>
          </a:prstGeom>
          <a:noFill/>
        </p:spPr>
      </p:pic>
      <p:sp>
        <p:nvSpPr>
          <p:cNvPr id="32778" name="Text Box 10"/>
          <p:cNvSpPr txBox="1">
            <a:spLocks noChangeArrowheads="1"/>
          </p:cNvSpPr>
          <p:nvPr/>
        </p:nvSpPr>
        <p:spPr bwMode="auto">
          <a:xfrm>
            <a:off x="250825" y="5799138"/>
            <a:ext cx="8628063" cy="701675"/>
          </a:xfrm>
          <a:prstGeom prst="rect">
            <a:avLst/>
          </a:prstGeom>
          <a:noFill/>
          <a:ln w="9525">
            <a:noFill/>
            <a:miter lim="800000"/>
            <a:headEnd/>
            <a:tailEnd/>
          </a:ln>
          <a:effectLst/>
        </p:spPr>
        <p:txBody>
          <a:bodyPr>
            <a:spAutoFit/>
          </a:bodyPr>
          <a:lstStyle/>
          <a:p>
            <a:pPr algn="ctr">
              <a:spcBef>
                <a:spcPct val="50000"/>
              </a:spcBef>
            </a:pPr>
            <a:r>
              <a:rPr lang="fr-FR" sz="2000" b="1">
                <a:solidFill>
                  <a:srgbClr val="00CC99"/>
                </a:solidFill>
                <a:sym typeface="Wingdings" pitchFamily="2" charset="2"/>
              </a:rPr>
              <a:t> Non retenue car besoin d’expertise, mais avoir en tête ces données pour discussion</a:t>
            </a:r>
          </a:p>
        </p:txBody>
      </p:sp>
      <p:sp>
        <p:nvSpPr>
          <p:cNvPr id="11" name="ZoneTexte 10"/>
          <p:cNvSpPr txBox="1"/>
          <p:nvPr/>
        </p:nvSpPr>
        <p:spPr>
          <a:xfrm>
            <a:off x="7236296" y="980728"/>
            <a:ext cx="1907704" cy="646331"/>
          </a:xfrm>
          <a:prstGeom prst="rect">
            <a:avLst/>
          </a:prstGeom>
          <a:noFill/>
        </p:spPr>
        <p:txBody>
          <a:bodyPr wrap="square" rtlCol="0">
            <a:spAutoFit/>
          </a:bodyPr>
          <a:lstStyle/>
          <a:p>
            <a:pPr algn="ctr"/>
            <a:r>
              <a:rPr lang="fr-FR" b="1" dirty="0" smtClean="0">
                <a:solidFill>
                  <a:srgbClr val="FF0000"/>
                </a:solidFill>
              </a:rPr>
              <a:t>Utilisation de l’arborescence</a:t>
            </a:r>
            <a:endParaRPr lang="fr-FR" b="1" dirty="0">
              <a:solidFill>
                <a:srgbClr val="FF0000"/>
              </a:solidFill>
            </a:endParaRPr>
          </a:p>
        </p:txBody>
      </p:sp>
      <p:cxnSp>
        <p:nvCxnSpPr>
          <p:cNvPr id="13" name="Connecteur en angle 12"/>
          <p:cNvCxnSpPr>
            <a:stCxn id="11" idx="2"/>
          </p:cNvCxnSpPr>
          <p:nvPr/>
        </p:nvCxnSpPr>
        <p:spPr>
          <a:xfrm rot="16200000" flipH="1">
            <a:off x="7928376" y="1888831"/>
            <a:ext cx="649813" cy="126268"/>
          </a:xfrm>
          <a:prstGeom prst="bentConnector3">
            <a:avLst>
              <a:gd name="adj1" fmla="val 50000"/>
            </a:avLst>
          </a:prstGeom>
          <a:ln>
            <a:solidFill>
              <a:srgbClr val="FF3300"/>
            </a:solidFill>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wipe(left)">
                                      <p:cBhvr>
                                        <p:cTn id="7" dur="500"/>
                                        <p:tgtEl>
                                          <p:spTgt spid="327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4"/>
                                        </p:tgtEl>
                                        <p:attrNameLst>
                                          <p:attrName>style.visibility</p:attrName>
                                        </p:attrNameLst>
                                      </p:cBhvr>
                                      <p:to>
                                        <p:strVal val="visible"/>
                                      </p:to>
                                    </p:set>
                                    <p:animEffect transition="in" filter="wipe(left)">
                                      <p:cBhvr>
                                        <p:cTn id="12" dur="500"/>
                                        <p:tgtEl>
                                          <p:spTgt spid="327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5"/>
                                        </p:tgtEl>
                                        <p:attrNameLst>
                                          <p:attrName>style.visibility</p:attrName>
                                        </p:attrNameLst>
                                      </p:cBhvr>
                                      <p:to>
                                        <p:strVal val="visible"/>
                                      </p:to>
                                    </p:set>
                                    <p:animEffect transition="in" filter="wipe(left)">
                                      <p:cBhvr>
                                        <p:cTn id="17" dur="500"/>
                                        <p:tgtEl>
                                          <p:spTgt spid="32775"/>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499"/>
                                          </p:stCondLst>
                                        </p:cTn>
                                        <p:tgtEl>
                                          <p:spTgt spid="32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utoUpdateAnimBg="0"/>
      <p:bldP spid="32774" grpId="0" autoUpdateAnimBg="0"/>
      <p:bldP spid="32775" grpId="0" autoUpdateAnimBg="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568</TotalTime>
  <Words>781</Words>
  <Application>Microsoft Office PowerPoint</Application>
  <PresentationFormat>Affichage à l'écran (4:3)</PresentationFormat>
  <Paragraphs>110</Paragraphs>
  <Slides>16</Slides>
  <Notes>3</Notes>
  <HiddenSlides>0</HiddenSlides>
  <MMClips>0</MMClips>
  <ScaleCrop>false</ScaleCrop>
  <HeadingPairs>
    <vt:vector size="6" baseType="variant">
      <vt:variant>
        <vt:lpstr>Thème</vt:lpstr>
      </vt:variant>
      <vt:variant>
        <vt:i4>1</vt:i4>
      </vt:variant>
      <vt:variant>
        <vt:lpstr>Serveurs OLE incorporés</vt:lpstr>
      </vt:variant>
      <vt:variant>
        <vt:i4>4</vt:i4>
      </vt:variant>
      <vt:variant>
        <vt:lpstr>Titres des diapositives</vt:lpstr>
      </vt:variant>
      <vt:variant>
        <vt:i4>16</vt:i4>
      </vt:variant>
    </vt:vector>
  </HeadingPairs>
  <TitlesOfParts>
    <vt:vector size="21" baseType="lpstr">
      <vt:lpstr>Thème Office</vt:lpstr>
      <vt:lpstr>Document</vt:lpstr>
      <vt:lpstr>Micrografx Windows Draw 5.0 (Dessin)</vt:lpstr>
      <vt:lpstr>Feuille de calcul</vt:lpstr>
      <vt:lpstr>Image Photo Editor</vt:lpstr>
      <vt:lpstr>2ième année ISARA Lyon TD : Pouvoir épurateur du sol</vt:lpstr>
      <vt:lpstr>Objectif du TD</vt:lpstr>
      <vt:lpstr>Déroulement</vt:lpstr>
      <vt:lpstr>Protocole à suivre</vt:lpstr>
      <vt:lpstr>Sortie Pédologie</vt:lpstr>
      <vt:lpstr>Analyse de terre</vt:lpstr>
      <vt:lpstr>TP Physique du sol</vt:lpstr>
      <vt:lpstr>Synthèse : Expertise</vt:lpstr>
      <vt:lpstr>Diapositive 9</vt:lpstr>
      <vt:lpstr>Diapositive 10</vt:lpstr>
      <vt:lpstr>Diapositive 11</vt:lpstr>
      <vt:lpstr>Diapositive 12</vt:lpstr>
      <vt:lpstr>Diapositive 13</vt:lpstr>
      <vt:lpstr>Diapositive 14</vt:lpstr>
      <vt:lpstr>TD Synthèse</vt:lpstr>
      <vt:lpstr>Examen 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2ième année ISARA Lyon TD : Pouvoir épurateur du sol</dc:title>
  <dc:creator>Joséphine PEIGNE</dc:creator>
  <cp:lastModifiedBy>Matthieu</cp:lastModifiedBy>
  <cp:revision>29</cp:revision>
  <dcterms:created xsi:type="dcterms:W3CDTF">2007-10-08T07:50:21Z</dcterms:created>
  <dcterms:modified xsi:type="dcterms:W3CDTF">2014-02-05T08:15:41Z</dcterms:modified>
</cp:coreProperties>
</file>