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48A-F08C-4905-B028-D5E7C76FA7CB}" type="datetimeFigureOut">
              <a:rPr lang="fr-FR" smtClean="0"/>
              <a:t>31/01/2014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43FB-8101-4799-9ADE-AFD67B270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38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48A-F08C-4905-B028-D5E7C76FA7CB}" type="datetimeFigureOut">
              <a:rPr lang="fr-FR" smtClean="0"/>
              <a:t>31/01/2014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43FB-8101-4799-9ADE-AFD67B270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20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48A-F08C-4905-B028-D5E7C76FA7CB}" type="datetimeFigureOut">
              <a:rPr lang="fr-FR" smtClean="0"/>
              <a:t>31/01/2014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43FB-8101-4799-9ADE-AFD67B270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48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48A-F08C-4905-B028-D5E7C76FA7CB}" type="datetimeFigureOut">
              <a:rPr lang="fr-FR" smtClean="0"/>
              <a:t>31/01/2014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43FB-8101-4799-9ADE-AFD67B270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62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48A-F08C-4905-B028-D5E7C76FA7CB}" type="datetimeFigureOut">
              <a:rPr lang="fr-FR" smtClean="0"/>
              <a:t>31/01/2014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43FB-8101-4799-9ADE-AFD67B270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42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48A-F08C-4905-B028-D5E7C76FA7CB}" type="datetimeFigureOut">
              <a:rPr lang="fr-FR" smtClean="0"/>
              <a:t>31/01/2014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43FB-8101-4799-9ADE-AFD67B270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37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48A-F08C-4905-B028-D5E7C76FA7CB}" type="datetimeFigureOut">
              <a:rPr lang="fr-FR" smtClean="0"/>
              <a:t>31/01/2014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43FB-8101-4799-9ADE-AFD67B270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14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48A-F08C-4905-B028-D5E7C76FA7CB}" type="datetimeFigureOut">
              <a:rPr lang="fr-FR" smtClean="0"/>
              <a:t>31/01/2014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43FB-8101-4799-9ADE-AFD67B270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4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48A-F08C-4905-B028-D5E7C76FA7CB}" type="datetimeFigureOut">
              <a:rPr lang="fr-FR" smtClean="0"/>
              <a:t>31/01/2014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43FB-8101-4799-9ADE-AFD67B270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7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48A-F08C-4905-B028-D5E7C76FA7CB}" type="datetimeFigureOut">
              <a:rPr lang="fr-FR" smtClean="0"/>
              <a:t>31/01/2014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43FB-8101-4799-9ADE-AFD67B270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7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48A-F08C-4905-B028-D5E7C76FA7CB}" type="datetimeFigureOut">
              <a:rPr lang="fr-FR" smtClean="0"/>
              <a:t>31/01/2014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43FB-8101-4799-9ADE-AFD67B270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48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C48A-F08C-4905-B028-D5E7C76FA7CB}" type="datetimeFigureOut">
              <a:rPr lang="fr-FR" smtClean="0"/>
              <a:t>31/01/2014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443FB-8101-4799-9ADE-AFD67B270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20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/>
          <a:srcRect l="16537" t="14700" r="14557" b="6201"/>
          <a:stretch>
            <a:fillRect/>
          </a:stretch>
        </p:blipFill>
        <p:spPr bwMode="auto">
          <a:xfrm>
            <a:off x="187159" y="548680"/>
            <a:ext cx="8921345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6564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dsarmeo</dc:creator>
  <cp:lastModifiedBy>dsarmeo</cp:lastModifiedBy>
  <cp:revision>1</cp:revision>
  <dcterms:created xsi:type="dcterms:W3CDTF">2014-01-31T17:43:10Z</dcterms:created>
  <dcterms:modified xsi:type="dcterms:W3CDTF">2014-01-31T17:43:48Z</dcterms:modified>
</cp:coreProperties>
</file>