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52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8F-3BE0-4113-B12C-24EC77AE1884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288-1F6B-4584-B550-F7CF3A2EF5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8F-3BE0-4113-B12C-24EC77AE1884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288-1F6B-4584-B550-F7CF3A2EF5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8F-3BE0-4113-B12C-24EC77AE1884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288-1F6B-4584-B550-F7CF3A2EF5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8F-3BE0-4113-B12C-24EC77AE1884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288-1F6B-4584-B550-F7CF3A2EF5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8F-3BE0-4113-B12C-24EC77AE1884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288-1F6B-4584-B550-F7CF3A2EF5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8F-3BE0-4113-B12C-24EC77AE1884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288-1F6B-4584-B550-F7CF3A2EF5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8F-3BE0-4113-B12C-24EC77AE1884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288-1F6B-4584-B550-F7CF3A2EF5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8F-3BE0-4113-B12C-24EC77AE1884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288-1F6B-4584-B550-F7CF3A2EF5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8F-3BE0-4113-B12C-24EC77AE1884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288-1F6B-4584-B550-F7CF3A2EF5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8F-3BE0-4113-B12C-24EC77AE1884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288-1F6B-4584-B550-F7CF3A2EF5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4D8F-3BE0-4113-B12C-24EC77AE1884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A288-1F6B-4584-B550-F7CF3A2EF5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64D8F-3BE0-4113-B12C-24EC77AE1884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A288-1F6B-4584-B550-F7CF3A2EF5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544" t="8400" r="3535" b="5501"/>
          <a:stretch>
            <a:fillRect/>
          </a:stretch>
        </p:blipFill>
        <p:spPr bwMode="auto">
          <a:xfrm>
            <a:off x="0" y="476672"/>
            <a:ext cx="9036496" cy="612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75656" y="1340768"/>
            <a:ext cx="8640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/>
          <p:cNvGrpSpPr/>
          <p:nvPr/>
        </p:nvGrpSpPr>
        <p:grpSpPr>
          <a:xfrm>
            <a:off x="2987824" y="2780928"/>
            <a:ext cx="4230658" cy="3960440"/>
            <a:chOff x="2987824" y="2780928"/>
            <a:chExt cx="4230658" cy="3960440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6354444" y="5013176"/>
              <a:ext cx="0" cy="1728192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317422" y="2780928"/>
              <a:ext cx="0" cy="396044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2987824" y="5301208"/>
              <a:ext cx="0" cy="144016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7218482" y="2780928"/>
              <a:ext cx="0" cy="396044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e 42"/>
          <p:cNvGrpSpPr/>
          <p:nvPr/>
        </p:nvGrpSpPr>
        <p:grpSpPr>
          <a:xfrm>
            <a:off x="2921754" y="2492896"/>
            <a:ext cx="3882494" cy="3456384"/>
            <a:chOff x="2921754" y="2492896"/>
            <a:chExt cx="3882494" cy="3456384"/>
          </a:xfrm>
        </p:grpSpPr>
        <p:cxnSp>
          <p:nvCxnSpPr>
            <p:cNvPr id="23" name="Connecteur droit 22"/>
            <p:cNvCxnSpPr/>
            <p:nvPr/>
          </p:nvCxnSpPr>
          <p:spPr>
            <a:xfrm>
              <a:off x="6588224" y="3429000"/>
              <a:ext cx="72008" cy="28803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6804248" y="5661248"/>
              <a:ext cx="0" cy="28803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939568" y="3356240"/>
              <a:ext cx="3648656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6732240" y="4509120"/>
              <a:ext cx="36000" cy="28803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H="1" flipV="1">
              <a:off x="2921754" y="2492896"/>
              <a:ext cx="17062" cy="85571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cteur droit avec flèche 33"/>
          <p:cNvCxnSpPr/>
          <p:nvPr/>
        </p:nvCxnSpPr>
        <p:spPr>
          <a:xfrm flipH="1">
            <a:off x="7871800" y="2396454"/>
            <a:ext cx="432048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 flipV="1">
            <a:off x="8100392" y="4437112"/>
            <a:ext cx="432048" cy="72008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7164288" y="2527902"/>
            <a:ext cx="792088" cy="252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6372200" y="4405396"/>
            <a:ext cx="1728192" cy="54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/>
          <p:cNvCxnSpPr/>
          <p:nvPr/>
        </p:nvCxnSpPr>
        <p:spPr>
          <a:xfrm flipV="1">
            <a:off x="251520" y="4905164"/>
            <a:ext cx="8280920" cy="144016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dsarmeo</dc:creator>
  <cp:lastModifiedBy>dsarmeo</cp:lastModifiedBy>
  <cp:revision>8</cp:revision>
  <dcterms:created xsi:type="dcterms:W3CDTF">2012-01-06T11:35:37Z</dcterms:created>
  <dcterms:modified xsi:type="dcterms:W3CDTF">2014-01-07T10:18:35Z</dcterms:modified>
</cp:coreProperties>
</file>