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1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7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7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5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1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79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6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4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48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8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4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7503-A1D4-4FAB-AA43-4E1561A76237}" type="datetimeFigureOut">
              <a:rPr lang="fr-FR" smtClean="0"/>
              <a:t>07/02/2014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D818-4377-419E-AA03-63E01282C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66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1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844824"/>
            <a:ext cx="8445624" cy="2160240"/>
          </a:xfrm>
        </p:spPr>
        <p:txBody>
          <a:bodyPr>
            <a:normAutofit/>
          </a:bodyPr>
          <a:lstStyle/>
          <a:p>
            <a:r>
              <a:rPr lang="fr-FR" dirty="0" smtClean="0"/>
              <a:t>TD sur l’air humide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7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18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764704"/>
            <a:ext cx="19442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 l="17325" t="8400" r="14951" b="4101"/>
          <a:stretch>
            <a:fillRect/>
          </a:stretch>
        </p:blipFill>
        <p:spPr bwMode="auto">
          <a:xfrm>
            <a:off x="107504" y="260647"/>
            <a:ext cx="8856984" cy="64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995936" y="3501008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13,5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563888" y="3861048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11,7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20072" y="4653136"/>
            <a:ext cx="864096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3131840" y="3356992"/>
            <a:ext cx="288000" cy="288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275856" y="342900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ym typeface="Symbol"/>
              </a:rPr>
              <a:t>h</a:t>
            </a:r>
            <a:endParaRPr lang="fr-FR" sz="20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3059832" y="3212976"/>
            <a:ext cx="2016224" cy="9361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809616" y="3512312"/>
            <a:ext cx="2016224" cy="9361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55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764704"/>
            <a:ext cx="19442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 l="17325" t="8400" r="14951" b="4101"/>
          <a:stretch>
            <a:fillRect/>
          </a:stretch>
        </p:blipFill>
        <p:spPr bwMode="auto">
          <a:xfrm>
            <a:off x="107504" y="260647"/>
            <a:ext cx="8856984" cy="643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995936" y="3501008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13,5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563888" y="3861048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11,7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563888" y="4653136"/>
            <a:ext cx="2520280" cy="305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987824" y="4869160"/>
            <a:ext cx="3168352" cy="0"/>
          </a:xfrm>
          <a:prstGeom prst="line">
            <a:avLst/>
          </a:prstGeom>
          <a:ln w="25400" cmpd="sng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2204362" y="3636398"/>
            <a:ext cx="936104" cy="93610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699792" y="393305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ym typeface="Symbol"/>
              </a:rPr>
              <a:t>h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22227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30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 l="16537" t="14700" r="14557" b="6201"/>
          <a:stretch>
            <a:fillRect/>
          </a:stretch>
        </p:blipFill>
        <p:spPr bwMode="auto">
          <a:xfrm>
            <a:off x="187159" y="911298"/>
            <a:ext cx="8921345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827584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Diagramme psychrométrique de l’air humide</a:t>
            </a:r>
            <a:endParaRPr lang="fr-FR" sz="3200" dirty="0"/>
          </a:p>
        </p:txBody>
      </p:sp>
      <p:sp>
        <p:nvSpPr>
          <p:cNvPr id="4" name="Ellipse 3"/>
          <p:cNvSpPr/>
          <p:nvPr/>
        </p:nvSpPr>
        <p:spPr>
          <a:xfrm>
            <a:off x="4355976" y="470915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043326" y="468937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55776" y="3595456"/>
            <a:ext cx="6480720" cy="28803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439976" y="3854476"/>
            <a:ext cx="5760640" cy="25922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 l="16537" t="14700" r="14557" b="6201"/>
          <a:stretch>
            <a:fillRect/>
          </a:stretch>
        </p:blipFill>
        <p:spPr bwMode="auto">
          <a:xfrm>
            <a:off x="222655" y="836712"/>
            <a:ext cx="8921345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/>
          <p:cNvSpPr txBox="1"/>
          <p:nvPr/>
        </p:nvSpPr>
        <p:spPr>
          <a:xfrm>
            <a:off x="2019031" y="26064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Diagramme psychrométrique </a:t>
            </a:r>
            <a:r>
              <a:rPr lang="fr-FR" dirty="0" err="1" smtClean="0"/>
              <a:t>enthalpique</a:t>
            </a:r>
            <a:r>
              <a:rPr lang="fr-FR" dirty="0" smtClean="0"/>
              <a:t> vierge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980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Affichage à l'écran (4:3)</PresentationFormat>
  <Paragraphs>11</Paragraphs>
  <Slides>8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TD sur l’air humide</vt:lpstr>
      <vt:lpstr>Exercice 1</vt:lpstr>
      <vt:lpstr>Présentation PowerPoint</vt:lpstr>
      <vt:lpstr>Présentation PowerPoint</vt:lpstr>
      <vt:lpstr>Exercice 2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dsarmeo</dc:creator>
  <cp:lastModifiedBy>dsarmeo</cp:lastModifiedBy>
  <cp:revision>1</cp:revision>
  <dcterms:created xsi:type="dcterms:W3CDTF">2014-02-07T14:08:35Z</dcterms:created>
  <dcterms:modified xsi:type="dcterms:W3CDTF">2014-02-07T14:12:20Z</dcterms:modified>
</cp:coreProperties>
</file>