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86" r:id="rId6"/>
    <p:sldId id="258" r:id="rId7"/>
    <p:sldId id="287" r:id="rId8"/>
    <p:sldId id="263" r:id="rId9"/>
    <p:sldId id="267" r:id="rId10"/>
    <p:sldId id="260" r:id="rId11"/>
    <p:sldId id="261" r:id="rId12"/>
    <p:sldId id="262" r:id="rId13"/>
    <p:sldId id="264" r:id="rId14"/>
    <p:sldId id="265" r:id="rId15"/>
    <p:sldId id="266" r:id="rId16"/>
    <p:sldId id="268" r:id="rId17"/>
    <p:sldId id="269" r:id="rId18"/>
    <p:sldId id="270" r:id="rId19"/>
    <p:sldId id="273" r:id="rId20"/>
    <p:sldId id="277" r:id="rId21"/>
    <p:sldId id="285" r:id="rId22"/>
    <p:sldId id="278" r:id="rId23"/>
    <p:sldId id="274" r:id="rId24"/>
    <p:sldId id="276" r:id="rId25"/>
    <p:sldId id="284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9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3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2800"/>
            </a:lvl1pPr>
            <a:lvl2pPr algn="just">
              <a:defRPr sz="24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08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79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58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3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5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9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5D67-2B2D-4BF1-8F19-46338D194FDB}" type="datetimeFigureOut">
              <a:rPr lang="fr-FR" smtClean="0"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9765-211D-4717-9793-0BCA6911C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0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L’examen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Quelle </a:t>
            </a:r>
            <a:r>
              <a:rPr lang="fr-FR" b="1" dirty="0"/>
              <a:t>conséquence a la précocité sur les qualités bouchères ?</a:t>
            </a:r>
            <a:endParaRPr lang="fr-FR" dirty="0"/>
          </a:p>
          <a:p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4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Quelles </a:t>
            </a:r>
            <a:r>
              <a:rPr lang="fr-FR" b="1" dirty="0"/>
              <a:t>sont les manifestations du déficit énergétique chez des vaches laitières ?</a:t>
            </a:r>
            <a:r>
              <a:rPr lang="fr-FR" dirty="0"/>
              <a:t> Une réponse sous forme de liste suffit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questions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 algn="just"/>
            <a:r>
              <a:rPr lang="fr-FR" dirty="0" smtClean="0"/>
              <a:t>On </a:t>
            </a:r>
            <a:r>
              <a:rPr lang="fr-FR" dirty="0"/>
              <a:t>peut évaluer la performance de poules pondeuses à partir de d’intensité de ponte par rapport aux poules </a:t>
            </a:r>
            <a:r>
              <a:rPr lang="fr-FR" dirty="0" smtClean="0"/>
              <a:t>de </a:t>
            </a:r>
            <a:r>
              <a:rPr lang="fr-FR" dirty="0"/>
              <a:t>départ ou à partir de l’intensité de </a:t>
            </a:r>
            <a:r>
              <a:rPr lang="fr-FR" dirty="0" smtClean="0"/>
              <a:t>ponte </a:t>
            </a:r>
            <a:r>
              <a:rPr lang="fr-FR" dirty="0"/>
              <a:t>par rapport aux poules présentes. Chacun de ces indicateurs a un inconvénient qui n’est pas le même. </a:t>
            </a:r>
            <a:r>
              <a:rPr lang="fr-FR" b="1" dirty="0"/>
              <a:t>Enoncez l’inconvénient de d’intensité de ponte par rapport aux poules du départ et l’inconvénient de l’intensité de pontes par rapport aux poules présentes.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questions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Quelle </a:t>
            </a:r>
            <a:r>
              <a:rPr lang="fr-FR" b="1" dirty="0"/>
              <a:t>conséquence sur les qualités bouchères peut avoir une infection parasitaire après le sevrage ?</a:t>
            </a:r>
            <a:endParaRPr lang="fr-FR" dirty="0"/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555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Quelles </a:t>
            </a:r>
            <a:r>
              <a:rPr lang="fr-FR" b="1" dirty="0"/>
              <a:t>sont les conditions pour une traite réussie ?</a:t>
            </a:r>
            <a:r>
              <a:rPr lang="fr-FR" dirty="0"/>
              <a:t> Une réponse sous forme de liste suffit.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9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Expliquez </a:t>
            </a:r>
            <a:r>
              <a:rPr lang="fr-FR" b="1" dirty="0"/>
              <a:t>pourquoi les poules pondeuses connaissent régulièrement un jour de pause dans leur série de pontes quotidiennes.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3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Quelle </a:t>
            </a:r>
            <a:r>
              <a:rPr lang="fr-FR" b="1" dirty="0"/>
              <a:t>conséquence sur les qualités bouchères peut avoir une diarrhée néonatale ?</a:t>
            </a:r>
            <a:endParaRPr lang="fr-FR" dirty="0"/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56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r>
              <a:rPr lang="fr-FR" b="1" dirty="0" smtClean="0"/>
              <a:t>Quelles </a:t>
            </a:r>
            <a:r>
              <a:rPr lang="fr-FR" b="1" dirty="0"/>
              <a:t>sont les facteurs de variation du taux protéique du lait ?</a:t>
            </a:r>
            <a:r>
              <a:rPr lang="fr-FR" dirty="0"/>
              <a:t> Une réponse sous forme de liste suffit.</a:t>
            </a:r>
          </a:p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8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b="1" dirty="0" smtClean="0"/>
          </a:p>
          <a:p>
            <a:pPr lvl="0"/>
            <a:endParaRPr lang="fr-FR" b="1" dirty="0"/>
          </a:p>
          <a:p>
            <a:pPr lvl="0"/>
            <a:endParaRPr lang="fr-FR" b="1" dirty="0" smtClean="0"/>
          </a:p>
          <a:p>
            <a:pPr lvl="0"/>
            <a:r>
              <a:rPr lang="fr-FR" b="1" dirty="0" smtClean="0"/>
              <a:t>Expliquez </a:t>
            </a:r>
            <a:r>
              <a:rPr lang="fr-FR" b="1" dirty="0"/>
              <a:t>pourquoi les poules pondeuses ne produisent jamais plus d’un an.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8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Schématisez </a:t>
            </a:r>
            <a:r>
              <a:rPr lang="fr-FR" b="1" dirty="0" smtClean="0"/>
              <a:t>l’impact d’une mise bas difficile sur la production laitière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63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22984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600" dirty="0" smtClean="0"/>
              <a:t>1h</a:t>
            </a:r>
            <a:endParaRPr lang="fr-FR" sz="29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7984" y="1999381"/>
            <a:ext cx="4258816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1 BTTL à analyser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2 analyses de cas </a:t>
            </a:r>
          </a:p>
          <a:p>
            <a:pPr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viande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3 questions de cours</a:t>
            </a:r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lait</a:t>
            </a:r>
            <a:r>
              <a:rPr lang="fr-FR" dirty="0" smtClean="0"/>
              <a:t> </a:t>
            </a:r>
            <a:r>
              <a:rPr lang="fr-FR" i="1" dirty="0" smtClean="0"/>
              <a:t>viande ou œufs</a:t>
            </a:r>
          </a:p>
        </p:txBody>
      </p:sp>
    </p:spTree>
    <p:extLst>
      <p:ext uri="{BB962C8B-B14F-4D97-AF65-F5344CB8AC3E}">
        <p14:creationId xmlns:p14="http://schemas.microsoft.com/office/powerpoint/2010/main" val="3644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Quelles sont les conditions pour un début de lactation réussi ?</a:t>
            </a:r>
            <a:r>
              <a:rPr lang="fr-FR" dirty="0" smtClean="0"/>
              <a:t> Une réponse sous forme de liste suffit. Au moins 5 conditions sont attendues.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25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question de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Quels sont les facteurs de variation de la qualité de l’œuf ? </a:t>
            </a:r>
            <a:r>
              <a:rPr lang="fr-FR" dirty="0" smtClean="0"/>
              <a:t>Une liste suffit.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6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b="1" dirty="0" smtClean="0"/>
              <a:t>En quoi l’immunocompétence est essentielle en début de lactation ?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25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Expliquez </a:t>
            </a:r>
            <a:r>
              <a:rPr lang="fr-FR" b="1" dirty="0" smtClean="0"/>
              <a:t>en quoi le foie est le chaînon essentiel de la production laitière </a:t>
            </a:r>
            <a:r>
              <a:rPr lang="fr-FR" b="1" dirty="0" smtClean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question de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smtClean="0"/>
              <a:t>Quels sont les facteurs de variation de l’intensité de ponte ? </a:t>
            </a:r>
            <a:r>
              <a:rPr lang="fr-FR" dirty="0" smtClean="0"/>
              <a:t>Une liste suffit.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4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b="1" dirty="0" smtClean="0"/>
              <a:t>Listez 10 conditions pour la production d’un agneau réussi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26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Quel </a:t>
            </a:r>
            <a:r>
              <a:rPr lang="fr-FR" b="1" dirty="0" smtClean="0"/>
              <a:t>est l’intérêt d’une période sèche de 2 mois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r>
              <a:rPr lang="fr-FR" b="1" dirty="0" smtClean="0"/>
              <a:t>Pourquoi la lactation diminue progressivement après le pic 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Pourquoi </a:t>
            </a:r>
            <a:r>
              <a:rPr lang="fr-FR" b="1" dirty="0" smtClean="0"/>
              <a:t>un accident avant la puberté pénalisera la première lactation de la vache </a:t>
            </a:r>
            <a:r>
              <a:rPr lang="fr-FR" b="1" dirty="0" smtClean="0"/>
              <a:t>?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126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1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 </a:t>
            </a:r>
            <a:r>
              <a:rPr lang="fr-FR" dirty="0" err="1" smtClean="0"/>
              <a:t>mammogénèse</a:t>
            </a:r>
            <a:r>
              <a:rPr lang="fr-FR" dirty="0" smtClean="0"/>
              <a:t> suit deux phases. </a:t>
            </a:r>
            <a:r>
              <a:rPr lang="fr-FR" b="1" dirty="0" smtClean="0"/>
              <a:t>Expliquez-les en 2 phrases puis listez les risques à chaque phase</a:t>
            </a:r>
            <a:r>
              <a:rPr lang="fr-FR" b="1" dirty="0" smtClean="0"/>
              <a:t>.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126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22984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600" dirty="0" smtClean="0"/>
              <a:t>1h</a:t>
            </a:r>
            <a:endParaRPr lang="fr-FR" sz="29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7984" y="1999381"/>
            <a:ext cx="4258816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1 BTTL à analyser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2 analyses de cas </a:t>
            </a:r>
          </a:p>
          <a:p>
            <a:pPr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viande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3 questions de cours</a:t>
            </a:r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lait</a:t>
            </a:r>
            <a:r>
              <a:rPr lang="fr-FR" dirty="0" smtClean="0"/>
              <a:t> </a:t>
            </a:r>
            <a:r>
              <a:rPr lang="fr-FR" i="1" dirty="0" smtClean="0"/>
              <a:t>viande ou œufs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3968" y="1916832"/>
            <a:ext cx="367240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257142" y="99350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TD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b="1" dirty="0" smtClean="0"/>
              <a:t>Quelles conditions à un bon réflexe d’éjection du lait </a:t>
            </a:r>
            <a:r>
              <a:rPr lang="fr-FR" b="1" dirty="0" smtClean="0"/>
              <a:t>?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31269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229846"/>
            <a:ext cx="9144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600" dirty="0" smtClean="0"/>
              <a:t>1h</a:t>
            </a:r>
            <a:endParaRPr lang="fr-FR" sz="29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7984" y="1999381"/>
            <a:ext cx="4258816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1 BTTL à analyser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2 analyses de cas </a:t>
            </a:r>
          </a:p>
          <a:p>
            <a:pPr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viande</a:t>
            </a:r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3 questions de cours</a:t>
            </a:r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i="1" dirty="0" smtClean="0"/>
              <a:t>lait</a:t>
            </a:r>
            <a:r>
              <a:rPr lang="fr-FR" dirty="0" smtClean="0"/>
              <a:t> </a:t>
            </a:r>
            <a:r>
              <a:rPr lang="fr-FR" i="1" dirty="0" smtClean="0"/>
              <a:t>viande ou œufs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3968" y="2800932"/>
            <a:ext cx="4032448" cy="2932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283968" y="5746030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COURS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d’analyse de cas viande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Les taurillons de l’éleveur ont été nombreux à être évalués U4 </a:t>
            </a:r>
            <a:r>
              <a:rPr lang="fr-FR" dirty="0"/>
              <a:t>à l’abattoir. </a:t>
            </a:r>
            <a:r>
              <a:rPr lang="fr-FR" b="1" dirty="0" smtClean="0"/>
              <a:t>Listez </a:t>
            </a:r>
            <a:r>
              <a:rPr lang="fr-FR" b="1" dirty="0"/>
              <a:t>les causes possibles de cette contre-performance.</a:t>
            </a:r>
            <a:r>
              <a:rPr lang="fr-FR" dirty="0"/>
              <a:t>  Une réponse sous forme de liste suffit.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6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d’analyse de cas viande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/>
          </a:p>
          <a:p>
            <a:pPr lvl="0"/>
            <a:r>
              <a:rPr lang="fr-FR" dirty="0" smtClean="0"/>
              <a:t>Les </a:t>
            </a:r>
            <a:r>
              <a:rPr lang="fr-FR" dirty="0"/>
              <a:t>veaux </a:t>
            </a:r>
            <a:r>
              <a:rPr lang="fr-FR" dirty="0" err="1"/>
              <a:t>montbéliards</a:t>
            </a:r>
            <a:r>
              <a:rPr lang="fr-FR" dirty="0"/>
              <a:t> sont classés habituellement en R3 quand ils sont abattus à 7 mois. Cet âge d’abattage est très </a:t>
            </a:r>
            <a:r>
              <a:rPr lang="fr-FR" dirty="0" smtClean="0"/>
              <a:t>précoce.  </a:t>
            </a:r>
            <a:r>
              <a:rPr lang="fr-FR" dirty="0"/>
              <a:t>Cette année près de 30% des veaux ont été classés O3 malgré un poids et un âge d’abattage sensiblement peu </a:t>
            </a:r>
            <a:r>
              <a:rPr lang="fr-FR" dirty="0" smtClean="0"/>
              <a:t>différents </a:t>
            </a:r>
            <a:r>
              <a:rPr lang="fr-FR" dirty="0"/>
              <a:t>de l’objectif fixé. </a:t>
            </a:r>
            <a:r>
              <a:rPr lang="fr-FR" b="1" dirty="0"/>
              <a:t>Listez les causes possibles de cette contre-performance.</a:t>
            </a:r>
            <a:r>
              <a:rPr lang="fr-FR" dirty="0"/>
              <a:t>  Une réponse sous forme de liste suffit.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3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d’analyse de cas viande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génisses limousines ont été abattues à 3 ans et ont été classées R2. Leur poids est en dessous des objectifs de la race. </a:t>
            </a:r>
            <a:r>
              <a:rPr lang="fr-FR" b="1" dirty="0" smtClean="0"/>
              <a:t>Listez </a:t>
            </a:r>
            <a:r>
              <a:rPr lang="fr-FR" b="1" dirty="0"/>
              <a:t>les causes possibles de cette contre-performance.</a:t>
            </a:r>
            <a:r>
              <a:rPr lang="fr-FR" dirty="0"/>
              <a:t>  Une réponse sous forme de liste suffit.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1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d’analyse de cas viande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Des </a:t>
            </a:r>
            <a:r>
              <a:rPr lang="fr-FR" dirty="0"/>
              <a:t>agneaux issus de la même exploitation ont été la plupart </a:t>
            </a:r>
            <a:r>
              <a:rPr lang="fr-FR" dirty="0" smtClean="0"/>
              <a:t>évalués </a:t>
            </a:r>
            <a:r>
              <a:rPr lang="fr-FR" dirty="0"/>
              <a:t>O4 à l’abattoir. Leur âge est supérieur de 3 semaines à </a:t>
            </a:r>
            <a:r>
              <a:rPr lang="fr-FR" dirty="0" smtClean="0"/>
              <a:t>l’objectif </a:t>
            </a:r>
            <a:r>
              <a:rPr lang="fr-FR" dirty="0"/>
              <a:t>fixé. </a:t>
            </a:r>
            <a:r>
              <a:rPr lang="fr-FR" b="1" dirty="0"/>
              <a:t>Listez les causes possibles de cette contre-performance.</a:t>
            </a:r>
            <a:r>
              <a:rPr lang="fr-FR" dirty="0"/>
              <a:t>  Une réponse sous forme de liste suffit.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9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d’analyse de cas viande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r>
              <a:rPr lang="fr-FR" dirty="0" smtClean="0"/>
              <a:t>Des </a:t>
            </a:r>
            <a:r>
              <a:rPr lang="fr-FR" dirty="0"/>
              <a:t>veaux issus de la même exploitation ont été la plupart évalué R4 à l’abattoir. Leur âge est identique à </a:t>
            </a:r>
            <a:r>
              <a:rPr lang="fr-FR" dirty="0" smtClean="0"/>
              <a:t>l’objectif </a:t>
            </a:r>
            <a:r>
              <a:rPr lang="fr-FR" dirty="0"/>
              <a:t>fixé. </a:t>
            </a:r>
            <a:r>
              <a:rPr lang="fr-FR" b="1" dirty="0"/>
              <a:t>Listez les causes possibles de cette contre-performance.</a:t>
            </a:r>
            <a:r>
              <a:rPr lang="fr-FR" dirty="0"/>
              <a:t>  Une réponse sous forme de liste suffit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701</Words>
  <Application>Microsoft Office PowerPoint</Application>
  <PresentationFormat>Affichage à l'écran (4:3)</PresentationFormat>
  <Paragraphs>161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L’examen</vt:lpstr>
      <vt:lpstr>Organisation </vt:lpstr>
      <vt:lpstr>Organisation </vt:lpstr>
      <vt:lpstr>Organisation </vt:lpstr>
      <vt:lpstr>Exemple d’analyse de cas viande</vt:lpstr>
      <vt:lpstr>Exemple d’analyse de cas viande</vt:lpstr>
      <vt:lpstr>Exemple d’analyse de cas viande</vt:lpstr>
      <vt:lpstr>Exemple d’analyse de cas viande</vt:lpstr>
      <vt:lpstr>Exemple d’analyse de cas viande</vt:lpstr>
      <vt:lpstr>Exemple de question de cours</vt:lpstr>
      <vt:lpstr>Exemple de question de cours</vt:lpstr>
      <vt:lpstr>Exemple de questions de cours</vt:lpstr>
      <vt:lpstr>Exemple de questions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  <vt:lpstr>Exemple de question de cours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L’examen</dc:title>
  <dc:creator>Anthony LETORT</dc:creator>
  <cp:lastModifiedBy>Anthony LETORT</cp:lastModifiedBy>
  <cp:revision>20</cp:revision>
  <dcterms:created xsi:type="dcterms:W3CDTF">2014-04-02T17:06:14Z</dcterms:created>
  <dcterms:modified xsi:type="dcterms:W3CDTF">2014-04-02T18:26:39Z</dcterms:modified>
</cp:coreProperties>
</file>