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C36F-C487-42EA-8935-0915FAD9C2A8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20DA0-63A0-458A-AC73-04833EC6E8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0DA0-63A0-458A-AC73-04833EC6E88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5BB1-E1C5-4DB6-A988-9264B23B4AC9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3F42-D505-4354-9A31-7A75C4A888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LES CONDITIONS DE LA GERMINATION</a:t>
            </a:r>
            <a:endParaRPr lang="fr-FR" sz="3600" b="1" dirty="0"/>
          </a:p>
        </p:txBody>
      </p:sp>
      <p:pic>
        <p:nvPicPr>
          <p:cNvPr id="9" name="Espace réservé du contenu 8" descr="DSCN453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2700000" cy="2025000"/>
          </a:xfr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" name="Espace réservé du contenu 9" descr="DSCN453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12160" y="3140968"/>
            <a:ext cx="2700000" cy="2025000"/>
          </a:xfr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Image 10" descr="DSCN45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700808"/>
            <a:ext cx="2700000" cy="2025000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251520" y="5733256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/>
              <a:t>AFTD </a:t>
            </a:r>
            <a:r>
              <a:rPr lang="fr-FR" sz="2000" b="1" smtClean="0"/>
              <a:t>UE PHYSIOLOGIE DU DEVELOPPEMENT VEGETAL </a:t>
            </a:r>
            <a:r>
              <a:rPr lang="fr-FR" sz="2000" b="1" dirty="0" smtClean="0"/>
              <a:t>- 2</a:t>
            </a:r>
            <a:r>
              <a:rPr lang="fr-FR" sz="2000" b="1" baseline="30000" dirty="0" smtClean="0"/>
              <a:t>ème</a:t>
            </a:r>
            <a:r>
              <a:rPr lang="fr-FR" sz="2000" b="1" dirty="0" smtClean="0"/>
              <a:t> Année - S4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876256" y="60932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2012- 2013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6525345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Photos P. MARIE ANNE Promo 35</a:t>
            </a:r>
            <a:endParaRPr lang="fr-FR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792288" y="6093296"/>
            <a:ext cx="54864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EXPERIENCE 1</a:t>
            </a:r>
            <a:endParaRPr lang="fr-FR" dirty="0"/>
          </a:p>
        </p:txBody>
      </p:sp>
      <p:pic>
        <p:nvPicPr>
          <p:cNvPr id="4" name="Espace réservé du contenu 3" descr="DSCN4535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021288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792288" y="6453336"/>
            <a:ext cx="5486400" cy="4046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600" b="1" dirty="0" smtClean="0"/>
              <a:t>Lot 1 – pépins conservés à sec et à 18°C après récolte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Photo P. MARIE ANNE Promo 35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6021288"/>
            <a:ext cx="5486400" cy="432048"/>
          </a:xfrm>
        </p:spPr>
        <p:txBody>
          <a:bodyPr/>
          <a:lstStyle/>
          <a:p>
            <a:pPr algn="ctr"/>
            <a:r>
              <a:rPr lang="fr-FR" dirty="0" smtClean="0"/>
              <a:t>EXPERIENCE 2</a:t>
            </a:r>
            <a:endParaRPr lang="fr-FR" dirty="0"/>
          </a:p>
        </p:txBody>
      </p:sp>
      <p:pic>
        <p:nvPicPr>
          <p:cNvPr id="5" name="Espace réservé pour une image  4" descr="DSCN4580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02128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6453336"/>
            <a:ext cx="5486400" cy="4046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600" b="1" dirty="0" smtClean="0"/>
              <a:t>Lot 1 – pépins conservés à sec et à 18°C après récolte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Photo P. MARIE ANNE Promo 35</a:t>
            </a:r>
          </a:p>
          <a:p>
            <a:pPr algn="ctr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6093296"/>
            <a:ext cx="54864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EXPERIENCE 3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6453336"/>
            <a:ext cx="5486400" cy="40466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600" b="1" dirty="0" smtClean="0"/>
              <a:t>Lot 2 – pommes conservées à 0°C après récolte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Photo P. MARIE ANNE Promo 35</a:t>
            </a:r>
          </a:p>
          <a:p>
            <a:pPr algn="ctr"/>
            <a:endParaRPr lang="fr-FR" dirty="0" smtClean="0"/>
          </a:p>
          <a:p>
            <a:endParaRPr lang="fr-FR" dirty="0"/>
          </a:p>
        </p:txBody>
      </p:sp>
      <p:pic>
        <p:nvPicPr>
          <p:cNvPr id="9" name="Espace réservé pour une image  8" descr="DSCN4593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0212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6093296"/>
            <a:ext cx="54864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EXPERIENCE 4</a:t>
            </a:r>
            <a:endParaRPr lang="fr-FR" dirty="0"/>
          </a:p>
        </p:txBody>
      </p:sp>
      <p:pic>
        <p:nvPicPr>
          <p:cNvPr id="5" name="Espace réservé pour une image  4" descr="DSCN4564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09329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6453336"/>
            <a:ext cx="5486400" cy="4046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fr-FR" sz="2500" b="1" dirty="0" smtClean="0"/>
              <a:t>Lot 2 –  pommes conservées à sec à 0°C après récolte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Photo P. MARIE ANNE Promo 35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106</Words>
  <Application>Microsoft Office PowerPoint</Application>
  <PresentationFormat>Affichage à l'écran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LES CONDITIONS DE LA GERMINATION</vt:lpstr>
      <vt:lpstr>EXPERIENCE 1</vt:lpstr>
      <vt:lpstr>EXPERIENCE 2</vt:lpstr>
      <vt:lpstr>EXPERIENCE 3</vt:lpstr>
      <vt:lpstr>EXPERIENCE 4</vt:lpstr>
    </vt:vector>
  </TitlesOfParts>
  <Company>ISARA-Lyon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jbroyer</dc:creator>
  <cp:lastModifiedBy>jbroyer</cp:lastModifiedBy>
  <cp:revision>10</cp:revision>
  <dcterms:created xsi:type="dcterms:W3CDTF">2011-04-01T15:17:43Z</dcterms:created>
  <dcterms:modified xsi:type="dcterms:W3CDTF">2013-04-01T15:56:31Z</dcterms:modified>
</cp:coreProperties>
</file>