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322" r:id="rId5"/>
    <p:sldId id="323" r:id="rId6"/>
    <p:sldId id="311" r:id="rId7"/>
    <p:sldId id="324" r:id="rId8"/>
    <p:sldId id="329" r:id="rId9"/>
    <p:sldId id="330" r:id="rId10"/>
    <p:sldId id="328" r:id="rId11"/>
    <p:sldId id="325" r:id="rId12"/>
    <p:sldId id="326" r:id="rId13"/>
    <p:sldId id="332" r:id="rId14"/>
    <p:sldId id="333" r:id="rId15"/>
    <p:sldId id="334" r:id="rId16"/>
    <p:sldId id="335" r:id="rId17"/>
    <p:sldId id="338" r:id="rId18"/>
    <p:sldId id="331" r:id="rId19"/>
    <p:sldId id="339" r:id="rId20"/>
    <p:sldId id="327" r:id="rId21"/>
    <p:sldId id="336" r:id="rId22"/>
    <p:sldId id="337" r:id="rId23"/>
  </p:sldIdLst>
  <p:sldSz cx="12188825" cy="6858000"/>
  <p:notesSz cx="6858000" cy="9144000"/>
  <p:custDataLst>
    <p:tags r:id="rId26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1" autoAdjust="0"/>
  </p:normalViewPr>
  <p:slideViewPr>
    <p:cSldViewPr showGuides="1">
      <p:cViewPr>
        <p:scale>
          <a:sx n="70" d="100"/>
          <a:sy n="70" d="100"/>
        </p:scale>
        <p:origin x="868" y="253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B9333-3118-4AAE-8AA1-BEFBBD980A6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6E6943A-E64D-4531-8BB5-B6D5636E63AA}">
      <dgm:prSet phldrT="[Texte]"/>
      <dgm:spPr/>
      <dgm:t>
        <a:bodyPr/>
        <a:lstStyle/>
        <a:p>
          <a:r>
            <a:rPr lang="fr-FR" dirty="0" smtClean="0"/>
            <a:t>Sécurisé</a:t>
          </a:r>
          <a:endParaRPr lang="fr-FR" dirty="0"/>
        </a:p>
      </dgm:t>
    </dgm:pt>
    <dgm:pt modelId="{056C5DCD-52B5-47CF-A2B4-6B98254CCAD5}" type="parTrans" cxnId="{D3AFC59C-3938-4840-B784-501EA502C50D}">
      <dgm:prSet/>
      <dgm:spPr/>
      <dgm:t>
        <a:bodyPr/>
        <a:lstStyle/>
        <a:p>
          <a:endParaRPr lang="fr-FR"/>
        </a:p>
      </dgm:t>
    </dgm:pt>
    <dgm:pt modelId="{9E26C465-3BB4-4B0B-B628-FFFDAEB56D90}" type="sibTrans" cxnId="{D3AFC59C-3938-4840-B784-501EA502C50D}">
      <dgm:prSet/>
      <dgm:spPr/>
      <dgm:t>
        <a:bodyPr/>
        <a:lstStyle/>
        <a:p>
          <a:endParaRPr lang="fr-FR"/>
        </a:p>
      </dgm:t>
    </dgm:pt>
    <dgm:pt modelId="{35CFFFB5-16D2-4CFD-A17F-2BF864472F29}">
      <dgm:prSet phldrT="[Texte]"/>
      <dgm:spPr/>
      <dgm:t>
        <a:bodyPr/>
        <a:lstStyle/>
        <a:p>
          <a:r>
            <a:rPr lang="fr-FR" dirty="0" smtClean="0"/>
            <a:t>Solution auto-hébergée</a:t>
          </a:r>
          <a:endParaRPr lang="fr-FR" dirty="0"/>
        </a:p>
      </dgm:t>
    </dgm:pt>
    <dgm:pt modelId="{E6B2C92D-A60B-4872-A784-04F7CEDB3CDD}" type="parTrans" cxnId="{4CE7D056-2364-418D-912E-519CA2944635}">
      <dgm:prSet/>
      <dgm:spPr/>
      <dgm:t>
        <a:bodyPr/>
        <a:lstStyle/>
        <a:p>
          <a:endParaRPr lang="fr-FR"/>
        </a:p>
      </dgm:t>
    </dgm:pt>
    <dgm:pt modelId="{D51F8D06-8544-4990-8DE6-4287AC71DD9E}" type="sibTrans" cxnId="{4CE7D056-2364-418D-912E-519CA2944635}">
      <dgm:prSet/>
      <dgm:spPr/>
      <dgm:t>
        <a:bodyPr/>
        <a:lstStyle/>
        <a:p>
          <a:endParaRPr lang="fr-FR"/>
        </a:p>
      </dgm:t>
    </dgm:pt>
    <dgm:pt modelId="{4B402185-0167-4684-8045-879425D73469}">
      <dgm:prSet phldrT="[Texte]"/>
      <dgm:spPr/>
      <dgm:t>
        <a:bodyPr/>
        <a:lstStyle/>
        <a:p>
          <a:r>
            <a:rPr lang="fr-FR" dirty="0" smtClean="0"/>
            <a:t>Chiffrement des communications</a:t>
          </a:r>
          <a:endParaRPr lang="fr-FR" dirty="0"/>
        </a:p>
      </dgm:t>
    </dgm:pt>
    <dgm:pt modelId="{B2F07833-9B55-424A-A12F-6B95828DD42C}" type="parTrans" cxnId="{54A4BDAA-9E73-4D50-A9A8-3AF2429B3113}">
      <dgm:prSet/>
      <dgm:spPr/>
      <dgm:t>
        <a:bodyPr/>
        <a:lstStyle/>
        <a:p>
          <a:endParaRPr lang="fr-FR"/>
        </a:p>
      </dgm:t>
    </dgm:pt>
    <dgm:pt modelId="{08325953-E14D-439A-AC03-D7F59408A938}" type="sibTrans" cxnId="{54A4BDAA-9E73-4D50-A9A8-3AF2429B3113}">
      <dgm:prSet/>
      <dgm:spPr/>
      <dgm:t>
        <a:bodyPr/>
        <a:lstStyle/>
        <a:p>
          <a:endParaRPr lang="fr-FR"/>
        </a:p>
      </dgm:t>
    </dgm:pt>
    <dgm:pt modelId="{963C69D3-6900-4A19-8628-767CE91AB8E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F5C97BB5-3D5A-425A-BEBA-361EFBFD320B}" type="parTrans" cxnId="{B89497E9-A57E-4A78-AA93-469EA2F4AAE4}">
      <dgm:prSet/>
      <dgm:spPr/>
      <dgm:t>
        <a:bodyPr/>
        <a:lstStyle/>
        <a:p>
          <a:endParaRPr lang="fr-FR"/>
        </a:p>
      </dgm:t>
    </dgm:pt>
    <dgm:pt modelId="{5D0F1E9A-6111-4DE5-8EE5-3B62F77D2DA7}" type="sibTrans" cxnId="{B89497E9-A57E-4A78-AA93-469EA2F4AAE4}">
      <dgm:prSet/>
      <dgm:spPr/>
      <dgm:t>
        <a:bodyPr/>
        <a:lstStyle/>
        <a:p>
          <a:endParaRPr lang="fr-FR"/>
        </a:p>
      </dgm:t>
    </dgm:pt>
    <dgm:pt modelId="{2D915F47-9ABA-4965-B322-4E15F6510AF4}">
      <dgm:prSet phldrT="[Texte]"/>
      <dgm:spPr/>
      <dgm:t>
        <a:bodyPr/>
        <a:lstStyle/>
        <a:p>
          <a:r>
            <a:rPr lang="fr-FR" dirty="0" err="1" smtClean="0"/>
            <a:t>Etendable</a:t>
          </a:r>
          <a:endParaRPr lang="fr-FR" dirty="0"/>
        </a:p>
      </dgm:t>
    </dgm:pt>
    <dgm:pt modelId="{64991C01-242C-44FB-B3FD-16D84164E1C5}" type="parTrans" cxnId="{DD564F4B-7089-4A93-A38C-55FA22D4E92C}">
      <dgm:prSet/>
      <dgm:spPr/>
      <dgm:t>
        <a:bodyPr/>
        <a:lstStyle/>
        <a:p>
          <a:endParaRPr lang="fr-FR"/>
        </a:p>
      </dgm:t>
    </dgm:pt>
    <dgm:pt modelId="{578B0381-6F45-4B75-B292-5B779D05A939}" type="sibTrans" cxnId="{DD564F4B-7089-4A93-A38C-55FA22D4E92C}">
      <dgm:prSet/>
      <dgm:spPr/>
      <dgm:t>
        <a:bodyPr/>
        <a:lstStyle/>
        <a:p>
          <a:endParaRPr lang="fr-FR"/>
        </a:p>
      </dgm:t>
    </dgm:pt>
    <dgm:pt modelId="{2CEEA6A7-C51F-41D7-AF02-D003E54C8CE9}">
      <dgm:prSet phldrT="[Texte]"/>
      <dgm:spPr/>
      <dgm:t>
        <a:bodyPr/>
        <a:lstStyle/>
        <a:p>
          <a:r>
            <a:rPr lang="fr-FR" dirty="0" smtClean="0"/>
            <a:t>Contrôle des droits centralisés</a:t>
          </a:r>
          <a:endParaRPr lang="fr-FR" dirty="0"/>
        </a:p>
      </dgm:t>
    </dgm:pt>
    <dgm:pt modelId="{5B28BE54-02F0-4668-810A-E3C514795DC6}" type="parTrans" cxnId="{8D33B6EE-F035-4BB1-9EC2-8EEFB5B244FB}">
      <dgm:prSet/>
      <dgm:spPr/>
      <dgm:t>
        <a:bodyPr/>
        <a:lstStyle/>
        <a:p>
          <a:endParaRPr lang="fr-FR"/>
        </a:p>
      </dgm:t>
    </dgm:pt>
    <dgm:pt modelId="{050E38FC-3D4D-4820-A9C7-A4DA5147FC39}" type="sibTrans" cxnId="{8D33B6EE-F035-4BB1-9EC2-8EEFB5B244FB}">
      <dgm:prSet/>
      <dgm:spPr/>
      <dgm:t>
        <a:bodyPr/>
        <a:lstStyle/>
        <a:p>
          <a:endParaRPr lang="fr-FR"/>
        </a:p>
      </dgm:t>
    </dgm:pt>
    <dgm:pt modelId="{C53FA935-87F3-4AD7-8C4F-E62150CA3223}">
      <dgm:prSet phldrT="[Texte]"/>
      <dgm:spPr/>
      <dgm:t>
        <a:bodyPr/>
        <a:lstStyle/>
        <a:p>
          <a:r>
            <a:rPr lang="fr-FR" dirty="0" smtClean="0"/>
            <a:t>Interopérable</a:t>
          </a:r>
          <a:endParaRPr lang="fr-FR" dirty="0"/>
        </a:p>
      </dgm:t>
    </dgm:pt>
    <dgm:pt modelId="{8243F2F4-3B2A-4098-908F-8D6CAF490777}" type="sibTrans" cxnId="{41DE41AD-AD20-4DF4-98F4-0B56D95687C4}">
      <dgm:prSet/>
      <dgm:spPr/>
      <dgm:t>
        <a:bodyPr/>
        <a:lstStyle/>
        <a:p>
          <a:endParaRPr lang="fr-FR"/>
        </a:p>
      </dgm:t>
    </dgm:pt>
    <dgm:pt modelId="{0586EB17-E3AF-484B-AA0C-594D76028375}" type="parTrans" cxnId="{41DE41AD-AD20-4DF4-98F4-0B56D95687C4}">
      <dgm:prSet/>
      <dgm:spPr/>
      <dgm:t>
        <a:bodyPr/>
        <a:lstStyle/>
        <a:p>
          <a:endParaRPr lang="fr-FR"/>
        </a:p>
      </dgm:t>
    </dgm:pt>
    <dgm:pt modelId="{BF9E6173-593F-45F9-ABED-363BD96824EE}">
      <dgm:prSet phldrT="[Texte]"/>
      <dgm:spPr/>
      <dgm:t>
        <a:bodyPr/>
        <a:lstStyle/>
        <a:p>
          <a:r>
            <a:rPr lang="fr-FR" dirty="0" err="1" smtClean="0"/>
            <a:t>Scalable</a:t>
          </a:r>
          <a:endParaRPr lang="fr-FR" dirty="0"/>
        </a:p>
      </dgm:t>
    </dgm:pt>
    <dgm:pt modelId="{4356A5B3-6C00-400C-BFB9-EAF196963CAF}" type="parTrans" cxnId="{DFCB89EF-FE8A-41E0-8043-812E98D2BEBC}">
      <dgm:prSet/>
      <dgm:spPr/>
      <dgm:t>
        <a:bodyPr/>
        <a:lstStyle/>
        <a:p>
          <a:endParaRPr lang="fr-FR"/>
        </a:p>
      </dgm:t>
    </dgm:pt>
    <dgm:pt modelId="{DF7C9E47-8475-489F-B575-54416257AD23}" type="sibTrans" cxnId="{DFCB89EF-FE8A-41E0-8043-812E98D2BEBC}">
      <dgm:prSet/>
      <dgm:spPr/>
      <dgm:t>
        <a:bodyPr/>
        <a:lstStyle/>
        <a:p>
          <a:endParaRPr lang="fr-FR"/>
        </a:p>
      </dgm:t>
    </dgm:pt>
    <dgm:pt modelId="{F8248A93-7E0D-48F8-BB32-3B066A9FD0C6}">
      <dgm:prSet phldrT="[Texte]"/>
      <dgm:spPr/>
      <dgm:t>
        <a:bodyPr/>
        <a:lstStyle/>
        <a:p>
          <a:r>
            <a:rPr lang="fr-FR" dirty="0" err="1" smtClean="0"/>
            <a:t>Multi-serveur</a:t>
          </a:r>
          <a:endParaRPr lang="fr-FR" dirty="0"/>
        </a:p>
      </dgm:t>
    </dgm:pt>
    <dgm:pt modelId="{62720A01-47FF-49E3-9E9B-DEB76E0BA8E6}" type="parTrans" cxnId="{F8D2EF9E-BDEE-4678-A8F8-38C22B9CF173}">
      <dgm:prSet/>
      <dgm:spPr/>
      <dgm:t>
        <a:bodyPr/>
        <a:lstStyle/>
        <a:p>
          <a:endParaRPr lang="fr-FR"/>
        </a:p>
      </dgm:t>
    </dgm:pt>
    <dgm:pt modelId="{118CB731-679C-4C2F-BF8B-5E72810DC861}" type="sibTrans" cxnId="{F8D2EF9E-BDEE-4678-A8F8-38C22B9CF173}">
      <dgm:prSet/>
      <dgm:spPr/>
      <dgm:t>
        <a:bodyPr/>
        <a:lstStyle/>
        <a:p>
          <a:endParaRPr lang="fr-FR"/>
        </a:p>
      </dgm:t>
    </dgm:pt>
    <dgm:pt modelId="{E80023FF-B9D1-4A3E-A93E-3C5A695576F7}">
      <dgm:prSet phldrT="[Texte]"/>
      <dgm:spPr/>
      <dgm:t>
        <a:bodyPr/>
        <a:lstStyle/>
        <a:p>
          <a:r>
            <a:rPr lang="fr-FR" dirty="0" smtClean="0"/>
            <a:t>Tolérance de panne</a:t>
          </a:r>
          <a:endParaRPr lang="fr-FR" dirty="0"/>
        </a:p>
      </dgm:t>
    </dgm:pt>
    <dgm:pt modelId="{82C8CCAF-F42E-46D8-804F-7C1400525A2E}" type="parTrans" cxnId="{A002D5E2-6863-4C73-B548-9902AAA36891}">
      <dgm:prSet/>
      <dgm:spPr/>
      <dgm:t>
        <a:bodyPr/>
        <a:lstStyle/>
        <a:p>
          <a:endParaRPr lang="fr-FR"/>
        </a:p>
      </dgm:t>
    </dgm:pt>
    <dgm:pt modelId="{0934A797-64D1-4C9D-8FBB-1EF0DF2A0C72}" type="sibTrans" cxnId="{A002D5E2-6863-4C73-B548-9902AAA36891}">
      <dgm:prSet/>
      <dgm:spPr/>
      <dgm:t>
        <a:bodyPr/>
        <a:lstStyle/>
        <a:p>
          <a:endParaRPr lang="fr-FR"/>
        </a:p>
      </dgm:t>
    </dgm:pt>
    <dgm:pt modelId="{1D6B9BC6-EF72-4322-AEC1-B3B23EC11E30}">
      <dgm:prSet phldrT="[Texte]"/>
      <dgm:spPr/>
      <dgm:t>
        <a:bodyPr/>
        <a:lstStyle/>
        <a:p>
          <a:r>
            <a:rPr lang="fr-FR" dirty="0" smtClean="0"/>
            <a:t>Haute disponibilité</a:t>
          </a:r>
          <a:endParaRPr lang="fr-FR" dirty="0"/>
        </a:p>
      </dgm:t>
    </dgm:pt>
    <dgm:pt modelId="{1BAD4BBF-C9D9-40B0-9454-571B4C675B0C}" type="parTrans" cxnId="{74C8BB7C-B02F-4EDA-ADE2-FA9F0E38F5B0}">
      <dgm:prSet/>
      <dgm:spPr/>
      <dgm:t>
        <a:bodyPr/>
        <a:lstStyle/>
        <a:p>
          <a:endParaRPr lang="fr-FR"/>
        </a:p>
      </dgm:t>
    </dgm:pt>
    <dgm:pt modelId="{D9A26D00-889F-40A0-9407-D1265CB636F6}" type="sibTrans" cxnId="{74C8BB7C-B02F-4EDA-ADE2-FA9F0E38F5B0}">
      <dgm:prSet/>
      <dgm:spPr/>
      <dgm:t>
        <a:bodyPr/>
        <a:lstStyle/>
        <a:p>
          <a:endParaRPr lang="fr-FR"/>
        </a:p>
      </dgm:t>
    </dgm:pt>
    <dgm:pt modelId="{BB1B07EF-2B60-4C74-AADA-C796F63908E0}" type="pres">
      <dgm:prSet presAssocID="{FB6B9333-3118-4AAE-8AA1-BEFBBD980A6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A3F6572-7EB7-457E-8F0A-4842F6FD611E}" type="pres">
      <dgm:prSet presAssocID="{E6E6943A-E64D-4531-8BB5-B6D5636E63AA}" presName="linNode" presStyleCnt="0"/>
      <dgm:spPr/>
    </dgm:pt>
    <dgm:pt modelId="{E38123E8-F46B-492C-889A-064B7F90CD55}" type="pres">
      <dgm:prSet presAssocID="{E6E6943A-E64D-4531-8BB5-B6D5636E63AA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1E8F6D-94A6-4976-9E0E-21FAF293347E}" type="pres">
      <dgm:prSet presAssocID="{E6E6943A-E64D-4531-8BB5-B6D5636E63AA}" presName="childShp" presStyleLbl="bgAccFollowNode1" presStyleIdx="0" presStyleCnt="3" custScaleX="10693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1124731-6533-437C-9CA3-F2FDD29AFB95}" type="pres">
      <dgm:prSet presAssocID="{9E26C465-3BB4-4B0B-B628-FFFDAEB56D90}" presName="spacing" presStyleCnt="0"/>
      <dgm:spPr/>
    </dgm:pt>
    <dgm:pt modelId="{D2349442-DF04-4FCA-BD85-5A0513DAFA5A}" type="pres">
      <dgm:prSet presAssocID="{963C69D3-6900-4A19-8628-767CE91AB8EA}" presName="linNode" presStyleCnt="0"/>
      <dgm:spPr/>
    </dgm:pt>
    <dgm:pt modelId="{C9C8100E-9332-4CD7-BD75-E71E83D064CE}" type="pres">
      <dgm:prSet presAssocID="{963C69D3-6900-4A19-8628-767CE91AB8EA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E794B9-0F5B-41C6-953C-1548AAED9C44}" type="pres">
      <dgm:prSet presAssocID="{963C69D3-6900-4A19-8628-767CE91AB8EA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B08FD5-EB16-40DC-8137-C6E1BA5C82FB}" type="pres">
      <dgm:prSet presAssocID="{5D0F1E9A-6111-4DE5-8EE5-3B62F77D2DA7}" presName="spacing" presStyleCnt="0"/>
      <dgm:spPr/>
    </dgm:pt>
    <dgm:pt modelId="{5494C8CA-6B13-4CFC-801C-A21E17EBCA6F}" type="pres">
      <dgm:prSet presAssocID="{BF9E6173-593F-45F9-ABED-363BD96824EE}" presName="linNode" presStyleCnt="0"/>
      <dgm:spPr/>
    </dgm:pt>
    <dgm:pt modelId="{33661B70-ADC5-4779-82C2-08E6740C99A2}" type="pres">
      <dgm:prSet presAssocID="{BF9E6173-593F-45F9-ABED-363BD96824EE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F23754-68FA-427A-9C6F-4E4CE23A687A}" type="pres">
      <dgm:prSet presAssocID="{BF9E6173-593F-45F9-ABED-363BD96824EE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3039862-D061-42BC-B91C-5CCB31235396}" type="presOf" srcId="{F8248A93-7E0D-48F8-BB32-3B066A9FD0C6}" destId="{00F23754-68FA-427A-9C6F-4E4CE23A687A}" srcOrd="0" destOrd="0" presId="urn:microsoft.com/office/officeart/2005/8/layout/vList6"/>
    <dgm:cxn modelId="{74C8BB7C-B02F-4EDA-ADE2-FA9F0E38F5B0}" srcId="{BF9E6173-593F-45F9-ABED-363BD96824EE}" destId="{1D6B9BC6-EF72-4322-AEC1-B3B23EC11E30}" srcOrd="2" destOrd="0" parTransId="{1BAD4BBF-C9D9-40B0-9454-571B4C675B0C}" sibTransId="{D9A26D00-889F-40A0-9407-D1265CB636F6}"/>
    <dgm:cxn modelId="{8BEDC589-3C7B-4907-A42C-25C949594E77}" type="presOf" srcId="{4B402185-0167-4684-8045-879425D73469}" destId="{611E8F6D-94A6-4976-9E0E-21FAF293347E}" srcOrd="0" destOrd="2" presId="urn:microsoft.com/office/officeart/2005/8/layout/vList6"/>
    <dgm:cxn modelId="{18B9454A-0AC9-4106-8A07-ADDC3055291D}" type="presOf" srcId="{BF9E6173-593F-45F9-ABED-363BD96824EE}" destId="{33661B70-ADC5-4779-82C2-08E6740C99A2}" srcOrd="0" destOrd="0" presId="urn:microsoft.com/office/officeart/2005/8/layout/vList6"/>
    <dgm:cxn modelId="{85E42211-2290-4512-A9CF-E501590BC3B7}" type="presOf" srcId="{2D915F47-9ABA-4965-B322-4E15F6510AF4}" destId="{44E794B9-0F5B-41C6-953C-1548AAED9C44}" srcOrd="0" destOrd="0" presId="urn:microsoft.com/office/officeart/2005/8/layout/vList6"/>
    <dgm:cxn modelId="{D09DE967-3E80-41C8-86D0-C62EE4F3974D}" type="presOf" srcId="{1D6B9BC6-EF72-4322-AEC1-B3B23EC11E30}" destId="{00F23754-68FA-427A-9C6F-4E4CE23A687A}" srcOrd="0" destOrd="2" presId="urn:microsoft.com/office/officeart/2005/8/layout/vList6"/>
    <dgm:cxn modelId="{D3AFC59C-3938-4840-B784-501EA502C50D}" srcId="{FB6B9333-3118-4AAE-8AA1-BEFBBD980A63}" destId="{E6E6943A-E64D-4531-8BB5-B6D5636E63AA}" srcOrd="0" destOrd="0" parTransId="{056C5DCD-52B5-47CF-A2B4-6B98254CCAD5}" sibTransId="{9E26C465-3BB4-4B0B-B628-FFFDAEB56D90}"/>
    <dgm:cxn modelId="{70E379FE-8E67-44DF-8066-BC0CD715953E}" type="presOf" srcId="{963C69D3-6900-4A19-8628-767CE91AB8EA}" destId="{C9C8100E-9332-4CD7-BD75-E71E83D064CE}" srcOrd="0" destOrd="0" presId="urn:microsoft.com/office/officeart/2005/8/layout/vList6"/>
    <dgm:cxn modelId="{41DE41AD-AD20-4DF4-98F4-0B56D95687C4}" srcId="{963C69D3-6900-4A19-8628-767CE91AB8EA}" destId="{C53FA935-87F3-4AD7-8C4F-E62150CA3223}" srcOrd="1" destOrd="0" parTransId="{0586EB17-E3AF-484B-AA0C-594D76028375}" sibTransId="{8243F2F4-3B2A-4098-908F-8D6CAF490777}"/>
    <dgm:cxn modelId="{8D33B6EE-F035-4BB1-9EC2-8EEFB5B244FB}" srcId="{E6E6943A-E64D-4531-8BB5-B6D5636E63AA}" destId="{2CEEA6A7-C51F-41D7-AF02-D003E54C8CE9}" srcOrd="1" destOrd="0" parTransId="{5B28BE54-02F0-4668-810A-E3C514795DC6}" sibTransId="{050E38FC-3D4D-4820-A9C7-A4DA5147FC39}"/>
    <dgm:cxn modelId="{DFCB89EF-FE8A-41E0-8043-812E98D2BEBC}" srcId="{FB6B9333-3118-4AAE-8AA1-BEFBBD980A63}" destId="{BF9E6173-593F-45F9-ABED-363BD96824EE}" srcOrd="2" destOrd="0" parTransId="{4356A5B3-6C00-400C-BFB9-EAF196963CAF}" sibTransId="{DF7C9E47-8475-489F-B575-54416257AD23}"/>
    <dgm:cxn modelId="{C7C5377B-808F-44DB-BF8A-DF43C25C854C}" type="presOf" srcId="{35CFFFB5-16D2-4CFD-A17F-2BF864472F29}" destId="{611E8F6D-94A6-4976-9E0E-21FAF293347E}" srcOrd="0" destOrd="0" presId="urn:microsoft.com/office/officeart/2005/8/layout/vList6"/>
    <dgm:cxn modelId="{4CE7D056-2364-418D-912E-519CA2944635}" srcId="{E6E6943A-E64D-4531-8BB5-B6D5636E63AA}" destId="{35CFFFB5-16D2-4CFD-A17F-2BF864472F29}" srcOrd="0" destOrd="0" parTransId="{E6B2C92D-A60B-4872-A784-04F7CEDB3CDD}" sibTransId="{D51F8D06-8544-4990-8DE6-4287AC71DD9E}"/>
    <dgm:cxn modelId="{C00D7BD3-5DDC-4F29-ADCA-55D559F74FC8}" type="presOf" srcId="{C53FA935-87F3-4AD7-8C4F-E62150CA3223}" destId="{44E794B9-0F5B-41C6-953C-1548AAED9C44}" srcOrd="0" destOrd="1" presId="urn:microsoft.com/office/officeart/2005/8/layout/vList6"/>
    <dgm:cxn modelId="{9253DE3F-9D11-4F13-A889-94A66557D37F}" type="presOf" srcId="{E6E6943A-E64D-4531-8BB5-B6D5636E63AA}" destId="{E38123E8-F46B-492C-889A-064B7F90CD55}" srcOrd="0" destOrd="0" presId="urn:microsoft.com/office/officeart/2005/8/layout/vList6"/>
    <dgm:cxn modelId="{A002D5E2-6863-4C73-B548-9902AAA36891}" srcId="{BF9E6173-593F-45F9-ABED-363BD96824EE}" destId="{E80023FF-B9D1-4A3E-A93E-3C5A695576F7}" srcOrd="1" destOrd="0" parTransId="{82C8CCAF-F42E-46D8-804F-7C1400525A2E}" sibTransId="{0934A797-64D1-4C9D-8FBB-1EF0DF2A0C72}"/>
    <dgm:cxn modelId="{54A4BDAA-9E73-4D50-A9A8-3AF2429B3113}" srcId="{E6E6943A-E64D-4531-8BB5-B6D5636E63AA}" destId="{4B402185-0167-4684-8045-879425D73469}" srcOrd="2" destOrd="0" parTransId="{B2F07833-9B55-424A-A12F-6B95828DD42C}" sibTransId="{08325953-E14D-439A-AC03-D7F59408A938}"/>
    <dgm:cxn modelId="{CA3D9DAD-B8F8-467C-A980-DA09CB348468}" type="presOf" srcId="{2CEEA6A7-C51F-41D7-AF02-D003E54C8CE9}" destId="{611E8F6D-94A6-4976-9E0E-21FAF293347E}" srcOrd="0" destOrd="1" presId="urn:microsoft.com/office/officeart/2005/8/layout/vList6"/>
    <dgm:cxn modelId="{B89497E9-A57E-4A78-AA93-469EA2F4AAE4}" srcId="{FB6B9333-3118-4AAE-8AA1-BEFBBD980A63}" destId="{963C69D3-6900-4A19-8628-767CE91AB8EA}" srcOrd="1" destOrd="0" parTransId="{F5C97BB5-3D5A-425A-BEBA-361EFBFD320B}" sibTransId="{5D0F1E9A-6111-4DE5-8EE5-3B62F77D2DA7}"/>
    <dgm:cxn modelId="{94C9C6AB-5C35-4428-BC4D-8BEBBB863847}" type="presOf" srcId="{FB6B9333-3118-4AAE-8AA1-BEFBBD980A63}" destId="{BB1B07EF-2B60-4C74-AADA-C796F63908E0}" srcOrd="0" destOrd="0" presId="urn:microsoft.com/office/officeart/2005/8/layout/vList6"/>
    <dgm:cxn modelId="{DD564F4B-7089-4A93-A38C-55FA22D4E92C}" srcId="{963C69D3-6900-4A19-8628-767CE91AB8EA}" destId="{2D915F47-9ABA-4965-B322-4E15F6510AF4}" srcOrd="0" destOrd="0" parTransId="{64991C01-242C-44FB-B3FD-16D84164E1C5}" sibTransId="{578B0381-6F45-4B75-B292-5B779D05A939}"/>
    <dgm:cxn modelId="{AF9457A3-1734-4621-9407-B84F2778A6E8}" type="presOf" srcId="{E80023FF-B9D1-4A3E-A93E-3C5A695576F7}" destId="{00F23754-68FA-427A-9C6F-4E4CE23A687A}" srcOrd="0" destOrd="1" presId="urn:microsoft.com/office/officeart/2005/8/layout/vList6"/>
    <dgm:cxn modelId="{F8D2EF9E-BDEE-4678-A8F8-38C22B9CF173}" srcId="{BF9E6173-593F-45F9-ABED-363BD96824EE}" destId="{F8248A93-7E0D-48F8-BB32-3B066A9FD0C6}" srcOrd="0" destOrd="0" parTransId="{62720A01-47FF-49E3-9E9B-DEB76E0BA8E6}" sibTransId="{118CB731-679C-4C2F-BF8B-5E72810DC861}"/>
    <dgm:cxn modelId="{B56D85A2-4E9D-43B1-B5FD-E30C261371F3}" type="presParOf" srcId="{BB1B07EF-2B60-4C74-AADA-C796F63908E0}" destId="{AA3F6572-7EB7-457E-8F0A-4842F6FD611E}" srcOrd="0" destOrd="0" presId="urn:microsoft.com/office/officeart/2005/8/layout/vList6"/>
    <dgm:cxn modelId="{CBB13D19-0DD4-45A0-94CE-1E1F51C79A8C}" type="presParOf" srcId="{AA3F6572-7EB7-457E-8F0A-4842F6FD611E}" destId="{E38123E8-F46B-492C-889A-064B7F90CD55}" srcOrd="0" destOrd="0" presId="urn:microsoft.com/office/officeart/2005/8/layout/vList6"/>
    <dgm:cxn modelId="{F858DAFF-B758-4515-8436-814448F57195}" type="presParOf" srcId="{AA3F6572-7EB7-457E-8F0A-4842F6FD611E}" destId="{611E8F6D-94A6-4976-9E0E-21FAF293347E}" srcOrd="1" destOrd="0" presId="urn:microsoft.com/office/officeart/2005/8/layout/vList6"/>
    <dgm:cxn modelId="{01ECB3C7-9396-44E5-A526-3CACF3590148}" type="presParOf" srcId="{BB1B07EF-2B60-4C74-AADA-C796F63908E0}" destId="{51124731-6533-437C-9CA3-F2FDD29AFB95}" srcOrd="1" destOrd="0" presId="urn:microsoft.com/office/officeart/2005/8/layout/vList6"/>
    <dgm:cxn modelId="{C2197F59-D8ED-472A-9382-EA5192FF5AAB}" type="presParOf" srcId="{BB1B07EF-2B60-4C74-AADA-C796F63908E0}" destId="{D2349442-DF04-4FCA-BD85-5A0513DAFA5A}" srcOrd="2" destOrd="0" presId="urn:microsoft.com/office/officeart/2005/8/layout/vList6"/>
    <dgm:cxn modelId="{7EA0442C-BB68-4BD5-83E2-34A39814520B}" type="presParOf" srcId="{D2349442-DF04-4FCA-BD85-5A0513DAFA5A}" destId="{C9C8100E-9332-4CD7-BD75-E71E83D064CE}" srcOrd="0" destOrd="0" presId="urn:microsoft.com/office/officeart/2005/8/layout/vList6"/>
    <dgm:cxn modelId="{472347AA-4CBA-4BDC-BC2A-463E22687BCD}" type="presParOf" srcId="{D2349442-DF04-4FCA-BD85-5A0513DAFA5A}" destId="{44E794B9-0F5B-41C6-953C-1548AAED9C44}" srcOrd="1" destOrd="0" presId="urn:microsoft.com/office/officeart/2005/8/layout/vList6"/>
    <dgm:cxn modelId="{D1143EE4-8939-43B2-B988-A170A7FCD253}" type="presParOf" srcId="{BB1B07EF-2B60-4C74-AADA-C796F63908E0}" destId="{D4B08FD5-EB16-40DC-8137-C6E1BA5C82FB}" srcOrd="3" destOrd="0" presId="urn:microsoft.com/office/officeart/2005/8/layout/vList6"/>
    <dgm:cxn modelId="{9B7563B1-F261-4586-9823-856476D0B5AF}" type="presParOf" srcId="{BB1B07EF-2B60-4C74-AADA-C796F63908E0}" destId="{5494C8CA-6B13-4CFC-801C-A21E17EBCA6F}" srcOrd="4" destOrd="0" presId="urn:microsoft.com/office/officeart/2005/8/layout/vList6"/>
    <dgm:cxn modelId="{D9144755-A459-4D09-A66C-FC7427D2DAF7}" type="presParOf" srcId="{5494C8CA-6B13-4CFC-801C-A21E17EBCA6F}" destId="{33661B70-ADC5-4779-82C2-08E6740C99A2}" srcOrd="0" destOrd="0" presId="urn:microsoft.com/office/officeart/2005/8/layout/vList6"/>
    <dgm:cxn modelId="{C5D83B87-5CD7-4753-8673-5E05CDB646B5}" type="presParOf" srcId="{5494C8CA-6B13-4CFC-801C-A21E17EBCA6F}" destId="{00F23754-68FA-427A-9C6F-4E4CE23A687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7AB665-5F2C-400D-84E3-2AF0C57E071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FBD00DE-063D-4DF3-892B-F1A29EA6C969}">
      <dgm:prSet phldrT="[Texte]"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BEDA8E90-F5E1-46E5-9D86-C2044DBB1015}" type="parTrans" cxnId="{662893E7-FDE0-4BE9-9B80-BEC83E0E51FD}">
      <dgm:prSet/>
      <dgm:spPr/>
      <dgm:t>
        <a:bodyPr/>
        <a:lstStyle/>
        <a:p>
          <a:endParaRPr lang="fr-FR"/>
        </a:p>
      </dgm:t>
    </dgm:pt>
    <dgm:pt modelId="{3A521958-97DA-43D0-8B2F-F27EA54E31E5}" type="sibTrans" cxnId="{662893E7-FDE0-4BE9-9B80-BEC83E0E51FD}">
      <dgm:prSet/>
      <dgm:spPr/>
      <dgm:t>
        <a:bodyPr/>
        <a:lstStyle/>
        <a:p>
          <a:endParaRPr lang="fr-FR"/>
        </a:p>
      </dgm:t>
    </dgm:pt>
    <dgm:pt modelId="{F67D49F2-949E-4E7C-B7F3-9DE65B4A6CBF}">
      <dgm:prSet phldrT="[Texte]"/>
      <dgm:spPr/>
      <dgm:t>
        <a:bodyPr/>
        <a:lstStyle/>
        <a:p>
          <a:r>
            <a:rPr lang="fr-FR" dirty="0" smtClean="0"/>
            <a:t>Déploiement sur une machine virtuelle</a:t>
          </a:r>
          <a:endParaRPr lang="fr-FR" dirty="0"/>
        </a:p>
      </dgm:t>
    </dgm:pt>
    <dgm:pt modelId="{ADECB909-EDA8-4B4C-8544-ED3C45EB4A98}" type="parTrans" cxnId="{1A2798CF-1C95-496A-9D64-E633D499A66F}">
      <dgm:prSet/>
      <dgm:spPr/>
      <dgm:t>
        <a:bodyPr/>
        <a:lstStyle/>
        <a:p>
          <a:endParaRPr lang="fr-FR"/>
        </a:p>
      </dgm:t>
    </dgm:pt>
    <dgm:pt modelId="{A200B54A-5737-454A-A823-21156D408A35}" type="sibTrans" cxnId="{1A2798CF-1C95-496A-9D64-E633D499A66F}">
      <dgm:prSet/>
      <dgm:spPr/>
      <dgm:t>
        <a:bodyPr/>
        <a:lstStyle/>
        <a:p>
          <a:endParaRPr lang="fr-FR"/>
        </a:p>
      </dgm:t>
    </dgm:pt>
    <dgm:pt modelId="{AFDE91C5-FC29-4D6A-B204-E78C7C0661D8}">
      <dgm:prSet phldrT="[Texte]"/>
      <dgm:spPr/>
      <dgm:t>
        <a:bodyPr/>
        <a:lstStyle/>
        <a:p>
          <a:r>
            <a:rPr lang="fr-FR" dirty="0" smtClean="0"/>
            <a:t>Déploiement sur un serveur de l’université</a:t>
          </a:r>
          <a:endParaRPr lang="fr-FR" dirty="0"/>
        </a:p>
      </dgm:t>
    </dgm:pt>
    <dgm:pt modelId="{CE2113D7-184B-4BE6-8D91-A65C18E5F355}" type="parTrans" cxnId="{A11E9078-4499-49CF-8D68-A1B4CF273C00}">
      <dgm:prSet/>
      <dgm:spPr/>
      <dgm:t>
        <a:bodyPr/>
        <a:lstStyle/>
        <a:p>
          <a:endParaRPr lang="fr-FR"/>
        </a:p>
      </dgm:t>
    </dgm:pt>
    <dgm:pt modelId="{E86564C6-37E7-430F-9D5D-15952DB9F419}" type="sibTrans" cxnId="{A11E9078-4499-49CF-8D68-A1B4CF273C00}">
      <dgm:prSet/>
      <dgm:spPr/>
      <dgm:t>
        <a:bodyPr/>
        <a:lstStyle/>
        <a:p>
          <a:endParaRPr lang="fr-FR"/>
        </a:p>
      </dgm:t>
    </dgm:pt>
    <dgm:pt modelId="{717523C7-D282-4B1F-9A06-68C853BA3019}">
      <dgm:prSet phldrT="[Texte]"/>
      <dgm:spPr/>
      <dgm:t>
        <a:bodyPr/>
        <a:lstStyle/>
        <a:p>
          <a:r>
            <a:rPr lang="fr-FR" dirty="0" smtClean="0"/>
            <a:t>Transfert de la connaissance</a:t>
          </a:r>
          <a:endParaRPr lang="fr-FR" dirty="0"/>
        </a:p>
      </dgm:t>
    </dgm:pt>
    <dgm:pt modelId="{1CECE030-AD16-487D-928D-73116B48A6D6}" type="parTrans" cxnId="{B3E01CF1-0194-41A5-B382-1DF8024D11EC}">
      <dgm:prSet/>
      <dgm:spPr/>
      <dgm:t>
        <a:bodyPr/>
        <a:lstStyle/>
        <a:p>
          <a:endParaRPr lang="fr-FR"/>
        </a:p>
      </dgm:t>
    </dgm:pt>
    <dgm:pt modelId="{9EC5E685-C59F-40D0-9F68-727DFDD276A7}" type="sibTrans" cxnId="{B3E01CF1-0194-41A5-B382-1DF8024D11EC}">
      <dgm:prSet/>
      <dgm:spPr/>
      <dgm:t>
        <a:bodyPr/>
        <a:lstStyle/>
        <a:p>
          <a:endParaRPr lang="fr-FR"/>
        </a:p>
      </dgm:t>
    </dgm:pt>
    <dgm:pt modelId="{ACA593B5-A20F-44A2-A35D-482F1E5D063A}" type="pres">
      <dgm:prSet presAssocID="{B47AB665-5F2C-400D-84E3-2AF0C57E0715}" presName="Name0" presStyleCnt="0">
        <dgm:presLayoutVars>
          <dgm:dir/>
          <dgm:resizeHandles val="exact"/>
        </dgm:presLayoutVars>
      </dgm:prSet>
      <dgm:spPr/>
    </dgm:pt>
    <dgm:pt modelId="{5E4064EF-7D4D-49A2-9AFF-ABD018EF4B2F}" type="pres">
      <dgm:prSet presAssocID="{B47AB665-5F2C-400D-84E3-2AF0C57E0715}" presName="arrow" presStyleLbl="bgShp" presStyleIdx="0" presStyleCnt="1"/>
      <dgm:spPr/>
    </dgm:pt>
    <dgm:pt modelId="{CE20A33B-D29C-460E-B226-9B431C0995AA}" type="pres">
      <dgm:prSet presAssocID="{B47AB665-5F2C-400D-84E3-2AF0C57E0715}" presName="points" presStyleCnt="0"/>
      <dgm:spPr/>
    </dgm:pt>
    <dgm:pt modelId="{D15105A6-2B17-450D-8D7B-AD6EFE12781F}" type="pres">
      <dgm:prSet presAssocID="{DFBD00DE-063D-4DF3-892B-F1A29EA6C969}" presName="compositeA" presStyleCnt="0"/>
      <dgm:spPr/>
    </dgm:pt>
    <dgm:pt modelId="{A5B97B9B-CEEA-4CE5-ACE9-65429C341388}" type="pres">
      <dgm:prSet presAssocID="{DFBD00DE-063D-4DF3-892B-F1A29EA6C96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1AD2BB-B44F-4BF4-B1FF-153B1CA166D6}" type="pres">
      <dgm:prSet presAssocID="{DFBD00DE-063D-4DF3-892B-F1A29EA6C969}" presName="circleA" presStyleLbl="node1" presStyleIdx="0" presStyleCnt="4"/>
      <dgm:spPr/>
    </dgm:pt>
    <dgm:pt modelId="{541C0A23-57E0-41FC-BD60-61C37D1FBE89}" type="pres">
      <dgm:prSet presAssocID="{DFBD00DE-063D-4DF3-892B-F1A29EA6C969}" presName="spaceA" presStyleCnt="0"/>
      <dgm:spPr/>
    </dgm:pt>
    <dgm:pt modelId="{F07C15D4-C86B-4E7F-9F27-F4D9727F1EEB}" type="pres">
      <dgm:prSet presAssocID="{3A521958-97DA-43D0-8B2F-F27EA54E31E5}" presName="space" presStyleCnt="0"/>
      <dgm:spPr/>
    </dgm:pt>
    <dgm:pt modelId="{5C698664-C9D5-4D33-8AE4-3D6186396F57}" type="pres">
      <dgm:prSet presAssocID="{F67D49F2-949E-4E7C-B7F3-9DE65B4A6CBF}" presName="compositeB" presStyleCnt="0"/>
      <dgm:spPr/>
    </dgm:pt>
    <dgm:pt modelId="{27C04647-0828-469E-9F1F-02D7AC3DDC88}" type="pres">
      <dgm:prSet presAssocID="{F67D49F2-949E-4E7C-B7F3-9DE65B4A6CBF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AED046-82F7-4101-BDF5-E2655F3EEC6F}" type="pres">
      <dgm:prSet presAssocID="{F67D49F2-949E-4E7C-B7F3-9DE65B4A6CBF}" presName="circleB" presStyleLbl="node1" presStyleIdx="1" presStyleCnt="4"/>
      <dgm:spPr/>
    </dgm:pt>
    <dgm:pt modelId="{69740231-C17C-4625-AA00-1DA4ABE5CEC0}" type="pres">
      <dgm:prSet presAssocID="{F67D49F2-949E-4E7C-B7F3-9DE65B4A6CBF}" presName="spaceB" presStyleCnt="0"/>
      <dgm:spPr/>
    </dgm:pt>
    <dgm:pt modelId="{15E3A4F8-1009-4CFE-88A8-D4206386C04A}" type="pres">
      <dgm:prSet presAssocID="{A200B54A-5737-454A-A823-21156D408A35}" presName="space" presStyleCnt="0"/>
      <dgm:spPr/>
    </dgm:pt>
    <dgm:pt modelId="{5BEEC9FB-B612-42EA-A577-4258E177303F}" type="pres">
      <dgm:prSet presAssocID="{AFDE91C5-FC29-4D6A-B204-E78C7C0661D8}" presName="compositeA" presStyleCnt="0"/>
      <dgm:spPr/>
    </dgm:pt>
    <dgm:pt modelId="{3E41E494-B144-4AE0-A19C-240EF8CCB470}" type="pres">
      <dgm:prSet presAssocID="{AFDE91C5-FC29-4D6A-B204-E78C7C0661D8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FD66C0-6E95-40D2-AF24-5D0C8437E419}" type="pres">
      <dgm:prSet presAssocID="{AFDE91C5-FC29-4D6A-B204-E78C7C0661D8}" presName="circleA" presStyleLbl="node1" presStyleIdx="2" presStyleCnt="4"/>
      <dgm:spPr/>
    </dgm:pt>
    <dgm:pt modelId="{F80EF1FB-5A84-4D8F-886D-E8B0A6CB49B0}" type="pres">
      <dgm:prSet presAssocID="{AFDE91C5-FC29-4D6A-B204-E78C7C0661D8}" presName="spaceA" presStyleCnt="0"/>
      <dgm:spPr/>
    </dgm:pt>
    <dgm:pt modelId="{320F9446-7720-47A4-A7BF-F1F6BC1C6FB6}" type="pres">
      <dgm:prSet presAssocID="{E86564C6-37E7-430F-9D5D-15952DB9F419}" presName="space" presStyleCnt="0"/>
      <dgm:spPr/>
    </dgm:pt>
    <dgm:pt modelId="{4774E56D-9E2C-4766-B191-61E76908B816}" type="pres">
      <dgm:prSet presAssocID="{717523C7-D282-4B1F-9A06-68C853BA3019}" presName="compositeB" presStyleCnt="0"/>
      <dgm:spPr/>
    </dgm:pt>
    <dgm:pt modelId="{F112A14D-8F41-4CE0-AE1F-7F76B44C3E70}" type="pres">
      <dgm:prSet presAssocID="{717523C7-D282-4B1F-9A06-68C853BA3019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B31A23-65F5-4487-BFE0-DB18D915EBC0}" type="pres">
      <dgm:prSet presAssocID="{717523C7-D282-4B1F-9A06-68C853BA3019}" presName="circleB" presStyleLbl="node1" presStyleIdx="3" presStyleCnt="4"/>
      <dgm:spPr/>
    </dgm:pt>
    <dgm:pt modelId="{DC6E1640-9D35-4327-A6F1-7FCC69FF71F1}" type="pres">
      <dgm:prSet presAssocID="{717523C7-D282-4B1F-9A06-68C853BA3019}" presName="spaceB" presStyleCnt="0"/>
      <dgm:spPr/>
    </dgm:pt>
  </dgm:ptLst>
  <dgm:cxnLst>
    <dgm:cxn modelId="{B1A1ABAB-9953-4363-A3D9-F70699950757}" type="presOf" srcId="{F67D49F2-949E-4E7C-B7F3-9DE65B4A6CBF}" destId="{27C04647-0828-469E-9F1F-02D7AC3DDC88}" srcOrd="0" destOrd="0" presId="urn:microsoft.com/office/officeart/2005/8/layout/hProcess11"/>
    <dgm:cxn modelId="{E35A36EE-6E16-4C51-87AB-7C65830D76FE}" type="presOf" srcId="{AFDE91C5-FC29-4D6A-B204-E78C7C0661D8}" destId="{3E41E494-B144-4AE0-A19C-240EF8CCB470}" srcOrd="0" destOrd="0" presId="urn:microsoft.com/office/officeart/2005/8/layout/hProcess11"/>
    <dgm:cxn modelId="{2C1D3C17-DED5-4832-85F3-1F3B366C8828}" type="presOf" srcId="{DFBD00DE-063D-4DF3-892B-F1A29EA6C969}" destId="{A5B97B9B-CEEA-4CE5-ACE9-65429C341388}" srcOrd="0" destOrd="0" presId="urn:microsoft.com/office/officeart/2005/8/layout/hProcess11"/>
    <dgm:cxn modelId="{662893E7-FDE0-4BE9-9B80-BEC83E0E51FD}" srcId="{B47AB665-5F2C-400D-84E3-2AF0C57E0715}" destId="{DFBD00DE-063D-4DF3-892B-F1A29EA6C969}" srcOrd="0" destOrd="0" parTransId="{BEDA8E90-F5E1-46E5-9D86-C2044DBB1015}" sibTransId="{3A521958-97DA-43D0-8B2F-F27EA54E31E5}"/>
    <dgm:cxn modelId="{1A2798CF-1C95-496A-9D64-E633D499A66F}" srcId="{B47AB665-5F2C-400D-84E3-2AF0C57E0715}" destId="{F67D49F2-949E-4E7C-B7F3-9DE65B4A6CBF}" srcOrd="1" destOrd="0" parTransId="{ADECB909-EDA8-4B4C-8544-ED3C45EB4A98}" sibTransId="{A200B54A-5737-454A-A823-21156D408A35}"/>
    <dgm:cxn modelId="{F95416E0-DBE4-45B2-AB54-8218B022E384}" type="presOf" srcId="{717523C7-D282-4B1F-9A06-68C853BA3019}" destId="{F112A14D-8F41-4CE0-AE1F-7F76B44C3E70}" srcOrd="0" destOrd="0" presId="urn:microsoft.com/office/officeart/2005/8/layout/hProcess11"/>
    <dgm:cxn modelId="{B3E01CF1-0194-41A5-B382-1DF8024D11EC}" srcId="{B47AB665-5F2C-400D-84E3-2AF0C57E0715}" destId="{717523C7-D282-4B1F-9A06-68C853BA3019}" srcOrd="3" destOrd="0" parTransId="{1CECE030-AD16-487D-928D-73116B48A6D6}" sibTransId="{9EC5E685-C59F-40D0-9F68-727DFDD276A7}"/>
    <dgm:cxn modelId="{E53FEFF7-2D06-4EF5-B362-40C00B545C20}" type="presOf" srcId="{B47AB665-5F2C-400D-84E3-2AF0C57E0715}" destId="{ACA593B5-A20F-44A2-A35D-482F1E5D063A}" srcOrd="0" destOrd="0" presId="urn:microsoft.com/office/officeart/2005/8/layout/hProcess11"/>
    <dgm:cxn modelId="{A11E9078-4499-49CF-8D68-A1B4CF273C00}" srcId="{B47AB665-5F2C-400D-84E3-2AF0C57E0715}" destId="{AFDE91C5-FC29-4D6A-B204-E78C7C0661D8}" srcOrd="2" destOrd="0" parTransId="{CE2113D7-184B-4BE6-8D91-A65C18E5F355}" sibTransId="{E86564C6-37E7-430F-9D5D-15952DB9F419}"/>
    <dgm:cxn modelId="{6DF7F6D0-11B7-44D9-BE72-407099C2E6FE}" type="presParOf" srcId="{ACA593B5-A20F-44A2-A35D-482F1E5D063A}" destId="{5E4064EF-7D4D-49A2-9AFF-ABD018EF4B2F}" srcOrd="0" destOrd="0" presId="urn:microsoft.com/office/officeart/2005/8/layout/hProcess11"/>
    <dgm:cxn modelId="{80DC047E-7C5D-4745-87E2-3E0F1FAA1FAA}" type="presParOf" srcId="{ACA593B5-A20F-44A2-A35D-482F1E5D063A}" destId="{CE20A33B-D29C-460E-B226-9B431C0995AA}" srcOrd="1" destOrd="0" presId="urn:microsoft.com/office/officeart/2005/8/layout/hProcess11"/>
    <dgm:cxn modelId="{6F224667-7A11-4407-8495-BBCB6F7A192F}" type="presParOf" srcId="{CE20A33B-D29C-460E-B226-9B431C0995AA}" destId="{D15105A6-2B17-450D-8D7B-AD6EFE12781F}" srcOrd="0" destOrd="0" presId="urn:microsoft.com/office/officeart/2005/8/layout/hProcess11"/>
    <dgm:cxn modelId="{F4CAA780-3E14-4735-A538-254E9BD496DA}" type="presParOf" srcId="{D15105A6-2B17-450D-8D7B-AD6EFE12781F}" destId="{A5B97B9B-CEEA-4CE5-ACE9-65429C341388}" srcOrd="0" destOrd="0" presId="urn:microsoft.com/office/officeart/2005/8/layout/hProcess11"/>
    <dgm:cxn modelId="{6609BE72-1616-4AB1-B1D6-182F40BC575F}" type="presParOf" srcId="{D15105A6-2B17-450D-8D7B-AD6EFE12781F}" destId="{C31AD2BB-B44F-4BF4-B1FF-153B1CA166D6}" srcOrd="1" destOrd="0" presId="urn:microsoft.com/office/officeart/2005/8/layout/hProcess11"/>
    <dgm:cxn modelId="{CA2E3B13-F7F2-4129-AC87-B3B4D22ED2FF}" type="presParOf" srcId="{D15105A6-2B17-450D-8D7B-AD6EFE12781F}" destId="{541C0A23-57E0-41FC-BD60-61C37D1FBE89}" srcOrd="2" destOrd="0" presId="urn:microsoft.com/office/officeart/2005/8/layout/hProcess11"/>
    <dgm:cxn modelId="{BF5C80A5-C03B-4B12-A8BE-2F5E8A09952B}" type="presParOf" srcId="{CE20A33B-D29C-460E-B226-9B431C0995AA}" destId="{F07C15D4-C86B-4E7F-9F27-F4D9727F1EEB}" srcOrd="1" destOrd="0" presId="urn:microsoft.com/office/officeart/2005/8/layout/hProcess11"/>
    <dgm:cxn modelId="{28660D6B-E12F-47A5-9B9C-04E3E5C7A8DC}" type="presParOf" srcId="{CE20A33B-D29C-460E-B226-9B431C0995AA}" destId="{5C698664-C9D5-4D33-8AE4-3D6186396F57}" srcOrd="2" destOrd="0" presId="urn:microsoft.com/office/officeart/2005/8/layout/hProcess11"/>
    <dgm:cxn modelId="{83B4D12F-4A78-45FA-8B70-6190D2D50B8C}" type="presParOf" srcId="{5C698664-C9D5-4D33-8AE4-3D6186396F57}" destId="{27C04647-0828-469E-9F1F-02D7AC3DDC88}" srcOrd="0" destOrd="0" presId="urn:microsoft.com/office/officeart/2005/8/layout/hProcess11"/>
    <dgm:cxn modelId="{5BFF3952-8F25-410E-A015-D09F22BE88C7}" type="presParOf" srcId="{5C698664-C9D5-4D33-8AE4-3D6186396F57}" destId="{75AED046-82F7-4101-BDF5-E2655F3EEC6F}" srcOrd="1" destOrd="0" presId="urn:microsoft.com/office/officeart/2005/8/layout/hProcess11"/>
    <dgm:cxn modelId="{327D78D2-3E51-4FE7-A2BA-AB3B0A510955}" type="presParOf" srcId="{5C698664-C9D5-4D33-8AE4-3D6186396F57}" destId="{69740231-C17C-4625-AA00-1DA4ABE5CEC0}" srcOrd="2" destOrd="0" presId="urn:microsoft.com/office/officeart/2005/8/layout/hProcess11"/>
    <dgm:cxn modelId="{2C8BE624-A9A5-4F35-AD07-49F1F2894499}" type="presParOf" srcId="{CE20A33B-D29C-460E-B226-9B431C0995AA}" destId="{15E3A4F8-1009-4CFE-88A8-D4206386C04A}" srcOrd="3" destOrd="0" presId="urn:microsoft.com/office/officeart/2005/8/layout/hProcess11"/>
    <dgm:cxn modelId="{0B63E7EA-B04A-4506-8D54-62432F9FEFBB}" type="presParOf" srcId="{CE20A33B-D29C-460E-B226-9B431C0995AA}" destId="{5BEEC9FB-B612-42EA-A577-4258E177303F}" srcOrd="4" destOrd="0" presId="urn:microsoft.com/office/officeart/2005/8/layout/hProcess11"/>
    <dgm:cxn modelId="{02156BE6-31E7-4AE0-9384-81DC1702E702}" type="presParOf" srcId="{5BEEC9FB-B612-42EA-A577-4258E177303F}" destId="{3E41E494-B144-4AE0-A19C-240EF8CCB470}" srcOrd="0" destOrd="0" presId="urn:microsoft.com/office/officeart/2005/8/layout/hProcess11"/>
    <dgm:cxn modelId="{AC3A085C-DF88-4C2E-B07E-6D8B7806A7F3}" type="presParOf" srcId="{5BEEC9FB-B612-42EA-A577-4258E177303F}" destId="{ADFD66C0-6E95-40D2-AF24-5D0C8437E419}" srcOrd="1" destOrd="0" presId="urn:microsoft.com/office/officeart/2005/8/layout/hProcess11"/>
    <dgm:cxn modelId="{8685FBE5-F3E6-4957-82DD-6E65093F01AA}" type="presParOf" srcId="{5BEEC9FB-B612-42EA-A577-4258E177303F}" destId="{F80EF1FB-5A84-4D8F-886D-E8B0A6CB49B0}" srcOrd="2" destOrd="0" presId="urn:microsoft.com/office/officeart/2005/8/layout/hProcess11"/>
    <dgm:cxn modelId="{189BDDC4-09F7-472B-B0CA-1369F5247384}" type="presParOf" srcId="{CE20A33B-D29C-460E-B226-9B431C0995AA}" destId="{320F9446-7720-47A4-A7BF-F1F6BC1C6FB6}" srcOrd="5" destOrd="0" presId="urn:microsoft.com/office/officeart/2005/8/layout/hProcess11"/>
    <dgm:cxn modelId="{A769885A-D5AE-499C-994C-29BBDCA5A59E}" type="presParOf" srcId="{CE20A33B-D29C-460E-B226-9B431C0995AA}" destId="{4774E56D-9E2C-4766-B191-61E76908B816}" srcOrd="6" destOrd="0" presId="urn:microsoft.com/office/officeart/2005/8/layout/hProcess11"/>
    <dgm:cxn modelId="{07CBA613-1EEF-4520-888E-5B2B875C2848}" type="presParOf" srcId="{4774E56D-9E2C-4766-B191-61E76908B816}" destId="{F112A14D-8F41-4CE0-AE1F-7F76B44C3E70}" srcOrd="0" destOrd="0" presId="urn:microsoft.com/office/officeart/2005/8/layout/hProcess11"/>
    <dgm:cxn modelId="{AAADA774-32D5-495F-897C-EFB8CC5416FB}" type="presParOf" srcId="{4774E56D-9E2C-4766-B191-61E76908B816}" destId="{97B31A23-65F5-4487-BFE0-DB18D915EBC0}" srcOrd="1" destOrd="0" presId="urn:microsoft.com/office/officeart/2005/8/layout/hProcess11"/>
    <dgm:cxn modelId="{4729B6BC-B05D-46F0-959E-BE7282D5B262}" type="presParOf" srcId="{4774E56D-9E2C-4766-B191-61E76908B816}" destId="{DC6E1640-9D35-4327-A6F1-7FCC69FF71F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8A212D-1F9E-49E6-9A04-D7156481E5D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603882-B2BA-457A-A0FC-A9AFB73594C0}">
      <dgm:prSet phldrT="[Texte]"/>
      <dgm:spPr/>
      <dgm:t>
        <a:bodyPr/>
        <a:lstStyle/>
        <a:p>
          <a:r>
            <a:rPr lang="fr-FR" dirty="0" smtClean="0"/>
            <a:t>Prise de contact </a:t>
          </a:r>
          <a:endParaRPr lang="fr-FR" dirty="0"/>
        </a:p>
      </dgm:t>
    </dgm:pt>
    <dgm:pt modelId="{93C66F77-4517-4401-AD99-226522210EA5}" type="parTrans" cxnId="{A675D43C-D6F0-4CF2-92D2-40FC48256CC6}">
      <dgm:prSet/>
      <dgm:spPr/>
      <dgm:t>
        <a:bodyPr/>
        <a:lstStyle/>
        <a:p>
          <a:endParaRPr lang="fr-FR"/>
        </a:p>
      </dgm:t>
    </dgm:pt>
    <dgm:pt modelId="{F6FDD115-D092-4278-8E4D-79EBE7AC5B62}" type="sibTrans" cxnId="{A675D43C-D6F0-4CF2-92D2-40FC48256CC6}">
      <dgm:prSet/>
      <dgm:spPr/>
      <dgm:t>
        <a:bodyPr/>
        <a:lstStyle/>
        <a:p>
          <a:endParaRPr lang="fr-FR"/>
        </a:p>
      </dgm:t>
    </dgm:pt>
    <dgm:pt modelId="{05C9D82D-D551-4E67-B225-355F444767B1}">
      <dgm:prSet phldrT="[Texte]"/>
      <dgm:spPr/>
      <dgm:t>
        <a:bodyPr/>
        <a:lstStyle/>
        <a:p>
          <a:endParaRPr lang="fr-FR" dirty="0"/>
        </a:p>
      </dgm:t>
    </dgm:pt>
    <dgm:pt modelId="{E3BCC630-E620-43C8-8D4A-7E623D342E0B}" type="parTrans" cxnId="{9931ED1B-DBB4-4492-9AE0-0B9AE09330EA}">
      <dgm:prSet/>
      <dgm:spPr/>
      <dgm:t>
        <a:bodyPr/>
        <a:lstStyle/>
        <a:p>
          <a:endParaRPr lang="fr-FR"/>
        </a:p>
      </dgm:t>
    </dgm:pt>
    <dgm:pt modelId="{5F56AB15-374A-488F-87AB-DCF9CE20C21B}" type="sibTrans" cxnId="{9931ED1B-DBB4-4492-9AE0-0B9AE09330EA}">
      <dgm:prSet/>
      <dgm:spPr/>
      <dgm:t>
        <a:bodyPr/>
        <a:lstStyle/>
        <a:p>
          <a:endParaRPr lang="fr-FR"/>
        </a:p>
      </dgm:t>
    </dgm:pt>
    <dgm:pt modelId="{71BE2D49-4129-44D6-862E-EA0DB868A48E}">
      <dgm:prSet phldrT="[Texte]"/>
      <dgm:spPr/>
      <dgm:t>
        <a:bodyPr/>
        <a:lstStyle/>
        <a:p>
          <a:r>
            <a:rPr lang="fr-FR" dirty="0" smtClean="0"/>
            <a:t>Mise à disposition d’une </a:t>
          </a:r>
          <a:r>
            <a:rPr lang="fr-FR" dirty="0" err="1" smtClean="0"/>
            <a:t>Vm</a:t>
          </a:r>
          <a:r>
            <a:rPr lang="fr-FR" dirty="0" smtClean="0"/>
            <a:t> par Mr </a:t>
          </a:r>
          <a:r>
            <a:rPr lang="fr-FR" dirty="0" err="1" smtClean="0"/>
            <a:t>Hanichi</a:t>
          </a:r>
          <a:endParaRPr lang="fr-FR" dirty="0"/>
        </a:p>
      </dgm:t>
    </dgm:pt>
    <dgm:pt modelId="{750950CB-4929-4ADA-AEA4-8FEA8627630D}" type="parTrans" cxnId="{BE8FF4C5-EB83-4FB1-8120-E99F795EC4F9}">
      <dgm:prSet/>
      <dgm:spPr/>
      <dgm:t>
        <a:bodyPr/>
        <a:lstStyle/>
        <a:p>
          <a:endParaRPr lang="fr-FR"/>
        </a:p>
      </dgm:t>
    </dgm:pt>
    <dgm:pt modelId="{BF1DD80E-53BA-4979-9112-16D562B9DF54}" type="sibTrans" cxnId="{BE8FF4C5-EB83-4FB1-8120-E99F795EC4F9}">
      <dgm:prSet/>
      <dgm:spPr/>
      <dgm:t>
        <a:bodyPr/>
        <a:lstStyle/>
        <a:p>
          <a:endParaRPr lang="fr-FR"/>
        </a:p>
      </dgm:t>
    </dgm:pt>
    <dgm:pt modelId="{6103AEB5-61B9-445B-80B2-5184C6F589E7}">
      <dgm:prSet phldrT="[Texte]"/>
      <dgm:spPr/>
      <dgm:t>
        <a:bodyPr/>
        <a:lstStyle/>
        <a:p>
          <a:r>
            <a:rPr lang="fr-FR" dirty="0" smtClean="0"/>
            <a:t>Déploiement, tests et ajouts de plugins</a:t>
          </a:r>
          <a:endParaRPr lang="fr-FR" dirty="0"/>
        </a:p>
      </dgm:t>
    </dgm:pt>
    <dgm:pt modelId="{57A7FEA8-7C54-43D9-8177-F39BCCF9182B}" type="parTrans" cxnId="{A4C683F4-4C65-4AAF-B487-4D6A6DCC39F3}">
      <dgm:prSet/>
      <dgm:spPr/>
      <dgm:t>
        <a:bodyPr/>
        <a:lstStyle/>
        <a:p>
          <a:endParaRPr lang="fr-FR"/>
        </a:p>
      </dgm:t>
    </dgm:pt>
    <dgm:pt modelId="{02789E70-DA63-456E-99A8-0298B21A8C37}" type="sibTrans" cxnId="{A4C683F4-4C65-4AAF-B487-4D6A6DCC39F3}">
      <dgm:prSet/>
      <dgm:spPr/>
      <dgm:t>
        <a:bodyPr/>
        <a:lstStyle/>
        <a:p>
          <a:endParaRPr lang="fr-FR"/>
        </a:p>
      </dgm:t>
    </dgm:pt>
    <dgm:pt modelId="{76F0EBA1-1492-450E-9EEF-F925D89AA195}" type="pres">
      <dgm:prSet presAssocID="{598A212D-1F9E-49E6-9A04-D7156481E5D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F4F8EF0-CB68-424C-A2F3-4E966700D66C}" type="pres">
      <dgm:prSet presAssocID="{92603882-B2BA-457A-A0FC-A9AFB73594C0}" presName="composite" presStyleCnt="0"/>
      <dgm:spPr/>
    </dgm:pt>
    <dgm:pt modelId="{E84BC51E-3E7D-493C-9BE4-08549A23B3A9}" type="pres">
      <dgm:prSet presAssocID="{92603882-B2BA-457A-A0FC-A9AFB73594C0}" presName="imagSh" presStyleLbl="b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031EC01-D9F3-418B-B0F0-CF22B52BF947}" type="pres">
      <dgm:prSet presAssocID="{92603882-B2BA-457A-A0FC-A9AFB73594C0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C2AEAD-AE65-4D96-AE4B-98B19BCA0206}" type="pres">
      <dgm:prSet presAssocID="{F6FDD115-D092-4278-8E4D-79EBE7AC5B62}" presName="sibTrans" presStyleLbl="sibTrans2D1" presStyleIdx="0" presStyleCnt="2"/>
      <dgm:spPr/>
      <dgm:t>
        <a:bodyPr/>
        <a:lstStyle/>
        <a:p>
          <a:endParaRPr lang="fr-FR"/>
        </a:p>
      </dgm:t>
    </dgm:pt>
    <dgm:pt modelId="{CE140CF6-B6A3-4055-B4F1-45EBD3417125}" type="pres">
      <dgm:prSet presAssocID="{F6FDD115-D092-4278-8E4D-79EBE7AC5B62}" presName="connTx" presStyleLbl="sibTrans2D1" presStyleIdx="0" presStyleCnt="2"/>
      <dgm:spPr/>
      <dgm:t>
        <a:bodyPr/>
        <a:lstStyle/>
        <a:p>
          <a:endParaRPr lang="fr-FR"/>
        </a:p>
      </dgm:t>
    </dgm:pt>
    <dgm:pt modelId="{842191DA-A750-4D7A-AA7C-DAC3C2FE3670}" type="pres">
      <dgm:prSet presAssocID="{71BE2D49-4129-44D6-862E-EA0DB868A48E}" presName="composite" presStyleCnt="0"/>
      <dgm:spPr/>
    </dgm:pt>
    <dgm:pt modelId="{4A389C53-BB58-438D-94C5-C2E981DCCE56}" type="pres">
      <dgm:prSet presAssocID="{71BE2D49-4129-44D6-862E-EA0DB868A48E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D4C31E8C-1D4A-43CB-85DF-8C6FE9FDB515}" type="pres">
      <dgm:prSet presAssocID="{71BE2D49-4129-44D6-862E-EA0DB868A48E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39C10B-D7FB-4481-B16E-463B7DB4B54F}" type="pres">
      <dgm:prSet presAssocID="{BF1DD80E-53BA-4979-9112-16D562B9DF54}" presName="sibTrans" presStyleLbl="sibTrans2D1" presStyleIdx="1" presStyleCnt="2"/>
      <dgm:spPr/>
      <dgm:t>
        <a:bodyPr/>
        <a:lstStyle/>
        <a:p>
          <a:endParaRPr lang="fr-FR"/>
        </a:p>
      </dgm:t>
    </dgm:pt>
    <dgm:pt modelId="{C4C74007-457D-4820-A086-A26C1EE209C9}" type="pres">
      <dgm:prSet presAssocID="{BF1DD80E-53BA-4979-9112-16D562B9DF54}" presName="connTx" presStyleLbl="sibTrans2D1" presStyleIdx="1" presStyleCnt="2"/>
      <dgm:spPr/>
      <dgm:t>
        <a:bodyPr/>
        <a:lstStyle/>
        <a:p>
          <a:endParaRPr lang="fr-FR"/>
        </a:p>
      </dgm:t>
    </dgm:pt>
    <dgm:pt modelId="{436B6C52-6F8F-4D11-B905-063562C57C75}" type="pres">
      <dgm:prSet presAssocID="{6103AEB5-61B9-445B-80B2-5184C6F589E7}" presName="composite" presStyleCnt="0"/>
      <dgm:spPr/>
    </dgm:pt>
    <dgm:pt modelId="{48986491-FF09-416B-A0B9-22F410BFEDDD}" type="pres">
      <dgm:prSet presAssocID="{6103AEB5-61B9-445B-80B2-5184C6F589E7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7CCAE873-C383-4E58-BF33-A5F08B979CEC}" type="pres">
      <dgm:prSet presAssocID="{6103AEB5-61B9-445B-80B2-5184C6F589E7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E8FF4C5-EB83-4FB1-8120-E99F795EC4F9}" srcId="{598A212D-1F9E-49E6-9A04-D7156481E5DA}" destId="{71BE2D49-4129-44D6-862E-EA0DB868A48E}" srcOrd="1" destOrd="0" parTransId="{750950CB-4929-4ADA-AEA4-8FEA8627630D}" sibTransId="{BF1DD80E-53BA-4979-9112-16D562B9DF54}"/>
    <dgm:cxn modelId="{EA9C502C-21E8-4DD3-8071-842A9330AB69}" type="presOf" srcId="{F6FDD115-D092-4278-8E4D-79EBE7AC5B62}" destId="{5AC2AEAD-AE65-4D96-AE4B-98B19BCA0206}" srcOrd="0" destOrd="0" presId="urn:microsoft.com/office/officeart/2005/8/layout/hProcess10"/>
    <dgm:cxn modelId="{52D5F98F-C862-4B65-AE56-DD9AA7591AC0}" type="presOf" srcId="{BF1DD80E-53BA-4979-9112-16D562B9DF54}" destId="{C4C74007-457D-4820-A086-A26C1EE209C9}" srcOrd="1" destOrd="0" presId="urn:microsoft.com/office/officeart/2005/8/layout/hProcess10"/>
    <dgm:cxn modelId="{A8D7A22F-586F-4A84-BE35-A07DDC3D085C}" type="presOf" srcId="{92603882-B2BA-457A-A0FC-A9AFB73594C0}" destId="{3031EC01-D9F3-418B-B0F0-CF22B52BF947}" srcOrd="0" destOrd="0" presId="urn:microsoft.com/office/officeart/2005/8/layout/hProcess10"/>
    <dgm:cxn modelId="{A411F721-4422-480C-B54B-AEAD11341A73}" type="presOf" srcId="{F6FDD115-D092-4278-8E4D-79EBE7AC5B62}" destId="{CE140CF6-B6A3-4055-B4F1-45EBD3417125}" srcOrd="1" destOrd="0" presId="urn:microsoft.com/office/officeart/2005/8/layout/hProcess10"/>
    <dgm:cxn modelId="{66C80554-C72E-4D62-85E5-04AA6F16D3EB}" type="presOf" srcId="{05C9D82D-D551-4E67-B225-355F444767B1}" destId="{3031EC01-D9F3-418B-B0F0-CF22B52BF947}" srcOrd="0" destOrd="1" presId="urn:microsoft.com/office/officeart/2005/8/layout/hProcess10"/>
    <dgm:cxn modelId="{A4C683F4-4C65-4AAF-B487-4D6A6DCC39F3}" srcId="{598A212D-1F9E-49E6-9A04-D7156481E5DA}" destId="{6103AEB5-61B9-445B-80B2-5184C6F589E7}" srcOrd="2" destOrd="0" parTransId="{57A7FEA8-7C54-43D9-8177-F39BCCF9182B}" sibTransId="{02789E70-DA63-456E-99A8-0298B21A8C37}"/>
    <dgm:cxn modelId="{6EB3F574-862A-418F-857C-11CD55FBE0EB}" type="presOf" srcId="{598A212D-1F9E-49E6-9A04-D7156481E5DA}" destId="{76F0EBA1-1492-450E-9EEF-F925D89AA195}" srcOrd="0" destOrd="0" presId="urn:microsoft.com/office/officeart/2005/8/layout/hProcess10"/>
    <dgm:cxn modelId="{A675D43C-D6F0-4CF2-92D2-40FC48256CC6}" srcId="{598A212D-1F9E-49E6-9A04-D7156481E5DA}" destId="{92603882-B2BA-457A-A0FC-A9AFB73594C0}" srcOrd="0" destOrd="0" parTransId="{93C66F77-4517-4401-AD99-226522210EA5}" sibTransId="{F6FDD115-D092-4278-8E4D-79EBE7AC5B62}"/>
    <dgm:cxn modelId="{1341736A-57B1-4FAA-9D62-D6584F28003D}" type="presOf" srcId="{71BE2D49-4129-44D6-862E-EA0DB868A48E}" destId="{D4C31E8C-1D4A-43CB-85DF-8C6FE9FDB515}" srcOrd="0" destOrd="0" presId="urn:microsoft.com/office/officeart/2005/8/layout/hProcess10"/>
    <dgm:cxn modelId="{9931ED1B-DBB4-4492-9AE0-0B9AE09330EA}" srcId="{92603882-B2BA-457A-A0FC-A9AFB73594C0}" destId="{05C9D82D-D551-4E67-B225-355F444767B1}" srcOrd="0" destOrd="0" parTransId="{E3BCC630-E620-43C8-8D4A-7E623D342E0B}" sibTransId="{5F56AB15-374A-488F-87AB-DCF9CE20C21B}"/>
    <dgm:cxn modelId="{6BE8697F-6731-4A44-92EF-E39424700852}" type="presOf" srcId="{6103AEB5-61B9-445B-80B2-5184C6F589E7}" destId="{7CCAE873-C383-4E58-BF33-A5F08B979CEC}" srcOrd="0" destOrd="0" presId="urn:microsoft.com/office/officeart/2005/8/layout/hProcess10"/>
    <dgm:cxn modelId="{68CACFD7-71B0-42D5-BD07-A313BFD506B6}" type="presOf" srcId="{BF1DD80E-53BA-4979-9112-16D562B9DF54}" destId="{0539C10B-D7FB-4481-B16E-463B7DB4B54F}" srcOrd="0" destOrd="0" presId="urn:microsoft.com/office/officeart/2005/8/layout/hProcess10"/>
    <dgm:cxn modelId="{A572600A-B036-4AFE-AAC0-A3838CCD4B82}" type="presParOf" srcId="{76F0EBA1-1492-450E-9EEF-F925D89AA195}" destId="{CF4F8EF0-CB68-424C-A2F3-4E966700D66C}" srcOrd="0" destOrd="0" presId="urn:microsoft.com/office/officeart/2005/8/layout/hProcess10"/>
    <dgm:cxn modelId="{BDDF079F-E559-487E-83F6-440A78159AA7}" type="presParOf" srcId="{CF4F8EF0-CB68-424C-A2F3-4E966700D66C}" destId="{E84BC51E-3E7D-493C-9BE4-08549A23B3A9}" srcOrd="0" destOrd="0" presId="urn:microsoft.com/office/officeart/2005/8/layout/hProcess10"/>
    <dgm:cxn modelId="{B1DE242B-E2E3-41C7-B7B7-F8BFF2B4FB02}" type="presParOf" srcId="{CF4F8EF0-CB68-424C-A2F3-4E966700D66C}" destId="{3031EC01-D9F3-418B-B0F0-CF22B52BF947}" srcOrd="1" destOrd="0" presId="urn:microsoft.com/office/officeart/2005/8/layout/hProcess10"/>
    <dgm:cxn modelId="{DF54495D-021B-4E20-BFDC-8A27C3674B99}" type="presParOf" srcId="{76F0EBA1-1492-450E-9EEF-F925D89AA195}" destId="{5AC2AEAD-AE65-4D96-AE4B-98B19BCA0206}" srcOrd="1" destOrd="0" presId="urn:microsoft.com/office/officeart/2005/8/layout/hProcess10"/>
    <dgm:cxn modelId="{A7C2FBA9-F027-4277-8026-9C8D21654F3F}" type="presParOf" srcId="{5AC2AEAD-AE65-4D96-AE4B-98B19BCA0206}" destId="{CE140CF6-B6A3-4055-B4F1-45EBD3417125}" srcOrd="0" destOrd="0" presId="urn:microsoft.com/office/officeart/2005/8/layout/hProcess10"/>
    <dgm:cxn modelId="{C56C9B99-48A6-473C-AF50-3E6EFE4D8762}" type="presParOf" srcId="{76F0EBA1-1492-450E-9EEF-F925D89AA195}" destId="{842191DA-A750-4D7A-AA7C-DAC3C2FE3670}" srcOrd="2" destOrd="0" presId="urn:microsoft.com/office/officeart/2005/8/layout/hProcess10"/>
    <dgm:cxn modelId="{04556116-42B9-4D98-9630-850BC3CB47EC}" type="presParOf" srcId="{842191DA-A750-4D7A-AA7C-DAC3C2FE3670}" destId="{4A389C53-BB58-438D-94C5-C2E981DCCE56}" srcOrd="0" destOrd="0" presId="urn:microsoft.com/office/officeart/2005/8/layout/hProcess10"/>
    <dgm:cxn modelId="{4ACDEF85-2A7C-452C-8B17-03690D6578FF}" type="presParOf" srcId="{842191DA-A750-4D7A-AA7C-DAC3C2FE3670}" destId="{D4C31E8C-1D4A-43CB-85DF-8C6FE9FDB515}" srcOrd="1" destOrd="0" presId="urn:microsoft.com/office/officeart/2005/8/layout/hProcess10"/>
    <dgm:cxn modelId="{B30B7B1F-C4B0-4216-B0F9-E0B008E1E7CA}" type="presParOf" srcId="{76F0EBA1-1492-450E-9EEF-F925D89AA195}" destId="{0539C10B-D7FB-4481-B16E-463B7DB4B54F}" srcOrd="3" destOrd="0" presId="urn:microsoft.com/office/officeart/2005/8/layout/hProcess10"/>
    <dgm:cxn modelId="{04CD086B-3EA5-443F-A0AB-7E29AB1A4E36}" type="presParOf" srcId="{0539C10B-D7FB-4481-B16E-463B7DB4B54F}" destId="{C4C74007-457D-4820-A086-A26C1EE209C9}" srcOrd="0" destOrd="0" presId="urn:microsoft.com/office/officeart/2005/8/layout/hProcess10"/>
    <dgm:cxn modelId="{8DD35E4D-4E8A-4996-9172-CD49D41F662C}" type="presParOf" srcId="{76F0EBA1-1492-450E-9EEF-F925D89AA195}" destId="{436B6C52-6F8F-4D11-B905-063562C57C75}" srcOrd="4" destOrd="0" presId="urn:microsoft.com/office/officeart/2005/8/layout/hProcess10"/>
    <dgm:cxn modelId="{F087E55C-4638-43E6-8B38-78BA349F3AD6}" type="presParOf" srcId="{436B6C52-6F8F-4D11-B905-063562C57C75}" destId="{48986491-FF09-416B-A0B9-22F410BFEDDD}" srcOrd="0" destOrd="0" presId="urn:microsoft.com/office/officeart/2005/8/layout/hProcess10"/>
    <dgm:cxn modelId="{600B0E2E-20E8-486B-9A47-532A5F47C6F6}" type="presParOf" srcId="{436B6C52-6F8F-4D11-B905-063562C57C75}" destId="{7CCAE873-C383-4E58-BF33-A5F08B979CE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E8F6D-94A6-4976-9E0E-21FAF293347E}">
      <dsp:nvSpPr>
        <dsp:cNvPr id="0" name=""/>
        <dsp:cNvSpPr/>
      </dsp:nvSpPr>
      <dsp:spPr>
        <a:xfrm>
          <a:off x="3507929" y="0"/>
          <a:ext cx="5626110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Solution auto-hébergée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Contrôle des droits centralisés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Chiffrement des communications</a:t>
          </a:r>
          <a:endParaRPr lang="fr-FR" sz="2000" kern="1200" dirty="0"/>
        </a:p>
      </dsp:txBody>
      <dsp:txXfrm>
        <a:off x="3507929" y="160734"/>
        <a:ext cx="5143907" cy="964406"/>
      </dsp:txXfrm>
    </dsp:sp>
    <dsp:sp modelId="{E38123E8-F46B-492C-889A-064B7F90CD55}">
      <dsp:nvSpPr>
        <dsp:cNvPr id="0" name=""/>
        <dsp:cNvSpPr/>
      </dsp:nvSpPr>
      <dsp:spPr>
        <a:xfrm>
          <a:off x="434" y="0"/>
          <a:ext cx="3507495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Sécurisé</a:t>
          </a:r>
          <a:endParaRPr lang="fr-FR" sz="3700" kern="1200" dirty="0"/>
        </a:p>
      </dsp:txBody>
      <dsp:txXfrm>
        <a:off x="63205" y="62771"/>
        <a:ext cx="3381953" cy="1160332"/>
      </dsp:txXfrm>
    </dsp:sp>
    <dsp:sp modelId="{44E794B9-0F5B-41C6-953C-1548AAED9C44}">
      <dsp:nvSpPr>
        <dsp:cNvPr id="0" name=""/>
        <dsp:cNvSpPr/>
      </dsp:nvSpPr>
      <dsp:spPr>
        <a:xfrm>
          <a:off x="3653790" y="1414462"/>
          <a:ext cx="5480685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Etendable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Interopérable</a:t>
          </a:r>
          <a:endParaRPr lang="fr-FR" sz="2000" kern="1200" dirty="0"/>
        </a:p>
      </dsp:txBody>
      <dsp:txXfrm>
        <a:off x="3653790" y="1575196"/>
        <a:ext cx="4998482" cy="964406"/>
      </dsp:txXfrm>
    </dsp:sp>
    <dsp:sp modelId="{C9C8100E-9332-4CD7-BD75-E71E83D064CE}">
      <dsp:nvSpPr>
        <dsp:cNvPr id="0" name=""/>
        <dsp:cNvSpPr/>
      </dsp:nvSpPr>
      <dsp:spPr>
        <a:xfrm>
          <a:off x="0" y="1414462"/>
          <a:ext cx="3653790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Configurable</a:t>
          </a:r>
          <a:endParaRPr lang="fr-FR" sz="3700" kern="1200" dirty="0"/>
        </a:p>
      </dsp:txBody>
      <dsp:txXfrm>
        <a:off x="62771" y="1477233"/>
        <a:ext cx="3528248" cy="1160332"/>
      </dsp:txXfrm>
    </dsp:sp>
    <dsp:sp modelId="{00F23754-68FA-427A-9C6F-4E4CE23A687A}">
      <dsp:nvSpPr>
        <dsp:cNvPr id="0" name=""/>
        <dsp:cNvSpPr/>
      </dsp:nvSpPr>
      <dsp:spPr>
        <a:xfrm>
          <a:off x="3653790" y="2828924"/>
          <a:ext cx="5480685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Multi-serveur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Tolérance de panne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Haute disponibilité</a:t>
          </a:r>
          <a:endParaRPr lang="fr-FR" sz="2000" kern="1200" dirty="0"/>
        </a:p>
      </dsp:txBody>
      <dsp:txXfrm>
        <a:off x="3653790" y="2989658"/>
        <a:ext cx="4998482" cy="964406"/>
      </dsp:txXfrm>
    </dsp:sp>
    <dsp:sp modelId="{33661B70-ADC5-4779-82C2-08E6740C99A2}">
      <dsp:nvSpPr>
        <dsp:cNvPr id="0" name=""/>
        <dsp:cNvSpPr/>
      </dsp:nvSpPr>
      <dsp:spPr>
        <a:xfrm>
          <a:off x="0" y="2828924"/>
          <a:ext cx="3653790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err="1" smtClean="0"/>
            <a:t>Scalable</a:t>
          </a:r>
          <a:endParaRPr lang="fr-FR" sz="3700" kern="1200" dirty="0"/>
        </a:p>
      </dsp:txBody>
      <dsp:txXfrm>
        <a:off x="62771" y="2891695"/>
        <a:ext cx="3528248" cy="1160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064EF-7D4D-49A2-9AFF-ABD018EF4B2F}">
      <dsp:nvSpPr>
        <dsp:cNvPr id="0" name=""/>
        <dsp:cNvSpPr/>
      </dsp:nvSpPr>
      <dsp:spPr>
        <a:xfrm>
          <a:off x="0" y="1625176"/>
          <a:ext cx="10009112" cy="216690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97B9B-CEEA-4CE5-ACE9-65429C341388}">
      <dsp:nvSpPr>
        <dsp:cNvPr id="0" name=""/>
        <dsp:cNvSpPr/>
      </dsp:nvSpPr>
      <dsp:spPr>
        <a:xfrm>
          <a:off x="4508" y="0"/>
          <a:ext cx="2168478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Documentation</a:t>
          </a:r>
          <a:endParaRPr lang="fr-FR" sz="1900" kern="1200" dirty="0"/>
        </a:p>
      </dsp:txBody>
      <dsp:txXfrm>
        <a:off x="4508" y="0"/>
        <a:ext cx="2168478" cy="2166902"/>
      </dsp:txXfrm>
    </dsp:sp>
    <dsp:sp modelId="{C31AD2BB-B44F-4BF4-B1FF-153B1CA166D6}">
      <dsp:nvSpPr>
        <dsp:cNvPr id="0" name=""/>
        <dsp:cNvSpPr/>
      </dsp:nvSpPr>
      <dsp:spPr>
        <a:xfrm>
          <a:off x="817884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04647-0828-469E-9F1F-02D7AC3DDC88}">
      <dsp:nvSpPr>
        <dsp:cNvPr id="0" name=""/>
        <dsp:cNvSpPr/>
      </dsp:nvSpPr>
      <dsp:spPr>
        <a:xfrm>
          <a:off x="2281410" y="3250353"/>
          <a:ext cx="2168478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Déploiement sur une machine virtuelle</a:t>
          </a:r>
          <a:endParaRPr lang="fr-FR" sz="1900" kern="1200" dirty="0"/>
        </a:p>
      </dsp:txBody>
      <dsp:txXfrm>
        <a:off x="2281410" y="3250353"/>
        <a:ext cx="2168478" cy="2166902"/>
      </dsp:txXfrm>
    </dsp:sp>
    <dsp:sp modelId="{75AED046-82F7-4101-BDF5-E2655F3EEC6F}">
      <dsp:nvSpPr>
        <dsp:cNvPr id="0" name=""/>
        <dsp:cNvSpPr/>
      </dsp:nvSpPr>
      <dsp:spPr>
        <a:xfrm>
          <a:off x="3094786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1E494-B144-4AE0-A19C-240EF8CCB470}">
      <dsp:nvSpPr>
        <dsp:cNvPr id="0" name=""/>
        <dsp:cNvSpPr/>
      </dsp:nvSpPr>
      <dsp:spPr>
        <a:xfrm>
          <a:off x="4558312" y="0"/>
          <a:ext cx="2168478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Déploiement sur un serveur de l’université</a:t>
          </a:r>
          <a:endParaRPr lang="fr-FR" sz="1900" kern="1200" dirty="0"/>
        </a:p>
      </dsp:txBody>
      <dsp:txXfrm>
        <a:off x="4558312" y="0"/>
        <a:ext cx="2168478" cy="2166902"/>
      </dsp:txXfrm>
    </dsp:sp>
    <dsp:sp modelId="{ADFD66C0-6E95-40D2-AF24-5D0C8437E419}">
      <dsp:nvSpPr>
        <dsp:cNvPr id="0" name=""/>
        <dsp:cNvSpPr/>
      </dsp:nvSpPr>
      <dsp:spPr>
        <a:xfrm>
          <a:off x="5371688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2A14D-8F41-4CE0-AE1F-7F76B44C3E70}">
      <dsp:nvSpPr>
        <dsp:cNvPr id="0" name=""/>
        <dsp:cNvSpPr/>
      </dsp:nvSpPr>
      <dsp:spPr>
        <a:xfrm>
          <a:off x="6835214" y="3250353"/>
          <a:ext cx="2168478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Transfert de la connaissance</a:t>
          </a:r>
          <a:endParaRPr lang="fr-FR" sz="1900" kern="1200" dirty="0"/>
        </a:p>
      </dsp:txBody>
      <dsp:txXfrm>
        <a:off x="6835214" y="3250353"/>
        <a:ext cx="2168478" cy="2166902"/>
      </dsp:txXfrm>
    </dsp:sp>
    <dsp:sp modelId="{97B31A23-65F5-4487-BFE0-DB18D915EBC0}">
      <dsp:nvSpPr>
        <dsp:cNvPr id="0" name=""/>
        <dsp:cNvSpPr/>
      </dsp:nvSpPr>
      <dsp:spPr>
        <a:xfrm>
          <a:off x="7648590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BC51E-3E7D-493C-9BE4-08549A23B3A9}">
      <dsp:nvSpPr>
        <dsp:cNvPr id="0" name=""/>
        <dsp:cNvSpPr/>
      </dsp:nvSpPr>
      <dsp:spPr>
        <a:xfrm>
          <a:off x="4046" y="886771"/>
          <a:ext cx="1906610" cy="19066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1EC01-D9F3-418B-B0F0-CF22B52BF947}">
      <dsp:nvSpPr>
        <dsp:cNvPr id="0" name=""/>
        <dsp:cNvSpPr/>
      </dsp:nvSpPr>
      <dsp:spPr>
        <a:xfrm>
          <a:off x="314425" y="2030737"/>
          <a:ext cx="1906610" cy="190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Prise de contact 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500" kern="1200" dirty="0"/>
        </a:p>
      </dsp:txBody>
      <dsp:txXfrm>
        <a:off x="370268" y="2086580"/>
        <a:ext cx="1794924" cy="1794924"/>
      </dsp:txXfrm>
    </dsp:sp>
    <dsp:sp modelId="{5AC2AEAD-AE65-4D96-AE4B-98B19BCA0206}">
      <dsp:nvSpPr>
        <dsp:cNvPr id="0" name=""/>
        <dsp:cNvSpPr/>
      </dsp:nvSpPr>
      <dsp:spPr>
        <a:xfrm>
          <a:off x="2277912" y="1611010"/>
          <a:ext cx="367255" cy="458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2277912" y="1702636"/>
        <a:ext cx="257079" cy="274879"/>
      </dsp:txXfrm>
    </dsp:sp>
    <dsp:sp modelId="{4A389C53-BB58-438D-94C5-C2E981DCCE56}">
      <dsp:nvSpPr>
        <dsp:cNvPr id="0" name=""/>
        <dsp:cNvSpPr/>
      </dsp:nvSpPr>
      <dsp:spPr>
        <a:xfrm>
          <a:off x="2959957" y="886771"/>
          <a:ext cx="1906610" cy="19066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31E8C-1D4A-43CB-85DF-8C6FE9FDB515}">
      <dsp:nvSpPr>
        <dsp:cNvPr id="0" name=""/>
        <dsp:cNvSpPr/>
      </dsp:nvSpPr>
      <dsp:spPr>
        <a:xfrm>
          <a:off x="3270336" y="2030737"/>
          <a:ext cx="1906610" cy="190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Mise à disposition d’une </a:t>
          </a:r>
          <a:r>
            <a:rPr lang="fr-FR" sz="1900" kern="1200" dirty="0" err="1" smtClean="0"/>
            <a:t>Vm</a:t>
          </a:r>
          <a:r>
            <a:rPr lang="fr-FR" sz="1900" kern="1200" dirty="0" smtClean="0"/>
            <a:t> par Mr </a:t>
          </a:r>
          <a:r>
            <a:rPr lang="fr-FR" sz="1900" kern="1200" dirty="0" err="1" smtClean="0"/>
            <a:t>Hanichi</a:t>
          </a:r>
          <a:endParaRPr lang="fr-FR" sz="1900" kern="1200" dirty="0"/>
        </a:p>
      </dsp:txBody>
      <dsp:txXfrm>
        <a:off x="3326179" y="2086580"/>
        <a:ext cx="1794924" cy="1794924"/>
      </dsp:txXfrm>
    </dsp:sp>
    <dsp:sp modelId="{0539C10B-D7FB-4481-B16E-463B7DB4B54F}">
      <dsp:nvSpPr>
        <dsp:cNvPr id="0" name=""/>
        <dsp:cNvSpPr/>
      </dsp:nvSpPr>
      <dsp:spPr>
        <a:xfrm>
          <a:off x="5233823" y="1611010"/>
          <a:ext cx="367255" cy="458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5233823" y="1702636"/>
        <a:ext cx="257079" cy="274879"/>
      </dsp:txXfrm>
    </dsp:sp>
    <dsp:sp modelId="{48986491-FF09-416B-A0B9-22F410BFEDDD}">
      <dsp:nvSpPr>
        <dsp:cNvPr id="0" name=""/>
        <dsp:cNvSpPr/>
      </dsp:nvSpPr>
      <dsp:spPr>
        <a:xfrm>
          <a:off x="5915868" y="886771"/>
          <a:ext cx="1906610" cy="19066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AE873-C383-4E58-BF33-A5F08B979CEC}">
      <dsp:nvSpPr>
        <dsp:cNvPr id="0" name=""/>
        <dsp:cNvSpPr/>
      </dsp:nvSpPr>
      <dsp:spPr>
        <a:xfrm>
          <a:off x="6226246" y="2030737"/>
          <a:ext cx="1906610" cy="190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Déploiement, tests et ajouts de plugins</a:t>
          </a:r>
          <a:endParaRPr lang="fr-FR" sz="1900" kern="1200" dirty="0"/>
        </a:p>
      </dsp:txBody>
      <dsp:txXfrm>
        <a:off x="6282089" y="2086580"/>
        <a:ext cx="1794924" cy="1794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F5C993-8495-4216-89A4-42CD5FDDBACA}" type="datetime1">
              <a:rPr lang="fr-FR" smtClean="0"/>
              <a:t>02/12/2019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862E7-FD40-4D3D-ACE4-67E006776546}" type="datetime1">
              <a:rPr lang="fr-FR" noProof="0" smtClean="0"/>
              <a:t>02/12/2019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80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645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926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452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056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46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4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6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609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59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3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3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839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40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57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33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81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59C6914E-1119-4A4B-A3DC-147034B2ECE6}" type="datetime1">
              <a:rPr lang="fr-FR" noProof="0" smtClean="0"/>
              <a:t>02/12/2019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69E5DC-658C-47BB-A5D0-330F33AD0363}" type="datetime1">
              <a:rPr lang="fr-FR" noProof="0" smtClean="0"/>
              <a:t>02/12/2019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7BE6E-8411-4A07-90E8-1243C474D5FF}" type="datetime1">
              <a:rPr lang="fr-FR" noProof="0" smtClean="0"/>
              <a:t>02/12/2019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0B14C-74B9-4974-9E07-5364A6325630}" type="datetime1">
              <a:rPr lang="fr-FR" noProof="0" smtClean="0"/>
              <a:t>02/12/2019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11E6E-BA7E-4057-B991-3D369C25AF09}" type="datetime1">
              <a:rPr lang="fr-FR" noProof="0" smtClean="0"/>
              <a:t>02/12/2019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804CD-D4BA-4FA9-A809-5187FBA47AE8}" type="datetime1">
              <a:rPr lang="fr-FR" noProof="0" smtClean="0"/>
              <a:t>02/12/2019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C3D8F-253F-4C47-955D-F111C253D839}" type="datetime1">
              <a:rPr lang="fr-FR" noProof="0" smtClean="0"/>
              <a:t>02/12/2019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0D57C-CFB9-4FFD-92E4-EAF8BD1BA42D}" type="datetime1">
              <a:rPr lang="fr-FR" noProof="0" smtClean="0"/>
              <a:t>02/12/2019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61F30-55A4-45BB-9184-EC64D72675E9}" type="datetime1">
              <a:rPr lang="fr-FR" noProof="0" smtClean="0"/>
              <a:t>02/12/2019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042BC-A942-47C9-A9AC-D65F963D9D0A}" type="datetime1">
              <a:rPr lang="fr-FR" noProof="0" smtClean="0"/>
              <a:t>02/12/2019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04C06-6B6C-4650-A088-D87F535956EC}" type="datetime1">
              <a:rPr lang="fr-FR" noProof="0" smtClean="0"/>
              <a:t>02/12/2019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9EAFC98-A08A-4C0D-B6B1-41428C534D64}" type="datetime1">
              <a:rPr lang="fr-FR" noProof="0" smtClean="0"/>
              <a:t>02/12/2019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Mattermost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Adjay</a:t>
            </a:r>
            <a:r>
              <a:rPr lang="fr-FR" dirty="0" smtClean="0"/>
              <a:t> SUNDARA </a:t>
            </a:r>
          </a:p>
          <a:p>
            <a:pPr rtl="0"/>
            <a:r>
              <a:rPr lang="fr-FR" dirty="0" smtClean="0"/>
              <a:t>Florian </a:t>
            </a:r>
            <a:r>
              <a:rPr lang="fr-FR" dirty="0" err="1" smtClean="0"/>
              <a:t>michaud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3789040"/>
            <a:ext cx="863352" cy="8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1) Phase de documentation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40" y="2420888"/>
            <a:ext cx="4100094" cy="234962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09" y="2060848"/>
            <a:ext cx="4361956" cy="32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884" y="2420888"/>
            <a:ext cx="9540551" cy="1371600"/>
          </a:xfrm>
        </p:spPr>
        <p:txBody>
          <a:bodyPr rtlCol="0"/>
          <a:lstStyle/>
          <a:p>
            <a:pPr rtl="0"/>
            <a:r>
              <a:rPr lang="fr-FR" dirty="0" smtClean="0"/>
              <a:t>2) Déploiement sur une machine virtuelle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3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07341" y="548680"/>
            <a:ext cx="9540551" cy="1371600"/>
          </a:xfrm>
        </p:spPr>
        <p:txBody>
          <a:bodyPr rtlCol="0"/>
          <a:lstStyle/>
          <a:p>
            <a:pPr rtl="0"/>
            <a:r>
              <a:rPr lang="fr-FR" dirty="0" smtClean="0"/>
              <a:t>Configuration logicielle requise côté serveur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57284"/>
              </p:ext>
            </p:extLst>
          </p:nvPr>
        </p:nvGraphicFramePr>
        <p:xfrm>
          <a:off x="1485900" y="2492896"/>
          <a:ext cx="81258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36540069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444885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Distribution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8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Ubuntu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14.04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26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Debian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Jessie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4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CentOS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6.6+</a:t>
                      </a:r>
                      <a:r>
                        <a:rPr lang="fr-FR" baseline="0" dirty="0" smtClean="0"/>
                        <a:t> / 7.1+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96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Redhat</a:t>
                      </a:r>
                      <a:r>
                        <a:rPr lang="fr-FR" dirty="0" smtClean="0"/>
                        <a:t> Enterprise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7.1+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Oracle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6.6+</a:t>
                      </a:r>
                      <a:r>
                        <a:rPr lang="fr-FR" baseline="0" dirty="0" smtClean="0"/>
                        <a:t> /</a:t>
                      </a:r>
                      <a:r>
                        <a:rPr lang="fr-FR" dirty="0" smtClean="0"/>
                        <a:t> 7.1+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MySQL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5.6+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53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PostegreSQL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9.4+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5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3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3</a:t>
            </a:r>
            <a:r>
              <a:rPr lang="fr-FR" dirty="0"/>
              <a:t>)</a:t>
            </a:r>
            <a:r>
              <a:rPr lang="fr-FR" dirty="0" smtClean="0"/>
              <a:t> Déploiement sur un serveur de l’université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426443948"/>
              </p:ext>
            </p:extLst>
          </p:nvPr>
        </p:nvGraphicFramePr>
        <p:xfrm>
          <a:off x="1197868" y="1773233"/>
          <a:ext cx="8136904" cy="4824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32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845940" y="476672"/>
            <a:ext cx="9144001" cy="1371600"/>
          </a:xfrm>
        </p:spPr>
        <p:txBody>
          <a:bodyPr rtlCol="0"/>
          <a:lstStyle/>
          <a:p>
            <a:pPr rtl="0"/>
            <a:r>
              <a:rPr lang="fr-FR" dirty="0" smtClean="0"/>
              <a:t>4) </a:t>
            </a:r>
            <a:r>
              <a:rPr lang="fr-FR" dirty="0" err="1" smtClean="0"/>
              <a:t>Knowledge</a:t>
            </a:r>
            <a:r>
              <a:rPr lang="fr-FR" dirty="0" smtClean="0"/>
              <a:t>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348880"/>
            <a:ext cx="9199750" cy="34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Avancée du projet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Déploiement opérationnel</a:t>
            </a:r>
          </a:p>
          <a:p>
            <a:r>
              <a:rPr lang="fr-FR" dirty="0" smtClean="0"/>
              <a:t>Ajout de </a:t>
            </a:r>
            <a:r>
              <a:rPr lang="fr-FR" dirty="0" smtClean="0"/>
              <a:t>plugins</a:t>
            </a:r>
            <a:endParaRPr lang="fr-FR" dirty="0" smtClean="0"/>
          </a:p>
          <a:p>
            <a:r>
              <a:rPr lang="fr-FR" dirty="0" smtClean="0"/>
              <a:t>Connexion serveur </a:t>
            </a:r>
            <a:r>
              <a:rPr lang="fr-FR" dirty="0" smtClean="0"/>
              <a:t>SMTP</a:t>
            </a:r>
          </a:p>
          <a:p>
            <a:r>
              <a:rPr lang="fr-FR" dirty="0" smtClean="0"/>
              <a:t>Compatibilité mobile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488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Une fonctionnalité : la visioconférence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2636912"/>
            <a:ext cx="3228975" cy="14192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84" y="2636912"/>
            <a:ext cx="2737695" cy="1539954"/>
          </a:xfrm>
          <a:prstGeom prst="rect">
            <a:avLst/>
          </a:prstGeom>
        </p:spPr>
      </p:pic>
      <p:pic>
        <p:nvPicPr>
          <p:cNvPr id="2" name="Image 1" descr="File:Saint Andrew's cross (red)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3" y="2491556"/>
            <a:ext cx="1709936" cy="1709936"/>
          </a:xfrm>
          <a:prstGeom prst="rect">
            <a:avLst/>
          </a:prstGeom>
        </p:spPr>
      </p:pic>
      <p:pic>
        <p:nvPicPr>
          <p:cNvPr id="7" name="Image 6" descr="File:Saint Andrew's cross (red)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63" y="2596391"/>
            <a:ext cx="1709936" cy="170993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601619" y="4636349"/>
            <a:ext cx="22491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 smtClean="0"/>
              <a:t>Payant</a:t>
            </a:r>
            <a:endParaRPr lang="fr-FR" sz="2400" dirty="0"/>
          </a:p>
        </p:txBody>
      </p:sp>
      <p:sp>
        <p:nvSpPr>
          <p:cNvPr id="10" name="Flèche droite 9"/>
          <p:cNvSpPr/>
          <p:nvPr/>
        </p:nvSpPr>
        <p:spPr>
          <a:xfrm>
            <a:off x="626277" y="4583594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601618" y="5117371"/>
            <a:ext cx="780516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 smtClean="0"/>
              <a:t>Gestion des données en contradiction avec le cœur du projet</a:t>
            </a:r>
            <a:endParaRPr lang="fr-FR" sz="2400" dirty="0"/>
          </a:p>
        </p:txBody>
      </p:sp>
      <p:sp>
        <p:nvSpPr>
          <p:cNvPr id="12" name="Flèche droite 11"/>
          <p:cNvSpPr/>
          <p:nvPr/>
        </p:nvSpPr>
        <p:spPr>
          <a:xfrm>
            <a:off x="626277" y="5249282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663" y="2596391"/>
            <a:ext cx="1726751" cy="1732507"/>
          </a:xfrm>
          <a:prstGeom prst="rect">
            <a:avLst/>
          </a:prstGeom>
        </p:spPr>
      </p:pic>
      <p:pic>
        <p:nvPicPr>
          <p:cNvPr id="15" name="Image 14" descr="File:Noto Emoji Oreo 2714.svg - Wikimedia Comm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756" y="2381390"/>
            <a:ext cx="2050997" cy="20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Poursuite du projet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Prendre en compte les questions de gestions d’un grand nombre d’utilisateur</a:t>
            </a:r>
          </a:p>
          <a:p>
            <a:r>
              <a:rPr lang="fr-FR" dirty="0" smtClean="0"/>
              <a:t>Intégrer l’outil dans le système d’information de l’université</a:t>
            </a:r>
          </a:p>
          <a:p>
            <a:r>
              <a:rPr lang="fr-FR" dirty="0" smtClean="0"/>
              <a:t>Connexion au LDAP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384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Poursuite du projet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Questions de sécurité</a:t>
            </a:r>
          </a:p>
          <a:p>
            <a:r>
              <a:rPr lang="fr-FR" dirty="0" smtClean="0"/>
              <a:t>Aider la communauté du logiciel libre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112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Remerciements à nos coordinateurs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Didier COURTAUD</a:t>
            </a:r>
          </a:p>
          <a:p>
            <a:r>
              <a:rPr lang="fr-FR" dirty="0" err="1" smtClean="0"/>
              <a:t>Djelloul</a:t>
            </a:r>
            <a:r>
              <a:rPr lang="fr-FR" dirty="0" smtClean="0"/>
              <a:t> </a:t>
            </a:r>
            <a:r>
              <a:rPr lang="fr-FR" dirty="0" err="1" smtClean="0"/>
              <a:t>Hanichi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8440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fr-FR" dirty="0" smtClean="0"/>
          </a:p>
          <a:p>
            <a:pPr lvl="0" rtl="0"/>
            <a:r>
              <a:rPr lang="fr-FR" dirty="0" smtClean="0"/>
              <a:t>Présentation de la solution</a:t>
            </a:r>
          </a:p>
          <a:p>
            <a:pPr lvl="0" rtl="0"/>
            <a:r>
              <a:rPr lang="fr-FR" dirty="0" smtClean="0"/>
              <a:t>Objectifs initiaux</a:t>
            </a:r>
          </a:p>
          <a:p>
            <a:pPr lvl="0" rtl="0"/>
            <a:r>
              <a:rPr lang="fr-FR" dirty="0" smtClean="0"/>
              <a:t>Déroulement du projet</a:t>
            </a:r>
          </a:p>
          <a:p>
            <a:pPr lvl="0" rtl="0"/>
            <a:r>
              <a:rPr lang="fr-FR" dirty="0" smtClean="0"/>
              <a:t>Evolution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Outil de chat collaboratif (clone de </a:t>
            </a:r>
            <a:r>
              <a:rPr lang="fr-FR" dirty="0" err="1" smtClean="0"/>
              <a:t>Slack</a:t>
            </a:r>
            <a:r>
              <a:rPr lang="fr-FR" dirty="0" smtClean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2144628"/>
            <a:ext cx="8277769" cy="40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Solution auto-hébergée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6526460" y="3499139"/>
            <a:ext cx="2520280" cy="208823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Serveur UEVE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Organigramme : Disque magnétique 5"/>
          <p:cNvSpPr/>
          <p:nvPr/>
        </p:nvSpPr>
        <p:spPr>
          <a:xfrm>
            <a:off x="1522413" y="3501008"/>
            <a:ext cx="2520280" cy="208823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Serveur inconnu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File:Noto Emoji Oreo 2714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3499139"/>
            <a:ext cx="2050997" cy="2050997"/>
          </a:xfrm>
          <a:prstGeom prst="rect">
            <a:avLst/>
          </a:prstGeom>
        </p:spPr>
      </p:pic>
      <p:pic>
        <p:nvPicPr>
          <p:cNvPr id="7" name="Image 6" descr="Image vectorielle gratuite: Interdit, Red, Croix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93" y="3499139"/>
            <a:ext cx="2327920" cy="23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56594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7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Que vaut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965402"/>
              </p:ext>
            </p:extLst>
          </p:nvPr>
        </p:nvGraphicFramePr>
        <p:xfrm>
          <a:off x="1522413" y="1905000"/>
          <a:ext cx="9134475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825">
                  <a:extLst>
                    <a:ext uri="{9D8B030D-6E8A-4147-A177-3AD203B41FA5}">
                      <a16:colId xmlns:a16="http://schemas.microsoft.com/office/drawing/2014/main" val="3455990442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822380764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2949802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Slack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Mattermost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Authentification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Okta</a:t>
                      </a:r>
                      <a:r>
                        <a:rPr lang="fr-FR" dirty="0" smtClean="0"/>
                        <a:t> seulement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LDAP, SAML, </a:t>
                      </a:r>
                      <a:r>
                        <a:rPr lang="fr-FR" dirty="0" err="1" smtClean="0"/>
                        <a:t>Okta</a:t>
                      </a:r>
                      <a:r>
                        <a:rPr lang="fr-FR" dirty="0" smtClean="0"/>
                        <a:t>, …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7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Support de la donnée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Serveurs de la compagnie inconnus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Instance de </a:t>
                      </a:r>
                      <a:r>
                        <a:rPr lang="fr-FR" dirty="0" err="1" smtClean="0"/>
                        <a:t>Postegre</a:t>
                      </a:r>
                      <a:r>
                        <a:rPr lang="fr-FR" dirty="0" smtClean="0"/>
                        <a:t> ou MySQL locale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4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Mise à jour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Géré en interne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Nouvelle release tous les mois provenant essentiellement de la communauté (600 développeurs)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Langues gérées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 plus les nombreux</a:t>
                      </a:r>
                      <a:r>
                        <a:rPr lang="fr-FR" baseline="0" dirty="0" smtClean="0"/>
                        <a:t> plugins de la communauté intégrant des langues locales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1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Plugins du </a:t>
                      </a:r>
                      <a:r>
                        <a:rPr lang="fr-FR" dirty="0" err="1" smtClean="0"/>
                        <a:t>marketplace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 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65862"/>
                  </a:ext>
                </a:extLst>
              </a:tr>
            </a:tbl>
          </a:graphicData>
        </a:graphic>
      </p:graphicFrame>
      <p:pic>
        <p:nvPicPr>
          <p:cNvPr id="3076" name="Picture 4" descr="Résultat de recherche d'images pour &quot;emoji triste roug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927" y="5229200"/>
            <a:ext cx="1366838" cy="13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88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Licence MIT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1026" name="Picture 2" descr="Résultat de recherche d'images pour &quot;licence mi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64" y="339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014292" y="3395225"/>
            <a:ext cx="652102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/>
              <a:t>Variante de la GNU General Public </a:t>
            </a:r>
            <a:r>
              <a:rPr lang="fr-FR" sz="2400" dirty="0" smtClean="0"/>
              <a:t>License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102709" y="4507830"/>
            <a:ext cx="55849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 smtClean="0"/>
              <a:t>Instaurer par le célèbre institut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446340" y="5276527"/>
            <a:ext cx="24380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/>
              <a:t>Peu </a:t>
            </a:r>
            <a:r>
              <a:rPr lang="fr-FR" sz="2400" dirty="0" smtClean="0"/>
              <a:t>limitative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4038950" y="3527136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Flèche droite 15"/>
          <p:cNvSpPr/>
          <p:nvPr/>
        </p:nvSpPr>
        <p:spPr>
          <a:xfrm>
            <a:off x="4029867" y="4455075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4038950" y="5223772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64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Objectifs initiaux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Déploiement sur les serveurs de l’université</a:t>
            </a:r>
          </a:p>
          <a:p>
            <a:r>
              <a:rPr lang="fr-FR" dirty="0" smtClean="0"/>
              <a:t>Découvrir la solution</a:t>
            </a:r>
          </a:p>
          <a:p>
            <a:r>
              <a:rPr lang="fr-FR" dirty="0" smtClean="0"/>
              <a:t>Rédaction d’une documentation opérationnelle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732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Déroulement du projet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454344924"/>
              </p:ext>
            </p:extLst>
          </p:nvPr>
        </p:nvGraphicFramePr>
        <p:xfrm>
          <a:off x="1125860" y="1066800"/>
          <a:ext cx="10009112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24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èle de conception Atome ble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5_TF03460636" id="{A1FF7015-8E52-4C33-A61E-0DC7F83EBB94}" vid="{FDE387BD-2039-475D-BCE6-FB286F91EC08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Atome bleu</Template>
  <TotalTime>0</TotalTime>
  <Words>365</Words>
  <Application>Microsoft Office PowerPoint</Application>
  <PresentationFormat>Personnalisé</PresentationFormat>
  <Paragraphs>128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Modèle de conception Atome bleu</vt:lpstr>
      <vt:lpstr>Mattermost</vt:lpstr>
      <vt:lpstr>Sommaire</vt:lpstr>
      <vt:lpstr>Qu’est ce que Mattermost ?</vt:lpstr>
      <vt:lpstr>Qu’est ce que Mattermost ?</vt:lpstr>
      <vt:lpstr>Qu’est ce que Mattermost ?</vt:lpstr>
      <vt:lpstr>Que vaut Mattermost ?</vt:lpstr>
      <vt:lpstr>Qu’est ce que Mattermost ?</vt:lpstr>
      <vt:lpstr>Objectifs initiaux</vt:lpstr>
      <vt:lpstr>Déroulement du projet</vt:lpstr>
      <vt:lpstr>1) Phase de documentation</vt:lpstr>
      <vt:lpstr>2) Déploiement sur une machine virtuelle</vt:lpstr>
      <vt:lpstr>Configuration logicielle requise côté serveur</vt:lpstr>
      <vt:lpstr>3) Déploiement sur un serveur de l’université</vt:lpstr>
      <vt:lpstr>4) Knowledge management</vt:lpstr>
      <vt:lpstr>Avancée du projet</vt:lpstr>
      <vt:lpstr>Une fonctionnalité : la visioconférence</vt:lpstr>
      <vt:lpstr>Poursuite du projet</vt:lpstr>
      <vt:lpstr>Poursuite du projet</vt:lpstr>
      <vt:lpstr>Remerciements à nos coordinateurs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Mattermost</dc:title>
  <dc:creator>flori</dc:creator>
  <cp:lastModifiedBy>flori</cp:lastModifiedBy>
  <cp:revision>53</cp:revision>
  <dcterms:created xsi:type="dcterms:W3CDTF">2019-11-30T21:39:47Z</dcterms:created>
  <dcterms:modified xsi:type="dcterms:W3CDTF">2019-12-02T08:33:11Z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