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26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AFEE08-9FC2-433C-A2A2-4B19938A1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nb-NO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48B70B-E64B-445A-8B01-BE29B6E71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nb-NO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84D523-E10A-4F2D-8F8C-A59F8683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828F-D5DE-488F-8516-9660C3DE7054}" type="datetimeFigureOut">
              <a:rPr lang="nb-NO" smtClean="0"/>
              <a:t>23.03.2022</a:t>
            </a:fld>
            <a:endParaRPr lang="nb-NO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20643E-4676-4F1C-8710-C4F3E7D4B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52EC98-35A1-43AD-8CF2-99E6A4226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7DB6-CC22-44D2-A941-C910FD2D5125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598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6CA78-4C32-4F6F-9749-BDF68745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nb-NO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E1D5B78-D17A-4EF0-A3C1-94B33CDFC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nb-NO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6602DF-5967-44E1-A4F5-48309CDE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828F-D5DE-488F-8516-9660C3DE7054}" type="datetimeFigureOut">
              <a:rPr lang="nb-NO" smtClean="0"/>
              <a:t>23.03.2022</a:t>
            </a:fld>
            <a:endParaRPr lang="nb-NO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1FB0C0-B836-4E2D-8E66-0865DA64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FD2539-ACC0-4E57-9F7A-A5765261E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7DB6-CC22-44D2-A941-C910FD2D5125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397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1CBD693-C6CC-4BF9-BB96-EB3352CCC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nb-NO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DFB14C9-F2D0-4868-B70F-5CFF5BE7E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nb-NO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E7EBAE-5965-4E82-AB7F-7F10342D3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828F-D5DE-488F-8516-9660C3DE7054}" type="datetimeFigureOut">
              <a:rPr lang="nb-NO" smtClean="0"/>
              <a:t>23.03.2022</a:t>
            </a:fld>
            <a:endParaRPr lang="nb-NO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8B1979-853B-456A-BCAD-60B1D183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F559E6-3827-426B-A605-4AEFF4A4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7DB6-CC22-44D2-A941-C910FD2D5125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0892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6FA7F9-B3C5-4870-9C6B-0F4829771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nb-NO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ED804C-4108-4F70-98AE-54F0EB484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nb-NO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C3BA99-B4B3-4A2C-A51C-5ACD9F9F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828F-D5DE-488F-8516-9660C3DE7054}" type="datetimeFigureOut">
              <a:rPr lang="nb-NO" smtClean="0"/>
              <a:t>23.03.2022</a:t>
            </a:fld>
            <a:endParaRPr lang="nb-NO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E9DB26-9FD9-4E29-9D54-C1051241F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572E87-5C99-4B83-8ADA-D18875E3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7DB6-CC22-44D2-A941-C910FD2D5125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4714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D5E6B-0896-4D48-A952-8028D679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nb-NO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797894-5179-4202-8C88-5C9763DAC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223F1B-46D4-4D32-A79E-37BBA1AC8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828F-D5DE-488F-8516-9660C3DE7054}" type="datetimeFigureOut">
              <a:rPr lang="nb-NO" smtClean="0"/>
              <a:t>23.03.2022</a:t>
            </a:fld>
            <a:endParaRPr lang="nb-NO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989825-8BFE-4399-BC2B-541982B6B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E1C428-E06F-4520-91D3-4691920DB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7DB6-CC22-44D2-A941-C910FD2D5125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890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F5999-6469-43F7-844E-D48176035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nb-NO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12A0B8-D3C2-4D8B-9A15-48FA4DB26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nb-NO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4BFC95-F7AA-40A6-8CC0-C73A846D9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nb-NO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F3CDDF-5884-4437-99C0-8F520669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828F-D5DE-488F-8516-9660C3DE7054}" type="datetimeFigureOut">
              <a:rPr lang="nb-NO" smtClean="0"/>
              <a:t>23.03.2022</a:t>
            </a:fld>
            <a:endParaRPr lang="nb-NO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7C3483-5DC3-48CB-822A-FA6CB8DBD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819A6E-6748-4FAF-9D87-B76FF13B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7DB6-CC22-44D2-A941-C910FD2D5125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9965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20F808-849E-4FF8-B856-860B31C39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nb-NO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150BDB-B85E-4AC4-A20F-A7550ED4F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D920DC-7BE3-413E-A2F8-DE3C84E92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nb-NO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384EA7-3C39-4431-BAFC-4B2E8B6C0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7F1FA6C-123C-4C96-99F3-E08B4E2F6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nb-NO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EAC4DB9-AA02-40F4-933E-56DE4A54E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828F-D5DE-488F-8516-9660C3DE7054}" type="datetimeFigureOut">
              <a:rPr lang="nb-NO" smtClean="0"/>
              <a:t>23.03.2022</a:t>
            </a:fld>
            <a:endParaRPr lang="nb-NO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4F3A968-06BB-4AA0-ACDD-20BFF3D5D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94001E5-7CB5-43F8-85F6-5B88DFBA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7DB6-CC22-44D2-A941-C910FD2D5125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391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841181-5CE5-48B0-9680-ADD9E2CA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nb-NO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9B0AFD-7319-48EA-A6FD-6621332F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828F-D5DE-488F-8516-9660C3DE7054}" type="datetimeFigureOut">
              <a:rPr lang="nb-NO" smtClean="0"/>
              <a:t>23.03.2022</a:t>
            </a:fld>
            <a:endParaRPr lang="nb-NO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907BF9-3180-4251-857D-055169A1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86AA34-8209-497E-905A-6A3AAEF3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7DB6-CC22-44D2-A941-C910FD2D5125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649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9CD0BD5-2DE4-47D9-A1DD-525F7E43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828F-D5DE-488F-8516-9660C3DE7054}" type="datetimeFigureOut">
              <a:rPr lang="nb-NO" smtClean="0"/>
              <a:t>23.03.2022</a:t>
            </a:fld>
            <a:endParaRPr lang="nb-NO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4ACAB42-D1F6-4C7E-8792-59641F7C9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0D4EC3-2321-4883-9237-47E1211DE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7DB6-CC22-44D2-A941-C910FD2D5125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6951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2E1258-01FA-4DCF-8A9E-3845876A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nb-NO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32F7D7-4EEF-4390-ACAE-0FF125A9F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nb-NO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D7EC7A-628D-4839-AEE4-6196EB2C8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C88423-DE1F-4057-A8FE-CBB2BEF24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828F-D5DE-488F-8516-9660C3DE7054}" type="datetimeFigureOut">
              <a:rPr lang="nb-NO" smtClean="0"/>
              <a:t>23.03.2022</a:t>
            </a:fld>
            <a:endParaRPr lang="nb-NO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E56320-888E-4A0A-8B26-58EC2C0E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AA7BD2-E11A-40FE-807E-D78DB16E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7DB6-CC22-44D2-A941-C910FD2D5125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935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FDC5A3-F732-426E-8387-D0F577D54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nb-NO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A657F89-70B3-41FC-8B6E-D2C453557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7CF26D-6E35-477F-B585-3D0D0A492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B396AD-72CE-486A-B226-C243A077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828F-D5DE-488F-8516-9660C3DE7054}" type="datetimeFigureOut">
              <a:rPr lang="nb-NO" smtClean="0"/>
              <a:t>23.03.2022</a:t>
            </a:fld>
            <a:endParaRPr lang="nb-NO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6042B3-B4E0-4F2B-9623-C783F858B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312008-9669-4894-B441-06B29542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7DB6-CC22-44D2-A941-C910FD2D5125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851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70B68F-8E31-4D3D-BA80-32CA09FA9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nb-NO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337CF8-BCCD-44FB-883E-E86CC72B2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nb-NO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55D624-235B-4C84-933E-D81396E72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1828F-D5DE-488F-8516-9660C3DE7054}" type="datetimeFigureOut">
              <a:rPr lang="nb-NO" smtClean="0"/>
              <a:t>23.03.2022</a:t>
            </a:fld>
            <a:endParaRPr lang="nb-NO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FD3271-E3AC-4ED2-8693-C24CD8164A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B5E3AF-98AC-4091-BD8F-81FD6F5E7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77DB6-CC22-44D2-A941-C910FD2D5125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2270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57C77-C02F-41A8-952B-FAB8018CD6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ggOceanMaps</a:t>
            </a:r>
            <a:endParaRPr lang="nb-NO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07AB5D-FA2B-4549-ADFF-C4A89B07B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001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00B115-8A21-442C-9DAA-914895BC1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limits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AC65B6C-28DA-4EB4-AEB2-4C99E90315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92"/>
          <a:stretch/>
        </p:blipFill>
        <p:spPr bwMode="auto">
          <a:xfrm>
            <a:off x="2426368" y="1304256"/>
            <a:ext cx="6023811" cy="549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316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00B115-8A21-442C-9DAA-914895BC1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coordinates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CA5C002-5A19-4839-8F2E-DEFBF756D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890" y="1743884"/>
            <a:ext cx="5039363" cy="4701031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4BFD256-15B0-4DB6-8391-FC679A9F336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32877" y="1568027"/>
            <a:ext cx="5136012" cy="498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1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2029F315238748BC19089BADF29D2F" ma:contentTypeVersion="14" ma:contentTypeDescription="Create a new document." ma:contentTypeScope="" ma:versionID="80e29eb794a15b07aa1aa116c1282eeb">
  <xsd:schema xmlns:xsd="http://www.w3.org/2001/XMLSchema" xmlns:xs="http://www.w3.org/2001/XMLSchema" xmlns:p="http://schemas.microsoft.com/office/2006/metadata/properties" xmlns:ns3="f3b24bfe-d1f1-4e0e-9cb5-214718d2f369" xmlns:ns4="7c3242de-0503-4ecc-93ea-f40cd3866a4b" targetNamespace="http://schemas.microsoft.com/office/2006/metadata/properties" ma:root="true" ma:fieldsID="8306be53bde7c278dc8751bcfbdd35fd" ns3:_="" ns4:_="">
    <xsd:import namespace="f3b24bfe-d1f1-4e0e-9cb5-214718d2f369"/>
    <xsd:import namespace="7c3242de-0503-4ecc-93ea-f40cd3866a4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b24bfe-d1f1-4e0e-9cb5-214718d2f3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3242de-0503-4ecc-93ea-f40cd3866a4b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F8CEFC-65A7-409C-9A70-B29BF2CA88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b24bfe-d1f1-4e0e-9cb5-214718d2f369"/>
    <ds:schemaRef ds:uri="7c3242de-0503-4ecc-93ea-f40cd3866a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003107-071C-4995-A1B6-8E3DF159CF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293C54-B90D-43B9-9AA5-05C4E5851C5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2431</TotalTime>
  <Words>5</Words>
  <Application>Microsoft Office PowerPoint</Application>
  <PresentationFormat>Breitbild</PresentationFormat>
  <Paragraphs>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ggOceanMaps</vt:lpstr>
      <vt:lpstr>Defining limits</vt:lpstr>
      <vt:lpstr>Transforming coordinates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ggOceanMaps</dc:title>
  <dc:creator>Berg, Florian</dc:creator>
  <cp:lastModifiedBy>Berg, Florian</cp:lastModifiedBy>
  <cp:revision>1</cp:revision>
  <dcterms:created xsi:type="dcterms:W3CDTF">2022-03-23T19:37:17Z</dcterms:created>
  <dcterms:modified xsi:type="dcterms:W3CDTF">2022-03-25T12:08:22Z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0x010100B82029F315238748BC19089BADF29D2F</vt:lpwstr>
  </property>
</Properties>
</file>