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  <p:sldId id="257" r:id="rId3"/>
  </p:sldIdLst>
  <p:sldSz cx="21599525" cy="10799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429"/>
    <p:restoredTop sz="94719"/>
  </p:normalViewPr>
  <p:slideViewPr>
    <p:cSldViewPr snapToGrid="0">
      <p:cViewPr>
        <p:scale>
          <a:sx n="87" d="100"/>
          <a:sy n="87" d="100"/>
        </p:scale>
        <p:origin x="424" y="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9941" y="1767462"/>
            <a:ext cx="16199644" cy="3759917"/>
          </a:xfrm>
        </p:spPr>
        <p:txBody>
          <a:bodyPr anchor="b"/>
          <a:lstStyle>
            <a:lvl1pPr algn="ctr">
              <a:defRPr sz="944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9941" y="5672376"/>
            <a:ext cx="16199644" cy="2607442"/>
          </a:xfrm>
        </p:spPr>
        <p:txBody>
          <a:bodyPr/>
          <a:lstStyle>
            <a:lvl1pPr marL="0" indent="0" algn="ctr">
              <a:buNone/>
              <a:defRPr sz="3780"/>
            </a:lvl1pPr>
            <a:lvl2pPr marL="719999" indent="0" algn="ctr">
              <a:buNone/>
              <a:defRPr sz="3150"/>
            </a:lvl2pPr>
            <a:lvl3pPr marL="1439997" indent="0" algn="ctr">
              <a:buNone/>
              <a:defRPr sz="2835"/>
            </a:lvl3pPr>
            <a:lvl4pPr marL="2159996" indent="0" algn="ctr">
              <a:buNone/>
              <a:defRPr sz="2520"/>
            </a:lvl4pPr>
            <a:lvl5pPr marL="2879994" indent="0" algn="ctr">
              <a:buNone/>
              <a:defRPr sz="2520"/>
            </a:lvl5pPr>
            <a:lvl6pPr marL="3599993" indent="0" algn="ctr">
              <a:buNone/>
              <a:defRPr sz="2520"/>
            </a:lvl6pPr>
            <a:lvl7pPr marL="4319991" indent="0" algn="ctr">
              <a:buNone/>
              <a:defRPr sz="2520"/>
            </a:lvl7pPr>
            <a:lvl8pPr marL="5039990" indent="0" algn="ctr">
              <a:buNone/>
              <a:defRPr sz="2520"/>
            </a:lvl8pPr>
            <a:lvl9pPr marL="5759988" indent="0" algn="ctr">
              <a:buNone/>
              <a:defRPr sz="252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1E547-6133-904C-91F1-3C17EF9A8363}" type="datetimeFigureOut">
              <a:rPr lang="en-CH" smtClean="0"/>
              <a:t>08.05.2024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BFF16-D131-6A4D-B54E-4BA2314676F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87006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1E547-6133-904C-91F1-3C17EF9A8363}" type="datetimeFigureOut">
              <a:rPr lang="en-CH" smtClean="0"/>
              <a:t>08.05.2024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BFF16-D131-6A4D-B54E-4BA2314676F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975290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457160" y="574987"/>
            <a:ext cx="4657398" cy="915230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967" y="574987"/>
            <a:ext cx="13702199" cy="915230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1E547-6133-904C-91F1-3C17EF9A8363}" type="datetimeFigureOut">
              <a:rPr lang="en-CH" smtClean="0"/>
              <a:t>08.05.2024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BFF16-D131-6A4D-B54E-4BA2314676F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637833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1E547-6133-904C-91F1-3C17EF9A8363}" type="datetimeFigureOut">
              <a:rPr lang="en-CH" smtClean="0"/>
              <a:t>08.05.2024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BFF16-D131-6A4D-B54E-4BA2314676F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188284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3718" y="2692442"/>
            <a:ext cx="18629590" cy="4492401"/>
          </a:xfrm>
        </p:spPr>
        <p:txBody>
          <a:bodyPr anchor="b"/>
          <a:lstStyle>
            <a:lvl1pPr>
              <a:defRPr sz="944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3718" y="7227343"/>
            <a:ext cx="18629590" cy="2362447"/>
          </a:xfrm>
        </p:spPr>
        <p:txBody>
          <a:bodyPr/>
          <a:lstStyle>
            <a:lvl1pPr marL="0" indent="0">
              <a:buNone/>
              <a:defRPr sz="3780">
                <a:solidFill>
                  <a:schemeClr val="tx1">
                    <a:tint val="82000"/>
                  </a:schemeClr>
                </a:solidFill>
              </a:defRPr>
            </a:lvl1pPr>
            <a:lvl2pPr marL="719999" indent="0">
              <a:buNone/>
              <a:defRPr sz="3150">
                <a:solidFill>
                  <a:schemeClr val="tx1">
                    <a:tint val="82000"/>
                  </a:schemeClr>
                </a:solidFill>
              </a:defRPr>
            </a:lvl2pPr>
            <a:lvl3pPr marL="1439997" indent="0">
              <a:buNone/>
              <a:defRPr sz="2835">
                <a:solidFill>
                  <a:schemeClr val="tx1">
                    <a:tint val="82000"/>
                  </a:schemeClr>
                </a:solidFill>
              </a:defRPr>
            </a:lvl3pPr>
            <a:lvl4pPr marL="2159996" indent="0">
              <a:buNone/>
              <a:defRPr sz="2520">
                <a:solidFill>
                  <a:schemeClr val="tx1">
                    <a:tint val="82000"/>
                  </a:schemeClr>
                </a:solidFill>
              </a:defRPr>
            </a:lvl4pPr>
            <a:lvl5pPr marL="2879994" indent="0">
              <a:buNone/>
              <a:defRPr sz="2520">
                <a:solidFill>
                  <a:schemeClr val="tx1">
                    <a:tint val="82000"/>
                  </a:schemeClr>
                </a:solidFill>
              </a:defRPr>
            </a:lvl5pPr>
            <a:lvl6pPr marL="3599993" indent="0">
              <a:buNone/>
              <a:defRPr sz="2520">
                <a:solidFill>
                  <a:schemeClr val="tx1">
                    <a:tint val="82000"/>
                  </a:schemeClr>
                </a:solidFill>
              </a:defRPr>
            </a:lvl6pPr>
            <a:lvl7pPr marL="4319991" indent="0">
              <a:buNone/>
              <a:defRPr sz="2520">
                <a:solidFill>
                  <a:schemeClr val="tx1">
                    <a:tint val="82000"/>
                  </a:schemeClr>
                </a:solidFill>
              </a:defRPr>
            </a:lvl7pPr>
            <a:lvl8pPr marL="5039990" indent="0">
              <a:buNone/>
              <a:defRPr sz="2520">
                <a:solidFill>
                  <a:schemeClr val="tx1">
                    <a:tint val="82000"/>
                  </a:schemeClr>
                </a:solidFill>
              </a:defRPr>
            </a:lvl8pPr>
            <a:lvl9pPr marL="5759988" indent="0">
              <a:buNone/>
              <a:defRPr sz="252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1E547-6133-904C-91F1-3C17EF9A8363}" type="datetimeFigureOut">
              <a:rPr lang="en-CH" smtClean="0"/>
              <a:t>08.05.2024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BFF16-D131-6A4D-B54E-4BA2314676F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109142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967" y="2874937"/>
            <a:ext cx="9179798" cy="685235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34760" y="2874937"/>
            <a:ext cx="9179798" cy="685235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1E547-6133-904C-91F1-3C17EF9A8363}" type="datetimeFigureOut">
              <a:rPr lang="en-CH" smtClean="0"/>
              <a:t>08.05.2024</a:t>
            </a:fld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BFF16-D131-6A4D-B54E-4BA2314676F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533786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574988"/>
            <a:ext cx="18629590" cy="208745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7781" y="2647443"/>
            <a:ext cx="9137611" cy="1297471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7781" y="3944914"/>
            <a:ext cx="9137611" cy="580237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934760" y="2647443"/>
            <a:ext cx="9182611" cy="1297471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934760" y="3944914"/>
            <a:ext cx="9182611" cy="580237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1E547-6133-904C-91F1-3C17EF9A8363}" type="datetimeFigureOut">
              <a:rPr lang="en-CH" smtClean="0"/>
              <a:t>08.05.2024</a:t>
            </a:fld>
            <a:endParaRPr lang="en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BFF16-D131-6A4D-B54E-4BA2314676F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991516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1E547-6133-904C-91F1-3C17EF9A8363}" type="datetimeFigureOut">
              <a:rPr lang="en-CH" smtClean="0"/>
              <a:t>08.05.2024</a:t>
            </a:fld>
            <a:endParaRPr lang="en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BFF16-D131-6A4D-B54E-4BA2314676F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776954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1E547-6133-904C-91F1-3C17EF9A8363}" type="datetimeFigureOut">
              <a:rPr lang="en-CH" smtClean="0"/>
              <a:t>08.05.2024</a:t>
            </a:fld>
            <a:endParaRPr lang="en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BFF16-D131-6A4D-B54E-4BA2314676F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36055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2" y="719984"/>
            <a:ext cx="6966408" cy="2519945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82611" y="1554966"/>
            <a:ext cx="10934760" cy="7674832"/>
          </a:xfrm>
        </p:spPr>
        <p:txBody>
          <a:bodyPr/>
          <a:lstStyle>
            <a:lvl1pPr>
              <a:defRPr sz="5039"/>
            </a:lvl1pPr>
            <a:lvl2pPr>
              <a:defRPr sz="4409"/>
            </a:lvl2pPr>
            <a:lvl3pPr>
              <a:defRPr sz="3780"/>
            </a:lvl3pPr>
            <a:lvl4pPr>
              <a:defRPr sz="3150"/>
            </a:lvl4pPr>
            <a:lvl5pPr>
              <a:defRPr sz="3150"/>
            </a:lvl5pPr>
            <a:lvl6pPr>
              <a:defRPr sz="3150"/>
            </a:lvl6pPr>
            <a:lvl7pPr>
              <a:defRPr sz="3150"/>
            </a:lvl7pPr>
            <a:lvl8pPr>
              <a:defRPr sz="3150"/>
            </a:lvl8pPr>
            <a:lvl9pPr>
              <a:defRPr sz="315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2" y="3239929"/>
            <a:ext cx="6966408" cy="6002369"/>
          </a:xfrm>
        </p:spPr>
        <p:txBody>
          <a:bodyPr/>
          <a:lstStyle>
            <a:lvl1pPr marL="0" indent="0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1E547-6133-904C-91F1-3C17EF9A8363}" type="datetimeFigureOut">
              <a:rPr lang="en-CH" smtClean="0"/>
              <a:t>08.05.2024</a:t>
            </a:fld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BFF16-D131-6A4D-B54E-4BA2314676F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198728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2" y="719984"/>
            <a:ext cx="6966408" cy="2519945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82611" y="1554966"/>
            <a:ext cx="10934760" cy="7674832"/>
          </a:xfrm>
        </p:spPr>
        <p:txBody>
          <a:bodyPr anchor="t"/>
          <a:lstStyle>
            <a:lvl1pPr marL="0" indent="0">
              <a:buNone/>
              <a:defRPr sz="5039"/>
            </a:lvl1pPr>
            <a:lvl2pPr marL="719999" indent="0">
              <a:buNone/>
              <a:defRPr sz="4409"/>
            </a:lvl2pPr>
            <a:lvl3pPr marL="1439997" indent="0">
              <a:buNone/>
              <a:defRPr sz="3780"/>
            </a:lvl3pPr>
            <a:lvl4pPr marL="2159996" indent="0">
              <a:buNone/>
              <a:defRPr sz="3150"/>
            </a:lvl4pPr>
            <a:lvl5pPr marL="2879994" indent="0">
              <a:buNone/>
              <a:defRPr sz="3150"/>
            </a:lvl5pPr>
            <a:lvl6pPr marL="3599993" indent="0">
              <a:buNone/>
              <a:defRPr sz="3150"/>
            </a:lvl6pPr>
            <a:lvl7pPr marL="4319991" indent="0">
              <a:buNone/>
              <a:defRPr sz="3150"/>
            </a:lvl7pPr>
            <a:lvl8pPr marL="5039990" indent="0">
              <a:buNone/>
              <a:defRPr sz="3150"/>
            </a:lvl8pPr>
            <a:lvl9pPr marL="5759988" indent="0">
              <a:buNone/>
              <a:defRPr sz="315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2" y="3239929"/>
            <a:ext cx="6966408" cy="6002369"/>
          </a:xfrm>
        </p:spPr>
        <p:txBody>
          <a:bodyPr/>
          <a:lstStyle>
            <a:lvl1pPr marL="0" indent="0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1E547-6133-904C-91F1-3C17EF9A8363}" type="datetimeFigureOut">
              <a:rPr lang="en-CH" smtClean="0"/>
              <a:t>08.05.2024</a:t>
            </a:fld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BFF16-D131-6A4D-B54E-4BA2314676F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305312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968" y="574988"/>
            <a:ext cx="18629590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968" y="2874937"/>
            <a:ext cx="18629590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84967" y="10009781"/>
            <a:ext cx="4859893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9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7D1E547-6133-904C-91F1-3C17EF9A8363}" type="datetimeFigureOut">
              <a:rPr lang="en-CH" smtClean="0"/>
              <a:t>08.05.2024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54843" y="10009781"/>
            <a:ext cx="728984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9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254665" y="10009781"/>
            <a:ext cx="4859893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9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28BFF16-D131-6A4D-B54E-4BA2314676F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136970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439997" rtl="0" eaLnBrk="1" latinLnBrk="0" hangingPunct="1">
        <a:lnSpc>
          <a:spcPct val="90000"/>
        </a:lnSpc>
        <a:spcBef>
          <a:spcPct val="0"/>
        </a:spcBef>
        <a:buNone/>
        <a:defRPr sz="692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9999" indent="-359999" algn="l" defTabSz="1439997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4409" kern="1200">
          <a:solidFill>
            <a:schemeClr val="tx1"/>
          </a:solidFill>
          <a:latin typeface="+mn-lt"/>
          <a:ea typeface="+mn-ea"/>
          <a:cs typeface="+mn-cs"/>
        </a:defRPr>
      </a:lvl1pPr>
      <a:lvl2pPr marL="1079998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2pPr>
      <a:lvl3pPr marL="1799996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3pPr>
      <a:lvl4pPr marL="2519995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3239994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959992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679991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399989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6119988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1pPr>
      <a:lvl2pPr marL="719999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439997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3pPr>
      <a:lvl4pPr marL="2159996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2879994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599993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319991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039990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5759988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>
            <a:extLst>
              <a:ext uri="{FF2B5EF4-FFF2-40B4-BE49-F238E27FC236}">
                <a16:creationId xmlns:a16="http://schemas.microsoft.com/office/drawing/2014/main" id="{D9C11BE7-BE99-F9A0-8CF5-F1E59E8F7724}"/>
              </a:ext>
            </a:extLst>
          </p:cNvPr>
          <p:cNvSpPr/>
          <p:nvPr/>
        </p:nvSpPr>
        <p:spPr>
          <a:xfrm>
            <a:off x="1785619" y="3853931"/>
            <a:ext cx="148046" cy="14804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68BB058-92B8-5467-7E8D-64D6DD7ED5C3}"/>
              </a:ext>
            </a:extLst>
          </p:cNvPr>
          <p:cNvSpPr/>
          <p:nvPr/>
        </p:nvSpPr>
        <p:spPr>
          <a:xfrm>
            <a:off x="2891607" y="4110833"/>
            <a:ext cx="148046" cy="14804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AD7A516-6892-9BAB-5E8D-0175F052FEA6}"/>
              </a:ext>
            </a:extLst>
          </p:cNvPr>
          <p:cNvSpPr/>
          <p:nvPr/>
        </p:nvSpPr>
        <p:spPr>
          <a:xfrm>
            <a:off x="2643413" y="4258879"/>
            <a:ext cx="148046" cy="14804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6C9B50C-C824-4845-4073-1A9F81CF4D32}"/>
              </a:ext>
            </a:extLst>
          </p:cNvPr>
          <p:cNvSpPr/>
          <p:nvPr/>
        </p:nvSpPr>
        <p:spPr>
          <a:xfrm>
            <a:off x="1178196" y="4777040"/>
            <a:ext cx="148046" cy="14804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2B3CCAB-9216-8FA1-CA25-BD05A1132773}"/>
              </a:ext>
            </a:extLst>
          </p:cNvPr>
          <p:cNvSpPr/>
          <p:nvPr/>
        </p:nvSpPr>
        <p:spPr>
          <a:xfrm>
            <a:off x="1330596" y="5843840"/>
            <a:ext cx="148046" cy="14804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C1F5C01-2F5F-4E53-5E81-A20C46C15FB9}"/>
              </a:ext>
            </a:extLst>
          </p:cNvPr>
          <p:cNvSpPr/>
          <p:nvPr/>
        </p:nvSpPr>
        <p:spPr>
          <a:xfrm>
            <a:off x="2739207" y="5077486"/>
            <a:ext cx="148046" cy="14804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6CE098D-4DB7-6184-C262-E0BBC0DD5064}"/>
              </a:ext>
            </a:extLst>
          </p:cNvPr>
          <p:cNvSpPr/>
          <p:nvPr/>
        </p:nvSpPr>
        <p:spPr>
          <a:xfrm>
            <a:off x="2887253" y="5765463"/>
            <a:ext cx="148046" cy="14804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96A2580-6E23-C866-6FC9-E2EB7972C39A}"/>
              </a:ext>
            </a:extLst>
          </p:cNvPr>
          <p:cNvSpPr/>
          <p:nvPr/>
        </p:nvSpPr>
        <p:spPr>
          <a:xfrm>
            <a:off x="2469242" y="6540526"/>
            <a:ext cx="148046" cy="14804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8BCC9BE-CB4A-2620-EF99-4BDB6A1D5D89}"/>
              </a:ext>
            </a:extLst>
          </p:cNvPr>
          <p:cNvSpPr/>
          <p:nvPr/>
        </p:nvSpPr>
        <p:spPr>
          <a:xfrm>
            <a:off x="2345144" y="3713506"/>
            <a:ext cx="148046" cy="14804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1E62F04-CA70-40C3-A4F1-805EA75BBBBA}"/>
              </a:ext>
            </a:extLst>
          </p:cNvPr>
          <p:cNvSpPr/>
          <p:nvPr/>
        </p:nvSpPr>
        <p:spPr>
          <a:xfrm>
            <a:off x="949596" y="6046316"/>
            <a:ext cx="148046" cy="14804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84BFBCC-0E37-6162-9A11-05A074DBBA9C}"/>
              </a:ext>
            </a:extLst>
          </p:cNvPr>
          <p:cNvSpPr/>
          <p:nvPr/>
        </p:nvSpPr>
        <p:spPr>
          <a:xfrm>
            <a:off x="531585" y="6821379"/>
            <a:ext cx="148046" cy="14804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EDB746C1-AE63-D253-386D-78EE4E89671B}"/>
              </a:ext>
            </a:extLst>
          </p:cNvPr>
          <p:cNvSpPr/>
          <p:nvPr/>
        </p:nvSpPr>
        <p:spPr>
          <a:xfrm>
            <a:off x="1637573" y="7078281"/>
            <a:ext cx="148046" cy="14804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441DBE98-61C2-0DDC-E9D3-273257B46EC3}"/>
              </a:ext>
            </a:extLst>
          </p:cNvPr>
          <p:cNvSpPr/>
          <p:nvPr/>
        </p:nvSpPr>
        <p:spPr>
          <a:xfrm>
            <a:off x="1389379" y="7226327"/>
            <a:ext cx="148046" cy="14804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EA0AB39E-43CA-5830-A1C9-AB01F1C0FAB2}"/>
              </a:ext>
            </a:extLst>
          </p:cNvPr>
          <p:cNvSpPr/>
          <p:nvPr/>
        </p:nvSpPr>
        <p:spPr>
          <a:xfrm>
            <a:off x="1715950" y="6272739"/>
            <a:ext cx="148046" cy="14804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46B2B073-9817-31A7-DB27-7EF81067B401}"/>
              </a:ext>
            </a:extLst>
          </p:cNvPr>
          <p:cNvSpPr/>
          <p:nvPr/>
        </p:nvSpPr>
        <p:spPr>
          <a:xfrm>
            <a:off x="1091110" y="6680954"/>
            <a:ext cx="148046" cy="14804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DCFF785D-511F-38D8-60D9-C32F3CB1022B}"/>
              </a:ext>
            </a:extLst>
          </p:cNvPr>
          <p:cNvSpPr/>
          <p:nvPr/>
        </p:nvSpPr>
        <p:spPr>
          <a:xfrm>
            <a:off x="790664" y="3531168"/>
            <a:ext cx="148046" cy="14804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6BFC06AB-8277-C8B5-03E9-29ED6B914551}"/>
              </a:ext>
            </a:extLst>
          </p:cNvPr>
          <p:cNvSpPr/>
          <p:nvPr/>
        </p:nvSpPr>
        <p:spPr>
          <a:xfrm>
            <a:off x="943064" y="4597968"/>
            <a:ext cx="148046" cy="14804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EFF5ABFB-74E8-04B8-0B86-6C0BBD026882}"/>
              </a:ext>
            </a:extLst>
          </p:cNvPr>
          <p:cNvSpPr/>
          <p:nvPr/>
        </p:nvSpPr>
        <p:spPr>
          <a:xfrm>
            <a:off x="562064" y="4800444"/>
            <a:ext cx="148046" cy="14804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64BCCF70-3387-8EBF-57D5-D5617F003E40}"/>
              </a:ext>
            </a:extLst>
          </p:cNvPr>
          <p:cNvSpPr/>
          <p:nvPr/>
        </p:nvSpPr>
        <p:spPr>
          <a:xfrm>
            <a:off x="1328418" y="5026867"/>
            <a:ext cx="148046" cy="14804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905A3A5-4AEA-A465-AA27-9DEDCE1778D2}"/>
              </a:ext>
            </a:extLst>
          </p:cNvPr>
          <p:cNvSpPr/>
          <p:nvPr/>
        </p:nvSpPr>
        <p:spPr>
          <a:xfrm>
            <a:off x="703578" y="5435082"/>
            <a:ext cx="148046" cy="14804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00EC424D-000D-0173-7146-0ABE1834103E}"/>
              </a:ext>
            </a:extLst>
          </p:cNvPr>
          <p:cNvSpPr/>
          <p:nvPr/>
        </p:nvSpPr>
        <p:spPr>
          <a:xfrm>
            <a:off x="5014872" y="3135477"/>
            <a:ext cx="3002285" cy="446096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AD27382B-6B60-DC82-CD68-1DAAB97EBDE7}"/>
              </a:ext>
            </a:extLst>
          </p:cNvPr>
          <p:cNvSpPr/>
          <p:nvPr/>
        </p:nvSpPr>
        <p:spPr>
          <a:xfrm>
            <a:off x="6680384" y="3853930"/>
            <a:ext cx="148046" cy="14804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D97010E6-DC0D-6257-C4D5-9DA673F64D5B}"/>
              </a:ext>
            </a:extLst>
          </p:cNvPr>
          <p:cNvSpPr/>
          <p:nvPr/>
        </p:nvSpPr>
        <p:spPr>
          <a:xfrm>
            <a:off x="7538178" y="4258878"/>
            <a:ext cx="148046" cy="14804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CB97FCD9-4DC3-716D-3270-D5DAA685957A}"/>
              </a:ext>
            </a:extLst>
          </p:cNvPr>
          <p:cNvSpPr/>
          <p:nvPr/>
        </p:nvSpPr>
        <p:spPr>
          <a:xfrm>
            <a:off x="6072961" y="4777039"/>
            <a:ext cx="148046" cy="14804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33A0D55C-26BD-5AEF-C68B-5BA12817CA8E}"/>
              </a:ext>
            </a:extLst>
          </p:cNvPr>
          <p:cNvSpPr/>
          <p:nvPr/>
        </p:nvSpPr>
        <p:spPr>
          <a:xfrm>
            <a:off x="6225361" y="5843839"/>
            <a:ext cx="148046" cy="14804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55618D72-C29C-4C4F-C69A-153DA5A01B6C}"/>
              </a:ext>
            </a:extLst>
          </p:cNvPr>
          <p:cNvSpPr/>
          <p:nvPr/>
        </p:nvSpPr>
        <p:spPr>
          <a:xfrm>
            <a:off x="7633972" y="5077485"/>
            <a:ext cx="148046" cy="14804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A60B305B-88A1-D10E-B53F-A1D9B0A14845}"/>
              </a:ext>
            </a:extLst>
          </p:cNvPr>
          <p:cNvSpPr/>
          <p:nvPr/>
        </p:nvSpPr>
        <p:spPr>
          <a:xfrm>
            <a:off x="7379676" y="6030248"/>
            <a:ext cx="148046" cy="14804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C7A8253C-8749-FC43-F353-AD5E1F9FF890}"/>
              </a:ext>
            </a:extLst>
          </p:cNvPr>
          <p:cNvSpPr/>
          <p:nvPr/>
        </p:nvSpPr>
        <p:spPr>
          <a:xfrm>
            <a:off x="5844361" y="6046315"/>
            <a:ext cx="148046" cy="14804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3A41844F-1268-B2A4-B851-798F23C71FC6}"/>
              </a:ext>
            </a:extLst>
          </p:cNvPr>
          <p:cNvSpPr/>
          <p:nvPr/>
        </p:nvSpPr>
        <p:spPr>
          <a:xfrm>
            <a:off x="5426350" y="6821378"/>
            <a:ext cx="148046" cy="14804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3F499859-FEBA-4A72-5BF9-CF63E52D1962}"/>
              </a:ext>
            </a:extLst>
          </p:cNvPr>
          <p:cNvSpPr/>
          <p:nvPr/>
        </p:nvSpPr>
        <p:spPr>
          <a:xfrm>
            <a:off x="6532338" y="7078280"/>
            <a:ext cx="148046" cy="14804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F2998A63-A1D9-2820-5CBD-FF17A4039666}"/>
              </a:ext>
            </a:extLst>
          </p:cNvPr>
          <p:cNvSpPr/>
          <p:nvPr/>
        </p:nvSpPr>
        <p:spPr>
          <a:xfrm>
            <a:off x="6284144" y="7226326"/>
            <a:ext cx="148046" cy="14804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40460F15-FE36-58FD-6655-BAE7E2E14035}"/>
              </a:ext>
            </a:extLst>
          </p:cNvPr>
          <p:cNvSpPr/>
          <p:nvPr/>
        </p:nvSpPr>
        <p:spPr>
          <a:xfrm>
            <a:off x="6610715" y="6272738"/>
            <a:ext cx="148046" cy="14804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A0718427-5384-147E-DCE9-1307B42B9779}"/>
              </a:ext>
            </a:extLst>
          </p:cNvPr>
          <p:cNvSpPr/>
          <p:nvPr/>
        </p:nvSpPr>
        <p:spPr>
          <a:xfrm>
            <a:off x="5985875" y="6680953"/>
            <a:ext cx="148046" cy="14804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684483CA-E87B-C0EB-CA8C-5649CE7E32C6}"/>
              </a:ext>
            </a:extLst>
          </p:cNvPr>
          <p:cNvSpPr/>
          <p:nvPr/>
        </p:nvSpPr>
        <p:spPr>
          <a:xfrm>
            <a:off x="5837829" y="4597967"/>
            <a:ext cx="148046" cy="14804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CD468475-9092-511F-CAB5-4C941E164D83}"/>
              </a:ext>
            </a:extLst>
          </p:cNvPr>
          <p:cNvSpPr/>
          <p:nvPr/>
        </p:nvSpPr>
        <p:spPr>
          <a:xfrm>
            <a:off x="6976475" y="5294653"/>
            <a:ext cx="148046" cy="14804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CE0589E9-1616-F127-E133-25EF1C696638}"/>
              </a:ext>
            </a:extLst>
          </p:cNvPr>
          <p:cNvSpPr/>
          <p:nvPr/>
        </p:nvSpPr>
        <p:spPr>
          <a:xfrm>
            <a:off x="5456829" y="4800443"/>
            <a:ext cx="148046" cy="14804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8FADF823-A0ED-AB97-D104-130642BFCD5D}"/>
              </a:ext>
            </a:extLst>
          </p:cNvPr>
          <p:cNvSpPr/>
          <p:nvPr/>
        </p:nvSpPr>
        <p:spPr>
          <a:xfrm>
            <a:off x="6223183" y="5026866"/>
            <a:ext cx="148046" cy="14804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4051ECA4-9726-F5F8-BF57-C8C9D5D4315F}"/>
              </a:ext>
            </a:extLst>
          </p:cNvPr>
          <p:cNvSpPr/>
          <p:nvPr/>
        </p:nvSpPr>
        <p:spPr>
          <a:xfrm>
            <a:off x="5598343" y="5435081"/>
            <a:ext cx="148046" cy="14804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61957DEE-9883-4D65-A604-1FBFB77836CF}"/>
              </a:ext>
            </a:extLst>
          </p:cNvPr>
          <p:cNvSpPr/>
          <p:nvPr/>
        </p:nvSpPr>
        <p:spPr>
          <a:xfrm>
            <a:off x="1840047" y="4262692"/>
            <a:ext cx="148046" cy="14804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A14F7B4C-AC98-281B-13D4-9940787A325E}"/>
              </a:ext>
            </a:extLst>
          </p:cNvPr>
          <p:cNvSpPr/>
          <p:nvPr/>
        </p:nvSpPr>
        <p:spPr>
          <a:xfrm>
            <a:off x="1459047" y="4465168"/>
            <a:ext cx="148046" cy="14804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F1217307-F152-56CC-0803-894684E47E07}"/>
              </a:ext>
            </a:extLst>
          </p:cNvPr>
          <p:cNvSpPr/>
          <p:nvPr/>
        </p:nvSpPr>
        <p:spPr>
          <a:xfrm>
            <a:off x="1041036" y="5240231"/>
            <a:ext cx="148046" cy="14804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F29DC6D0-9ACB-1C5F-8FAD-6390E279FA35}"/>
              </a:ext>
            </a:extLst>
          </p:cNvPr>
          <p:cNvSpPr/>
          <p:nvPr/>
        </p:nvSpPr>
        <p:spPr>
          <a:xfrm>
            <a:off x="2147024" y="5497133"/>
            <a:ext cx="148046" cy="14804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2605E975-2FBE-A4C0-CA4C-EE96869CAC6C}"/>
              </a:ext>
            </a:extLst>
          </p:cNvPr>
          <p:cNvSpPr/>
          <p:nvPr/>
        </p:nvSpPr>
        <p:spPr>
          <a:xfrm>
            <a:off x="2225401" y="4691591"/>
            <a:ext cx="148046" cy="14804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95811D67-7F8A-4F70-852F-360896CE84E4}"/>
              </a:ext>
            </a:extLst>
          </p:cNvPr>
          <p:cNvSpPr/>
          <p:nvPr/>
        </p:nvSpPr>
        <p:spPr>
          <a:xfrm>
            <a:off x="1600561" y="5099806"/>
            <a:ext cx="148046" cy="14804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AE02D9AA-2D90-7C2E-ED75-C95373D69D8B}"/>
              </a:ext>
            </a:extLst>
          </p:cNvPr>
          <p:cNvSpPr/>
          <p:nvPr/>
        </p:nvSpPr>
        <p:spPr>
          <a:xfrm>
            <a:off x="2591161" y="3713506"/>
            <a:ext cx="148046" cy="14804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ED82E72C-4977-6995-3426-837ED3DB5B8C}"/>
              </a:ext>
            </a:extLst>
          </p:cNvPr>
          <p:cNvSpPr/>
          <p:nvPr/>
        </p:nvSpPr>
        <p:spPr>
          <a:xfrm>
            <a:off x="1985514" y="398400"/>
            <a:ext cx="148046" cy="14804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28396E83-E3CF-BDBC-4302-B7EADED3F729}"/>
              </a:ext>
            </a:extLst>
          </p:cNvPr>
          <p:cNvSpPr/>
          <p:nvPr/>
        </p:nvSpPr>
        <p:spPr>
          <a:xfrm>
            <a:off x="1213029" y="3853934"/>
            <a:ext cx="148046" cy="14804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BF3A234A-EC4C-1A7F-535E-FA60BAF0E8CF}"/>
              </a:ext>
            </a:extLst>
          </p:cNvPr>
          <p:cNvSpPr/>
          <p:nvPr/>
        </p:nvSpPr>
        <p:spPr>
          <a:xfrm>
            <a:off x="1916245" y="3808209"/>
            <a:ext cx="148046" cy="14804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977D42F3-8BE9-4B7F-590C-E8CE5F1A9CB8}"/>
              </a:ext>
            </a:extLst>
          </p:cNvPr>
          <p:cNvSpPr/>
          <p:nvPr/>
        </p:nvSpPr>
        <p:spPr>
          <a:xfrm>
            <a:off x="2059936" y="4182132"/>
            <a:ext cx="148046" cy="14804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43" name="Oval 142">
            <a:extLst>
              <a:ext uri="{FF2B5EF4-FFF2-40B4-BE49-F238E27FC236}">
                <a16:creationId xmlns:a16="http://schemas.microsoft.com/office/drawing/2014/main" id="{4D3085DF-0AB5-04D6-B827-101014CEB963}"/>
              </a:ext>
            </a:extLst>
          </p:cNvPr>
          <p:cNvSpPr/>
          <p:nvPr/>
        </p:nvSpPr>
        <p:spPr>
          <a:xfrm>
            <a:off x="2721787" y="3667784"/>
            <a:ext cx="148046" cy="14804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45" name="Oval 144">
            <a:extLst>
              <a:ext uri="{FF2B5EF4-FFF2-40B4-BE49-F238E27FC236}">
                <a16:creationId xmlns:a16="http://schemas.microsoft.com/office/drawing/2014/main" id="{28E37388-640F-A0F4-5ABF-D0EE0903BA1F}"/>
              </a:ext>
            </a:extLst>
          </p:cNvPr>
          <p:cNvSpPr/>
          <p:nvPr/>
        </p:nvSpPr>
        <p:spPr>
          <a:xfrm>
            <a:off x="2340787" y="3870260"/>
            <a:ext cx="148046" cy="14804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47" name="Oval 146">
            <a:extLst>
              <a:ext uri="{FF2B5EF4-FFF2-40B4-BE49-F238E27FC236}">
                <a16:creationId xmlns:a16="http://schemas.microsoft.com/office/drawing/2014/main" id="{D1D9856B-0D62-72D7-20AB-0CC6B521F4C8}"/>
              </a:ext>
            </a:extLst>
          </p:cNvPr>
          <p:cNvSpPr/>
          <p:nvPr/>
        </p:nvSpPr>
        <p:spPr>
          <a:xfrm>
            <a:off x="2482301" y="4504898"/>
            <a:ext cx="148046" cy="14804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48" name="Oval 147">
            <a:extLst>
              <a:ext uri="{FF2B5EF4-FFF2-40B4-BE49-F238E27FC236}">
                <a16:creationId xmlns:a16="http://schemas.microsoft.com/office/drawing/2014/main" id="{44323638-5E9D-1C5E-2ABB-D47ACF21EC58}"/>
              </a:ext>
            </a:extLst>
          </p:cNvPr>
          <p:cNvSpPr/>
          <p:nvPr/>
        </p:nvSpPr>
        <p:spPr>
          <a:xfrm>
            <a:off x="429257" y="4514143"/>
            <a:ext cx="148046" cy="14804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49" name="Oval 148">
            <a:extLst>
              <a:ext uri="{FF2B5EF4-FFF2-40B4-BE49-F238E27FC236}">
                <a16:creationId xmlns:a16="http://schemas.microsoft.com/office/drawing/2014/main" id="{5CBF6A6F-D32C-441F-7D22-A87BECD1400C}"/>
              </a:ext>
            </a:extLst>
          </p:cNvPr>
          <p:cNvSpPr/>
          <p:nvPr/>
        </p:nvSpPr>
        <p:spPr>
          <a:xfrm>
            <a:off x="581657" y="5580943"/>
            <a:ext cx="148046" cy="14804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50" name="Oval 149">
            <a:extLst>
              <a:ext uri="{FF2B5EF4-FFF2-40B4-BE49-F238E27FC236}">
                <a16:creationId xmlns:a16="http://schemas.microsoft.com/office/drawing/2014/main" id="{FE8D2631-0F92-4B70-4D5E-889253C5E688}"/>
              </a:ext>
            </a:extLst>
          </p:cNvPr>
          <p:cNvSpPr/>
          <p:nvPr/>
        </p:nvSpPr>
        <p:spPr>
          <a:xfrm>
            <a:off x="1990268" y="4814589"/>
            <a:ext cx="148046" cy="14804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51" name="Oval 150">
            <a:extLst>
              <a:ext uri="{FF2B5EF4-FFF2-40B4-BE49-F238E27FC236}">
                <a16:creationId xmlns:a16="http://schemas.microsoft.com/office/drawing/2014/main" id="{DC3C1B0A-96E0-65D6-194B-800246B1B6E5}"/>
              </a:ext>
            </a:extLst>
          </p:cNvPr>
          <p:cNvSpPr/>
          <p:nvPr/>
        </p:nvSpPr>
        <p:spPr>
          <a:xfrm>
            <a:off x="2138314" y="5502566"/>
            <a:ext cx="148046" cy="14804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52" name="Oval 151">
            <a:extLst>
              <a:ext uri="{FF2B5EF4-FFF2-40B4-BE49-F238E27FC236}">
                <a16:creationId xmlns:a16="http://schemas.microsoft.com/office/drawing/2014/main" id="{DBF2C05E-C3D9-BEAC-AAC8-2F9BBD7B7B65}"/>
              </a:ext>
            </a:extLst>
          </p:cNvPr>
          <p:cNvSpPr/>
          <p:nvPr/>
        </p:nvSpPr>
        <p:spPr>
          <a:xfrm>
            <a:off x="1720303" y="6277629"/>
            <a:ext cx="148046" cy="14804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53" name="Oval 152">
            <a:extLst>
              <a:ext uri="{FF2B5EF4-FFF2-40B4-BE49-F238E27FC236}">
                <a16:creationId xmlns:a16="http://schemas.microsoft.com/office/drawing/2014/main" id="{A95D3804-9E9B-383F-329A-2409FB723AFC}"/>
              </a:ext>
            </a:extLst>
          </p:cNvPr>
          <p:cNvSpPr/>
          <p:nvPr/>
        </p:nvSpPr>
        <p:spPr>
          <a:xfrm>
            <a:off x="2826291" y="6534531"/>
            <a:ext cx="148046" cy="14804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54" name="Oval 153">
            <a:extLst>
              <a:ext uri="{FF2B5EF4-FFF2-40B4-BE49-F238E27FC236}">
                <a16:creationId xmlns:a16="http://schemas.microsoft.com/office/drawing/2014/main" id="{4E1B4CEC-7F30-D210-FDD3-F8AB84D1B2B8}"/>
              </a:ext>
            </a:extLst>
          </p:cNvPr>
          <p:cNvSpPr/>
          <p:nvPr/>
        </p:nvSpPr>
        <p:spPr>
          <a:xfrm>
            <a:off x="2578097" y="6682577"/>
            <a:ext cx="148046" cy="14804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55" name="Oval 154">
            <a:extLst>
              <a:ext uri="{FF2B5EF4-FFF2-40B4-BE49-F238E27FC236}">
                <a16:creationId xmlns:a16="http://schemas.microsoft.com/office/drawing/2014/main" id="{7840B344-AEEF-673F-7CEE-BF53F5B1F2EA}"/>
              </a:ext>
            </a:extLst>
          </p:cNvPr>
          <p:cNvSpPr/>
          <p:nvPr/>
        </p:nvSpPr>
        <p:spPr>
          <a:xfrm>
            <a:off x="2279828" y="6137204"/>
            <a:ext cx="148046" cy="14804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56" name="Oval 155">
            <a:extLst>
              <a:ext uri="{FF2B5EF4-FFF2-40B4-BE49-F238E27FC236}">
                <a16:creationId xmlns:a16="http://schemas.microsoft.com/office/drawing/2014/main" id="{2089EDDF-3277-B850-4614-592BB610CEE1}"/>
              </a:ext>
            </a:extLst>
          </p:cNvPr>
          <p:cNvSpPr/>
          <p:nvPr/>
        </p:nvSpPr>
        <p:spPr>
          <a:xfrm>
            <a:off x="725348" y="5954866"/>
            <a:ext cx="148046" cy="14804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57" name="Oval 156">
            <a:extLst>
              <a:ext uri="{FF2B5EF4-FFF2-40B4-BE49-F238E27FC236}">
                <a16:creationId xmlns:a16="http://schemas.microsoft.com/office/drawing/2014/main" id="{5CBA3F10-E51B-4F3E-3DF2-B203E81D0C31}"/>
              </a:ext>
            </a:extLst>
          </p:cNvPr>
          <p:cNvSpPr/>
          <p:nvPr/>
        </p:nvSpPr>
        <p:spPr>
          <a:xfrm>
            <a:off x="877748" y="7021666"/>
            <a:ext cx="148046" cy="14804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58" name="Oval 157">
            <a:extLst>
              <a:ext uri="{FF2B5EF4-FFF2-40B4-BE49-F238E27FC236}">
                <a16:creationId xmlns:a16="http://schemas.microsoft.com/office/drawing/2014/main" id="{01531EEB-46CD-029D-0935-867B1FFA3D2E}"/>
              </a:ext>
            </a:extLst>
          </p:cNvPr>
          <p:cNvSpPr/>
          <p:nvPr/>
        </p:nvSpPr>
        <p:spPr>
          <a:xfrm>
            <a:off x="1032326" y="4915282"/>
            <a:ext cx="148046" cy="14804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59" name="Oval 158">
            <a:extLst>
              <a:ext uri="{FF2B5EF4-FFF2-40B4-BE49-F238E27FC236}">
                <a16:creationId xmlns:a16="http://schemas.microsoft.com/office/drawing/2014/main" id="{94F3A3F4-B1FE-77B4-8DE6-1B75CB05A72C}"/>
              </a:ext>
            </a:extLst>
          </p:cNvPr>
          <p:cNvSpPr/>
          <p:nvPr/>
        </p:nvSpPr>
        <p:spPr>
          <a:xfrm>
            <a:off x="2138314" y="5172184"/>
            <a:ext cx="148046" cy="14804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61" name="Oval 160">
            <a:extLst>
              <a:ext uri="{FF2B5EF4-FFF2-40B4-BE49-F238E27FC236}">
                <a16:creationId xmlns:a16="http://schemas.microsoft.com/office/drawing/2014/main" id="{74A19A87-64BE-3CF1-9FD8-C65195FF1F4D}"/>
              </a:ext>
            </a:extLst>
          </p:cNvPr>
          <p:cNvSpPr/>
          <p:nvPr/>
        </p:nvSpPr>
        <p:spPr>
          <a:xfrm>
            <a:off x="2216691" y="4366642"/>
            <a:ext cx="148046" cy="14804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62" name="Oval 161">
            <a:extLst>
              <a:ext uri="{FF2B5EF4-FFF2-40B4-BE49-F238E27FC236}">
                <a16:creationId xmlns:a16="http://schemas.microsoft.com/office/drawing/2014/main" id="{830F74FD-8980-A263-6ED0-724AEACA175E}"/>
              </a:ext>
            </a:extLst>
          </p:cNvPr>
          <p:cNvSpPr/>
          <p:nvPr/>
        </p:nvSpPr>
        <p:spPr>
          <a:xfrm>
            <a:off x="1591851" y="4774857"/>
            <a:ext cx="148046" cy="14804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63" name="Oval 162">
            <a:extLst>
              <a:ext uri="{FF2B5EF4-FFF2-40B4-BE49-F238E27FC236}">
                <a16:creationId xmlns:a16="http://schemas.microsoft.com/office/drawing/2014/main" id="{23F20433-F771-A774-31FA-0A117E1181AA}"/>
              </a:ext>
            </a:extLst>
          </p:cNvPr>
          <p:cNvSpPr/>
          <p:nvPr/>
        </p:nvSpPr>
        <p:spPr>
          <a:xfrm>
            <a:off x="1622331" y="5619590"/>
            <a:ext cx="148046" cy="14804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64" name="Oval 163">
            <a:extLst>
              <a:ext uri="{FF2B5EF4-FFF2-40B4-BE49-F238E27FC236}">
                <a16:creationId xmlns:a16="http://schemas.microsoft.com/office/drawing/2014/main" id="{09D5AD32-7FFD-1C92-26D3-7A8BF82356A2}"/>
              </a:ext>
            </a:extLst>
          </p:cNvPr>
          <p:cNvSpPr/>
          <p:nvPr/>
        </p:nvSpPr>
        <p:spPr>
          <a:xfrm>
            <a:off x="1774731" y="6686390"/>
            <a:ext cx="148046" cy="14804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65" name="Oval 164">
            <a:extLst>
              <a:ext uri="{FF2B5EF4-FFF2-40B4-BE49-F238E27FC236}">
                <a16:creationId xmlns:a16="http://schemas.microsoft.com/office/drawing/2014/main" id="{D0F22E24-758B-183D-6C7A-A9F2FC81D091}"/>
              </a:ext>
            </a:extLst>
          </p:cNvPr>
          <p:cNvSpPr/>
          <p:nvPr/>
        </p:nvSpPr>
        <p:spPr>
          <a:xfrm>
            <a:off x="1393731" y="6888866"/>
            <a:ext cx="148046" cy="14804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66" name="Oval 165">
            <a:extLst>
              <a:ext uri="{FF2B5EF4-FFF2-40B4-BE49-F238E27FC236}">
                <a16:creationId xmlns:a16="http://schemas.microsoft.com/office/drawing/2014/main" id="{5EEB4251-3553-9A8E-7119-07752141D15D}"/>
              </a:ext>
            </a:extLst>
          </p:cNvPr>
          <p:cNvSpPr/>
          <p:nvPr/>
        </p:nvSpPr>
        <p:spPr>
          <a:xfrm>
            <a:off x="2160085" y="7115289"/>
            <a:ext cx="148046" cy="14804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67" name="Oval 166">
            <a:extLst>
              <a:ext uri="{FF2B5EF4-FFF2-40B4-BE49-F238E27FC236}">
                <a16:creationId xmlns:a16="http://schemas.microsoft.com/office/drawing/2014/main" id="{A97F58B3-91A2-66AA-1C30-846EED2D9370}"/>
              </a:ext>
            </a:extLst>
          </p:cNvPr>
          <p:cNvSpPr/>
          <p:nvPr/>
        </p:nvSpPr>
        <p:spPr>
          <a:xfrm>
            <a:off x="1387199" y="5440518"/>
            <a:ext cx="148046" cy="14804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68" name="Oval 167">
            <a:extLst>
              <a:ext uri="{FF2B5EF4-FFF2-40B4-BE49-F238E27FC236}">
                <a16:creationId xmlns:a16="http://schemas.microsoft.com/office/drawing/2014/main" id="{A34BD17D-95A0-7F96-50C5-9D8FDCA81CA7}"/>
              </a:ext>
            </a:extLst>
          </p:cNvPr>
          <p:cNvSpPr/>
          <p:nvPr/>
        </p:nvSpPr>
        <p:spPr>
          <a:xfrm>
            <a:off x="2525845" y="6137204"/>
            <a:ext cx="148046" cy="14804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69" name="Oval 168">
            <a:extLst>
              <a:ext uri="{FF2B5EF4-FFF2-40B4-BE49-F238E27FC236}">
                <a16:creationId xmlns:a16="http://schemas.microsoft.com/office/drawing/2014/main" id="{CCB68166-23C3-0BD7-697E-5CEF0CDBA4D5}"/>
              </a:ext>
            </a:extLst>
          </p:cNvPr>
          <p:cNvSpPr/>
          <p:nvPr/>
        </p:nvSpPr>
        <p:spPr>
          <a:xfrm>
            <a:off x="1006199" y="5642994"/>
            <a:ext cx="148046" cy="14804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70" name="Oval 169">
            <a:extLst>
              <a:ext uri="{FF2B5EF4-FFF2-40B4-BE49-F238E27FC236}">
                <a16:creationId xmlns:a16="http://schemas.microsoft.com/office/drawing/2014/main" id="{F9E7CB22-B216-0689-ADD7-16E40425CF7F}"/>
              </a:ext>
            </a:extLst>
          </p:cNvPr>
          <p:cNvSpPr/>
          <p:nvPr/>
        </p:nvSpPr>
        <p:spPr>
          <a:xfrm>
            <a:off x="1772553" y="5869417"/>
            <a:ext cx="148046" cy="14804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71" name="Oval 170">
            <a:extLst>
              <a:ext uri="{FF2B5EF4-FFF2-40B4-BE49-F238E27FC236}">
                <a16:creationId xmlns:a16="http://schemas.microsoft.com/office/drawing/2014/main" id="{35267678-1CAE-7CA7-56F2-F490150E9E3A}"/>
              </a:ext>
            </a:extLst>
          </p:cNvPr>
          <p:cNvSpPr/>
          <p:nvPr/>
        </p:nvSpPr>
        <p:spPr>
          <a:xfrm>
            <a:off x="1147713" y="6277632"/>
            <a:ext cx="148046" cy="14804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73" name="Oval 172">
            <a:extLst>
              <a:ext uri="{FF2B5EF4-FFF2-40B4-BE49-F238E27FC236}">
                <a16:creationId xmlns:a16="http://schemas.microsoft.com/office/drawing/2014/main" id="{3D1FC4A6-8A64-87CE-D9C1-602E883040E0}"/>
              </a:ext>
            </a:extLst>
          </p:cNvPr>
          <p:cNvSpPr/>
          <p:nvPr/>
        </p:nvSpPr>
        <p:spPr>
          <a:xfrm>
            <a:off x="566415" y="3606273"/>
            <a:ext cx="148046" cy="14804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BFF42905-200D-BCCC-46FE-87F93FE9AD5B}"/>
              </a:ext>
            </a:extLst>
          </p:cNvPr>
          <p:cNvSpPr/>
          <p:nvPr/>
        </p:nvSpPr>
        <p:spPr>
          <a:xfrm>
            <a:off x="2123072" y="3527896"/>
            <a:ext cx="148046" cy="14804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76" name="Oval 175">
            <a:extLst>
              <a:ext uri="{FF2B5EF4-FFF2-40B4-BE49-F238E27FC236}">
                <a16:creationId xmlns:a16="http://schemas.microsoft.com/office/drawing/2014/main" id="{15CF7CA4-BECB-9E66-AC61-461563FACC90}"/>
              </a:ext>
            </a:extLst>
          </p:cNvPr>
          <p:cNvSpPr/>
          <p:nvPr/>
        </p:nvSpPr>
        <p:spPr>
          <a:xfrm>
            <a:off x="1705061" y="4302959"/>
            <a:ext cx="148046" cy="14804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77" name="Oval 176">
            <a:extLst>
              <a:ext uri="{FF2B5EF4-FFF2-40B4-BE49-F238E27FC236}">
                <a16:creationId xmlns:a16="http://schemas.microsoft.com/office/drawing/2014/main" id="{F59F7FCE-CAB4-DEC0-85AD-B8D5920B7E66}"/>
              </a:ext>
            </a:extLst>
          </p:cNvPr>
          <p:cNvSpPr/>
          <p:nvPr/>
        </p:nvSpPr>
        <p:spPr>
          <a:xfrm>
            <a:off x="2811049" y="4559861"/>
            <a:ext cx="148046" cy="14804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78" name="Oval 177">
            <a:extLst>
              <a:ext uri="{FF2B5EF4-FFF2-40B4-BE49-F238E27FC236}">
                <a16:creationId xmlns:a16="http://schemas.microsoft.com/office/drawing/2014/main" id="{F112B796-C214-8BE6-5816-B355AABEC6B1}"/>
              </a:ext>
            </a:extLst>
          </p:cNvPr>
          <p:cNvSpPr/>
          <p:nvPr/>
        </p:nvSpPr>
        <p:spPr>
          <a:xfrm>
            <a:off x="2562855" y="4707907"/>
            <a:ext cx="148046" cy="14804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79" name="Oval 178">
            <a:extLst>
              <a:ext uri="{FF2B5EF4-FFF2-40B4-BE49-F238E27FC236}">
                <a16:creationId xmlns:a16="http://schemas.microsoft.com/office/drawing/2014/main" id="{DDDEF65B-FA42-E29E-B7E7-C990FB15DD1B}"/>
              </a:ext>
            </a:extLst>
          </p:cNvPr>
          <p:cNvSpPr/>
          <p:nvPr/>
        </p:nvSpPr>
        <p:spPr>
          <a:xfrm>
            <a:off x="2264586" y="4162534"/>
            <a:ext cx="148046" cy="14804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80" name="Oval 179">
            <a:extLst>
              <a:ext uri="{FF2B5EF4-FFF2-40B4-BE49-F238E27FC236}">
                <a16:creationId xmlns:a16="http://schemas.microsoft.com/office/drawing/2014/main" id="{AD6D77A7-9204-A265-83AF-CB35CED327E5}"/>
              </a:ext>
            </a:extLst>
          </p:cNvPr>
          <p:cNvSpPr/>
          <p:nvPr/>
        </p:nvSpPr>
        <p:spPr>
          <a:xfrm>
            <a:off x="710106" y="3980196"/>
            <a:ext cx="148046" cy="14804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81" name="Oval 180">
            <a:extLst>
              <a:ext uri="{FF2B5EF4-FFF2-40B4-BE49-F238E27FC236}">
                <a16:creationId xmlns:a16="http://schemas.microsoft.com/office/drawing/2014/main" id="{73360C35-E335-CD03-3FBC-B56CDCB26A5B}"/>
              </a:ext>
            </a:extLst>
          </p:cNvPr>
          <p:cNvSpPr/>
          <p:nvPr/>
        </p:nvSpPr>
        <p:spPr>
          <a:xfrm>
            <a:off x="862506" y="5046996"/>
            <a:ext cx="148046" cy="14804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87" name="Oval 186">
            <a:extLst>
              <a:ext uri="{FF2B5EF4-FFF2-40B4-BE49-F238E27FC236}">
                <a16:creationId xmlns:a16="http://schemas.microsoft.com/office/drawing/2014/main" id="{6A99097F-8619-BDAD-689F-0C1773CDAD23}"/>
              </a:ext>
            </a:extLst>
          </p:cNvPr>
          <p:cNvSpPr/>
          <p:nvPr/>
        </p:nvSpPr>
        <p:spPr>
          <a:xfrm>
            <a:off x="1607089" y="3644920"/>
            <a:ext cx="148046" cy="14804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88" name="Oval 187">
            <a:extLst>
              <a:ext uri="{FF2B5EF4-FFF2-40B4-BE49-F238E27FC236}">
                <a16:creationId xmlns:a16="http://schemas.microsoft.com/office/drawing/2014/main" id="{5D9AC08E-0C3A-E89B-8D9A-04E6F77A294B}"/>
              </a:ext>
            </a:extLst>
          </p:cNvPr>
          <p:cNvSpPr/>
          <p:nvPr/>
        </p:nvSpPr>
        <p:spPr>
          <a:xfrm>
            <a:off x="1759489" y="4711720"/>
            <a:ext cx="148046" cy="14804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91" name="Oval 190">
            <a:extLst>
              <a:ext uri="{FF2B5EF4-FFF2-40B4-BE49-F238E27FC236}">
                <a16:creationId xmlns:a16="http://schemas.microsoft.com/office/drawing/2014/main" id="{30F3BBA8-B254-FCCD-81A9-23F649F84539}"/>
              </a:ext>
            </a:extLst>
          </p:cNvPr>
          <p:cNvSpPr/>
          <p:nvPr/>
        </p:nvSpPr>
        <p:spPr>
          <a:xfrm>
            <a:off x="1371957" y="3465848"/>
            <a:ext cx="148046" cy="14804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92" name="Oval 191">
            <a:extLst>
              <a:ext uri="{FF2B5EF4-FFF2-40B4-BE49-F238E27FC236}">
                <a16:creationId xmlns:a16="http://schemas.microsoft.com/office/drawing/2014/main" id="{2BBCC9C7-862A-8B5A-89AB-191D25416B8C}"/>
              </a:ext>
            </a:extLst>
          </p:cNvPr>
          <p:cNvSpPr/>
          <p:nvPr/>
        </p:nvSpPr>
        <p:spPr>
          <a:xfrm>
            <a:off x="2510603" y="4162534"/>
            <a:ext cx="148046" cy="14804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93" name="Oval 192">
            <a:extLst>
              <a:ext uri="{FF2B5EF4-FFF2-40B4-BE49-F238E27FC236}">
                <a16:creationId xmlns:a16="http://schemas.microsoft.com/office/drawing/2014/main" id="{5FAEE5EF-2E5B-D8DA-D896-66C666591827}"/>
              </a:ext>
            </a:extLst>
          </p:cNvPr>
          <p:cNvSpPr/>
          <p:nvPr/>
        </p:nvSpPr>
        <p:spPr>
          <a:xfrm>
            <a:off x="990957" y="3668324"/>
            <a:ext cx="148046" cy="14804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95" name="Oval 194">
            <a:extLst>
              <a:ext uri="{FF2B5EF4-FFF2-40B4-BE49-F238E27FC236}">
                <a16:creationId xmlns:a16="http://schemas.microsoft.com/office/drawing/2014/main" id="{CEB2B932-1249-CBCE-8AAA-CBD3216D4218}"/>
              </a:ext>
            </a:extLst>
          </p:cNvPr>
          <p:cNvSpPr/>
          <p:nvPr/>
        </p:nvSpPr>
        <p:spPr>
          <a:xfrm>
            <a:off x="1132471" y="4302962"/>
            <a:ext cx="148046" cy="14804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97" name="Oval 196">
            <a:extLst>
              <a:ext uri="{FF2B5EF4-FFF2-40B4-BE49-F238E27FC236}">
                <a16:creationId xmlns:a16="http://schemas.microsoft.com/office/drawing/2014/main" id="{A69871C1-B3BE-99FC-C84C-DBE115BB930C}"/>
              </a:ext>
            </a:extLst>
          </p:cNvPr>
          <p:cNvSpPr/>
          <p:nvPr/>
        </p:nvSpPr>
        <p:spPr>
          <a:xfrm>
            <a:off x="1975026" y="5367039"/>
            <a:ext cx="148046" cy="14804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04" name="Oval 203">
            <a:extLst>
              <a:ext uri="{FF2B5EF4-FFF2-40B4-BE49-F238E27FC236}">
                <a16:creationId xmlns:a16="http://schemas.microsoft.com/office/drawing/2014/main" id="{DDFF31EA-6B60-7E07-DCEE-E8287DDC6807}"/>
              </a:ext>
            </a:extLst>
          </p:cNvPr>
          <p:cNvSpPr/>
          <p:nvPr/>
        </p:nvSpPr>
        <p:spPr>
          <a:xfrm>
            <a:off x="2118717" y="5740962"/>
            <a:ext cx="148046" cy="14804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05" name="Oval 204">
            <a:extLst>
              <a:ext uri="{FF2B5EF4-FFF2-40B4-BE49-F238E27FC236}">
                <a16:creationId xmlns:a16="http://schemas.microsoft.com/office/drawing/2014/main" id="{A24A079E-A47E-D11F-C074-FA2805BB82F4}"/>
              </a:ext>
            </a:extLst>
          </p:cNvPr>
          <p:cNvSpPr/>
          <p:nvPr/>
        </p:nvSpPr>
        <p:spPr>
          <a:xfrm>
            <a:off x="2271117" y="6807762"/>
            <a:ext cx="148046" cy="14804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06" name="Oval 205">
            <a:extLst>
              <a:ext uri="{FF2B5EF4-FFF2-40B4-BE49-F238E27FC236}">
                <a16:creationId xmlns:a16="http://schemas.microsoft.com/office/drawing/2014/main" id="{C29DFAA3-0ED7-C37E-450F-FA63DF2939F1}"/>
              </a:ext>
            </a:extLst>
          </p:cNvPr>
          <p:cNvSpPr/>
          <p:nvPr/>
        </p:nvSpPr>
        <p:spPr>
          <a:xfrm>
            <a:off x="2425695" y="4701378"/>
            <a:ext cx="148046" cy="14804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13" name="Oval 212">
            <a:extLst>
              <a:ext uri="{FF2B5EF4-FFF2-40B4-BE49-F238E27FC236}">
                <a16:creationId xmlns:a16="http://schemas.microsoft.com/office/drawing/2014/main" id="{9ED768D6-30A3-1015-4BAD-C2D95D5C2C62}"/>
              </a:ext>
            </a:extLst>
          </p:cNvPr>
          <p:cNvSpPr/>
          <p:nvPr/>
        </p:nvSpPr>
        <p:spPr>
          <a:xfrm>
            <a:off x="2787100" y="6674962"/>
            <a:ext cx="148046" cy="14804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15" name="Oval 214">
            <a:extLst>
              <a:ext uri="{FF2B5EF4-FFF2-40B4-BE49-F238E27FC236}">
                <a16:creationId xmlns:a16="http://schemas.microsoft.com/office/drawing/2014/main" id="{D54B94FC-B999-8EB3-6F4A-15CDBED15151}"/>
              </a:ext>
            </a:extLst>
          </p:cNvPr>
          <p:cNvSpPr/>
          <p:nvPr/>
        </p:nvSpPr>
        <p:spPr>
          <a:xfrm>
            <a:off x="2780568" y="5226614"/>
            <a:ext cx="148046" cy="14804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17" name="Oval 216">
            <a:extLst>
              <a:ext uri="{FF2B5EF4-FFF2-40B4-BE49-F238E27FC236}">
                <a16:creationId xmlns:a16="http://schemas.microsoft.com/office/drawing/2014/main" id="{8E40D991-E6B8-07C4-AA7C-FFE53470D810}"/>
              </a:ext>
            </a:extLst>
          </p:cNvPr>
          <p:cNvSpPr/>
          <p:nvPr/>
        </p:nvSpPr>
        <p:spPr>
          <a:xfrm>
            <a:off x="2399568" y="5429090"/>
            <a:ext cx="148046" cy="14804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F15BDA4C-64B5-AAD3-387F-7EFDAAC53313}"/>
              </a:ext>
            </a:extLst>
          </p:cNvPr>
          <p:cNvCxnSpPr/>
          <p:nvPr/>
        </p:nvCxnSpPr>
        <p:spPr>
          <a:xfrm>
            <a:off x="3599713" y="5265045"/>
            <a:ext cx="1158240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3" name="Oval 222">
            <a:extLst>
              <a:ext uri="{FF2B5EF4-FFF2-40B4-BE49-F238E27FC236}">
                <a16:creationId xmlns:a16="http://schemas.microsoft.com/office/drawing/2014/main" id="{6ABCACFF-EB1E-A7C3-8EA0-DD0A42BCE28B}"/>
              </a:ext>
            </a:extLst>
          </p:cNvPr>
          <p:cNvSpPr/>
          <p:nvPr/>
        </p:nvSpPr>
        <p:spPr>
          <a:xfrm>
            <a:off x="5431795" y="3933117"/>
            <a:ext cx="148046" cy="14804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24" name="Oval 223">
            <a:extLst>
              <a:ext uri="{FF2B5EF4-FFF2-40B4-BE49-F238E27FC236}">
                <a16:creationId xmlns:a16="http://schemas.microsoft.com/office/drawing/2014/main" id="{F6A0A393-E749-9C27-6553-FBDDDC4E951D}"/>
              </a:ext>
            </a:extLst>
          </p:cNvPr>
          <p:cNvSpPr/>
          <p:nvPr/>
        </p:nvSpPr>
        <p:spPr>
          <a:xfrm>
            <a:off x="6198149" y="4159540"/>
            <a:ext cx="148046" cy="14804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26" name="Oval 225">
            <a:extLst>
              <a:ext uri="{FF2B5EF4-FFF2-40B4-BE49-F238E27FC236}">
                <a16:creationId xmlns:a16="http://schemas.microsoft.com/office/drawing/2014/main" id="{A5E892FC-A934-81A2-8287-3DFC94C126E4}"/>
              </a:ext>
            </a:extLst>
          </p:cNvPr>
          <p:cNvSpPr/>
          <p:nvPr/>
        </p:nvSpPr>
        <p:spPr>
          <a:xfrm>
            <a:off x="7144118" y="3359180"/>
            <a:ext cx="148046" cy="14804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28" name="Oval 227">
            <a:extLst>
              <a:ext uri="{FF2B5EF4-FFF2-40B4-BE49-F238E27FC236}">
                <a16:creationId xmlns:a16="http://schemas.microsoft.com/office/drawing/2014/main" id="{47EBFC50-E695-DD4D-5F00-130300004736}"/>
              </a:ext>
            </a:extLst>
          </p:cNvPr>
          <p:cNvSpPr/>
          <p:nvPr/>
        </p:nvSpPr>
        <p:spPr>
          <a:xfrm>
            <a:off x="6297206" y="3581785"/>
            <a:ext cx="148046" cy="14804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42" name="Triangle 241">
            <a:extLst>
              <a:ext uri="{FF2B5EF4-FFF2-40B4-BE49-F238E27FC236}">
                <a16:creationId xmlns:a16="http://schemas.microsoft.com/office/drawing/2014/main" id="{E1E7C069-8FEC-64D3-9447-9B074FCAC80D}"/>
              </a:ext>
            </a:extLst>
          </p:cNvPr>
          <p:cNvSpPr/>
          <p:nvPr/>
        </p:nvSpPr>
        <p:spPr>
          <a:xfrm>
            <a:off x="6750053" y="4444951"/>
            <a:ext cx="156754" cy="135133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44" name="Triangle 243">
            <a:extLst>
              <a:ext uri="{FF2B5EF4-FFF2-40B4-BE49-F238E27FC236}">
                <a16:creationId xmlns:a16="http://schemas.microsoft.com/office/drawing/2014/main" id="{F1777D2B-16F3-9DA5-E5E5-89ECC3764D4C}"/>
              </a:ext>
            </a:extLst>
          </p:cNvPr>
          <p:cNvSpPr/>
          <p:nvPr/>
        </p:nvSpPr>
        <p:spPr>
          <a:xfrm>
            <a:off x="7233990" y="6945318"/>
            <a:ext cx="156754" cy="135133"/>
          </a:xfrm>
          <a:prstGeom prst="triangl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6C662AA1-45CB-E42E-898F-E8FBCB710D8B}"/>
              </a:ext>
            </a:extLst>
          </p:cNvPr>
          <p:cNvSpPr txBox="1"/>
          <p:nvPr/>
        </p:nvSpPr>
        <p:spPr>
          <a:xfrm>
            <a:off x="840866" y="275632"/>
            <a:ext cx="759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dirty="0"/>
              <a:t>Agent</a:t>
            </a:r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7ED8AC1E-CC53-86E7-4CA8-FB6BC19377E9}"/>
              </a:ext>
            </a:extLst>
          </p:cNvPr>
          <p:cNvSpPr txBox="1"/>
          <p:nvPr/>
        </p:nvSpPr>
        <p:spPr>
          <a:xfrm>
            <a:off x="2251258" y="273521"/>
            <a:ext cx="1168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dirty="0"/>
              <a:t>Standorte</a:t>
            </a:r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9C542FC9-E248-2EB5-E05E-CE61E7268901}"/>
              </a:ext>
            </a:extLst>
          </p:cNvPr>
          <p:cNvSpPr txBox="1"/>
          <p:nvPr/>
        </p:nvSpPr>
        <p:spPr>
          <a:xfrm>
            <a:off x="3382030" y="3374264"/>
            <a:ext cx="163067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/>
              <a:t>Reduktion basierend auf:</a:t>
            </a:r>
          </a:p>
          <a:p>
            <a:pPr marL="285750" indent="-285750">
              <a:buFontTx/>
              <a:buChar char="-"/>
            </a:pPr>
            <a:r>
              <a:rPr lang="de-CH" sz="1400" b="1" dirty="0"/>
              <a:t>Agenten-Verfügbarkeit (Total oder Durchschnitt)</a:t>
            </a:r>
          </a:p>
          <a:p>
            <a:pPr marL="285750" indent="-285750">
              <a:buFontTx/>
              <a:buChar char="-"/>
            </a:pPr>
            <a:r>
              <a:rPr lang="de-CH" sz="1400" b="1" dirty="0"/>
              <a:t>Standort-Priorität</a:t>
            </a:r>
          </a:p>
        </p:txBody>
      </p:sp>
      <p:sp>
        <p:nvSpPr>
          <p:cNvPr id="275" name="Rectangle 274">
            <a:extLst>
              <a:ext uri="{FF2B5EF4-FFF2-40B4-BE49-F238E27FC236}">
                <a16:creationId xmlns:a16="http://schemas.microsoft.com/office/drawing/2014/main" id="{693FE791-381B-9047-9C1F-8235C4532672}"/>
              </a:ext>
            </a:extLst>
          </p:cNvPr>
          <p:cNvSpPr/>
          <p:nvPr/>
        </p:nvSpPr>
        <p:spPr>
          <a:xfrm>
            <a:off x="317131" y="3135477"/>
            <a:ext cx="3002285" cy="446096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cxnSp>
        <p:nvCxnSpPr>
          <p:cNvPr id="276" name="Straight Arrow Connector 275">
            <a:extLst>
              <a:ext uri="{FF2B5EF4-FFF2-40B4-BE49-F238E27FC236}">
                <a16:creationId xmlns:a16="http://schemas.microsoft.com/office/drawing/2014/main" id="{E0784096-F22F-E59C-C213-A8A0E57FFB2B}"/>
              </a:ext>
            </a:extLst>
          </p:cNvPr>
          <p:cNvCxnSpPr>
            <a:cxnSpLocks/>
          </p:cNvCxnSpPr>
          <p:nvPr/>
        </p:nvCxnSpPr>
        <p:spPr>
          <a:xfrm>
            <a:off x="8254812" y="5190146"/>
            <a:ext cx="923104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9" name="TextBox 278">
            <a:extLst>
              <a:ext uri="{FF2B5EF4-FFF2-40B4-BE49-F238E27FC236}">
                <a16:creationId xmlns:a16="http://schemas.microsoft.com/office/drawing/2014/main" id="{038B2FF7-9E15-0379-B739-68B64F49AD84}"/>
              </a:ext>
            </a:extLst>
          </p:cNvPr>
          <p:cNvSpPr txBox="1"/>
          <p:nvPr/>
        </p:nvSpPr>
        <p:spPr>
          <a:xfrm>
            <a:off x="8041540" y="3512890"/>
            <a:ext cx="133384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/>
              <a:t>Cluster</a:t>
            </a:r>
            <a:r>
              <a:rPr lang="de-CH" sz="1400" b="1" baseline="30000" dirty="0"/>
              <a:t>1</a:t>
            </a:r>
            <a:r>
              <a:rPr lang="de-CH" sz="1400" b="1" dirty="0"/>
              <a:t> basierend auf individueller Verfügbarkeit</a:t>
            </a:r>
          </a:p>
          <a:p>
            <a:r>
              <a:rPr lang="de-CH" sz="1400" b="1" dirty="0"/>
              <a:t>(Cluster muss driften können)</a:t>
            </a:r>
            <a:endParaRPr lang="en-US" sz="1400" b="1" dirty="0"/>
          </a:p>
        </p:txBody>
      </p:sp>
      <p:sp>
        <p:nvSpPr>
          <p:cNvPr id="287" name="Rounded Rectangle 286">
            <a:extLst>
              <a:ext uri="{FF2B5EF4-FFF2-40B4-BE49-F238E27FC236}">
                <a16:creationId xmlns:a16="http://schemas.microsoft.com/office/drawing/2014/main" id="{49704E0D-3695-4A3D-B931-1ABBDACAE35F}"/>
              </a:ext>
            </a:extLst>
          </p:cNvPr>
          <p:cNvSpPr/>
          <p:nvPr/>
        </p:nvSpPr>
        <p:spPr>
          <a:xfrm>
            <a:off x="9574755" y="7844171"/>
            <a:ext cx="2489771" cy="96304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b="1" dirty="0">
                <a:solidFill>
                  <a:schemeClr val="tx1"/>
                </a:solidFill>
              </a:rPr>
              <a:t>Cluster von Standorten, welche Agenten in einer Woche besuchen sollten (mehr als möglich)</a:t>
            </a:r>
          </a:p>
        </p:txBody>
      </p:sp>
      <p:sp>
        <p:nvSpPr>
          <p:cNvPr id="314" name="Rectangle 313">
            <a:extLst>
              <a:ext uri="{FF2B5EF4-FFF2-40B4-BE49-F238E27FC236}">
                <a16:creationId xmlns:a16="http://schemas.microsoft.com/office/drawing/2014/main" id="{38F13FCE-A6F2-53EC-CD47-EECB514F8D28}"/>
              </a:ext>
            </a:extLst>
          </p:cNvPr>
          <p:cNvSpPr/>
          <p:nvPr/>
        </p:nvSpPr>
        <p:spPr>
          <a:xfrm>
            <a:off x="18326694" y="4561603"/>
            <a:ext cx="2971806" cy="137050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cxnSp>
        <p:nvCxnSpPr>
          <p:cNvPr id="328" name="Straight Arrow Connector 327">
            <a:extLst>
              <a:ext uri="{FF2B5EF4-FFF2-40B4-BE49-F238E27FC236}">
                <a16:creationId xmlns:a16="http://schemas.microsoft.com/office/drawing/2014/main" id="{6141F608-5E9F-F897-52A6-982CFBB0493B}"/>
              </a:ext>
            </a:extLst>
          </p:cNvPr>
          <p:cNvCxnSpPr>
            <a:cxnSpLocks/>
            <a:stCxn id="418" idx="5"/>
          </p:cNvCxnSpPr>
          <p:nvPr/>
        </p:nvCxnSpPr>
        <p:spPr>
          <a:xfrm flipV="1">
            <a:off x="15798199" y="5204848"/>
            <a:ext cx="2448178" cy="1770789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9" name="TextBox 328">
            <a:extLst>
              <a:ext uri="{FF2B5EF4-FFF2-40B4-BE49-F238E27FC236}">
                <a16:creationId xmlns:a16="http://schemas.microsoft.com/office/drawing/2014/main" id="{EE4F9B2E-A147-324C-AB62-D2A88D47A412}"/>
              </a:ext>
            </a:extLst>
          </p:cNvPr>
          <p:cNvSpPr txBox="1"/>
          <p:nvPr/>
        </p:nvSpPr>
        <p:spPr>
          <a:xfrm>
            <a:off x="16861323" y="4700604"/>
            <a:ext cx="144543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/>
              <a:t>Sequenzielle Routen-Optimierung</a:t>
            </a:r>
            <a:endParaRPr lang="en-US" sz="1400" b="1" dirty="0"/>
          </a:p>
        </p:txBody>
      </p:sp>
      <p:sp>
        <p:nvSpPr>
          <p:cNvPr id="330" name="Triangle 329">
            <a:extLst>
              <a:ext uri="{FF2B5EF4-FFF2-40B4-BE49-F238E27FC236}">
                <a16:creationId xmlns:a16="http://schemas.microsoft.com/office/drawing/2014/main" id="{7399C6FD-14CF-77E3-D6EE-CFD93369F173}"/>
              </a:ext>
            </a:extLst>
          </p:cNvPr>
          <p:cNvSpPr/>
          <p:nvPr/>
        </p:nvSpPr>
        <p:spPr>
          <a:xfrm>
            <a:off x="566414" y="392733"/>
            <a:ext cx="156754" cy="135133"/>
          </a:xfrm>
          <a:prstGeom prst="triangl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31" name="Rounded Rectangle 330">
            <a:extLst>
              <a:ext uri="{FF2B5EF4-FFF2-40B4-BE49-F238E27FC236}">
                <a16:creationId xmlns:a16="http://schemas.microsoft.com/office/drawing/2014/main" id="{B739B9BE-5066-CC3B-83F0-391FEDBF7148}"/>
              </a:ext>
            </a:extLst>
          </p:cNvPr>
          <p:cNvSpPr/>
          <p:nvPr/>
        </p:nvSpPr>
        <p:spPr>
          <a:xfrm>
            <a:off x="516918" y="7842259"/>
            <a:ext cx="2489771" cy="96304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b="1" dirty="0">
                <a:solidFill>
                  <a:schemeClr val="tx1"/>
                </a:solidFill>
              </a:rPr>
              <a:t>Alle Standorte mit vordefinierter Priorität, Öffnungszeiten und max. Besuchsdauer</a:t>
            </a:r>
          </a:p>
        </p:txBody>
      </p:sp>
      <p:sp>
        <p:nvSpPr>
          <p:cNvPr id="332" name="Rectangle 331">
            <a:extLst>
              <a:ext uri="{FF2B5EF4-FFF2-40B4-BE49-F238E27FC236}">
                <a16:creationId xmlns:a16="http://schemas.microsoft.com/office/drawing/2014/main" id="{52BEF1CD-CC4C-E37A-0D2E-893D245E83E3}"/>
              </a:ext>
            </a:extLst>
          </p:cNvPr>
          <p:cNvSpPr/>
          <p:nvPr/>
        </p:nvSpPr>
        <p:spPr>
          <a:xfrm>
            <a:off x="9318498" y="3135477"/>
            <a:ext cx="3002285" cy="446096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33" name="Oval 332">
            <a:extLst>
              <a:ext uri="{FF2B5EF4-FFF2-40B4-BE49-F238E27FC236}">
                <a16:creationId xmlns:a16="http://schemas.microsoft.com/office/drawing/2014/main" id="{73F41231-2DF1-C2D3-D421-3D847C631C0A}"/>
              </a:ext>
            </a:extLst>
          </p:cNvPr>
          <p:cNvSpPr/>
          <p:nvPr/>
        </p:nvSpPr>
        <p:spPr>
          <a:xfrm>
            <a:off x="10984010" y="3853930"/>
            <a:ext cx="148046" cy="14804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34" name="Oval 333">
            <a:extLst>
              <a:ext uri="{FF2B5EF4-FFF2-40B4-BE49-F238E27FC236}">
                <a16:creationId xmlns:a16="http://schemas.microsoft.com/office/drawing/2014/main" id="{5584BDDB-EF41-7EB9-8F6A-01888D870F31}"/>
              </a:ext>
            </a:extLst>
          </p:cNvPr>
          <p:cNvSpPr/>
          <p:nvPr/>
        </p:nvSpPr>
        <p:spPr>
          <a:xfrm>
            <a:off x="11841804" y="4258878"/>
            <a:ext cx="148046" cy="14804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35" name="Oval 334">
            <a:extLst>
              <a:ext uri="{FF2B5EF4-FFF2-40B4-BE49-F238E27FC236}">
                <a16:creationId xmlns:a16="http://schemas.microsoft.com/office/drawing/2014/main" id="{F4222D91-7BE1-698D-1F8E-3B43BA1EF90D}"/>
              </a:ext>
            </a:extLst>
          </p:cNvPr>
          <p:cNvSpPr/>
          <p:nvPr/>
        </p:nvSpPr>
        <p:spPr>
          <a:xfrm>
            <a:off x="10376587" y="4777039"/>
            <a:ext cx="148046" cy="14804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36" name="Oval 335">
            <a:extLst>
              <a:ext uri="{FF2B5EF4-FFF2-40B4-BE49-F238E27FC236}">
                <a16:creationId xmlns:a16="http://schemas.microsoft.com/office/drawing/2014/main" id="{CDB40FB2-891B-FE13-E630-24B83CC3445E}"/>
              </a:ext>
            </a:extLst>
          </p:cNvPr>
          <p:cNvSpPr/>
          <p:nvPr/>
        </p:nvSpPr>
        <p:spPr>
          <a:xfrm>
            <a:off x="10528987" y="5843839"/>
            <a:ext cx="148046" cy="14804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37" name="Oval 336">
            <a:extLst>
              <a:ext uri="{FF2B5EF4-FFF2-40B4-BE49-F238E27FC236}">
                <a16:creationId xmlns:a16="http://schemas.microsoft.com/office/drawing/2014/main" id="{AF73CA4A-CEDB-DD51-7B0D-B77EF5768019}"/>
              </a:ext>
            </a:extLst>
          </p:cNvPr>
          <p:cNvSpPr/>
          <p:nvPr/>
        </p:nvSpPr>
        <p:spPr>
          <a:xfrm>
            <a:off x="11937598" y="5077485"/>
            <a:ext cx="148046" cy="14804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38" name="Oval 337">
            <a:extLst>
              <a:ext uri="{FF2B5EF4-FFF2-40B4-BE49-F238E27FC236}">
                <a16:creationId xmlns:a16="http://schemas.microsoft.com/office/drawing/2014/main" id="{2C628EF6-4063-4CD9-A694-F43363723D7A}"/>
              </a:ext>
            </a:extLst>
          </p:cNvPr>
          <p:cNvSpPr/>
          <p:nvPr/>
        </p:nvSpPr>
        <p:spPr>
          <a:xfrm>
            <a:off x="11693758" y="6180402"/>
            <a:ext cx="148046" cy="14804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39" name="Oval 338">
            <a:extLst>
              <a:ext uri="{FF2B5EF4-FFF2-40B4-BE49-F238E27FC236}">
                <a16:creationId xmlns:a16="http://schemas.microsoft.com/office/drawing/2014/main" id="{CA6B10CC-9BFA-E25B-EFAB-6EA07E73B452}"/>
              </a:ext>
            </a:extLst>
          </p:cNvPr>
          <p:cNvSpPr/>
          <p:nvPr/>
        </p:nvSpPr>
        <p:spPr>
          <a:xfrm>
            <a:off x="10147987" y="6046315"/>
            <a:ext cx="148046" cy="14804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40" name="Oval 339">
            <a:extLst>
              <a:ext uri="{FF2B5EF4-FFF2-40B4-BE49-F238E27FC236}">
                <a16:creationId xmlns:a16="http://schemas.microsoft.com/office/drawing/2014/main" id="{151450DF-A1A4-678D-788F-E90D1A6C0CE9}"/>
              </a:ext>
            </a:extLst>
          </p:cNvPr>
          <p:cNvSpPr/>
          <p:nvPr/>
        </p:nvSpPr>
        <p:spPr>
          <a:xfrm>
            <a:off x="9729976" y="6821378"/>
            <a:ext cx="148046" cy="14804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41" name="Oval 340">
            <a:extLst>
              <a:ext uri="{FF2B5EF4-FFF2-40B4-BE49-F238E27FC236}">
                <a16:creationId xmlns:a16="http://schemas.microsoft.com/office/drawing/2014/main" id="{F5A801C1-132F-45CA-33DD-640064E64CD0}"/>
              </a:ext>
            </a:extLst>
          </p:cNvPr>
          <p:cNvSpPr/>
          <p:nvPr/>
        </p:nvSpPr>
        <p:spPr>
          <a:xfrm>
            <a:off x="10835964" y="7078280"/>
            <a:ext cx="148046" cy="14804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42" name="Oval 341">
            <a:extLst>
              <a:ext uri="{FF2B5EF4-FFF2-40B4-BE49-F238E27FC236}">
                <a16:creationId xmlns:a16="http://schemas.microsoft.com/office/drawing/2014/main" id="{C74C7A07-AEB5-787B-B7F4-A8CFE4D3F90C}"/>
              </a:ext>
            </a:extLst>
          </p:cNvPr>
          <p:cNvSpPr/>
          <p:nvPr/>
        </p:nvSpPr>
        <p:spPr>
          <a:xfrm>
            <a:off x="10587770" y="7226326"/>
            <a:ext cx="148046" cy="14804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43" name="Oval 342">
            <a:extLst>
              <a:ext uri="{FF2B5EF4-FFF2-40B4-BE49-F238E27FC236}">
                <a16:creationId xmlns:a16="http://schemas.microsoft.com/office/drawing/2014/main" id="{F3B0D308-E344-3D29-6710-6CA6D0305912}"/>
              </a:ext>
            </a:extLst>
          </p:cNvPr>
          <p:cNvSpPr/>
          <p:nvPr/>
        </p:nvSpPr>
        <p:spPr>
          <a:xfrm>
            <a:off x="10914341" y="6272738"/>
            <a:ext cx="148046" cy="14804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44" name="Oval 343">
            <a:extLst>
              <a:ext uri="{FF2B5EF4-FFF2-40B4-BE49-F238E27FC236}">
                <a16:creationId xmlns:a16="http://schemas.microsoft.com/office/drawing/2014/main" id="{86A03ADC-5916-B408-7993-AF1334A075A3}"/>
              </a:ext>
            </a:extLst>
          </p:cNvPr>
          <p:cNvSpPr/>
          <p:nvPr/>
        </p:nvSpPr>
        <p:spPr>
          <a:xfrm>
            <a:off x="10289501" y="6680953"/>
            <a:ext cx="148046" cy="14804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45" name="Oval 344">
            <a:extLst>
              <a:ext uri="{FF2B5EF4-FFF2-40B4-BE49-F238E27FC236}">
                <a16:creationId xmlns:a16="http://schemas.microsoft.com/office/drawing/2014/main" id="{4817C832-1E0F-7B03-6820-4CBD68BAE3C9}"/>
              </a:ext>
            </a:extLst>
          </p:cNvPr>
          <p:cNvSpPr/>
          <p:nvPr/>
        </p:nvSpPr>
        <p:spPr>
          <a:xfrm>
            <a:off x="10141455" y="4597967"/>
            <a:ext cx="148046" cy="14804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46" name="Oval 345">
            <a:extLst>
              <a:ext uri="{FF2B5EF4-FFF2-40B4-BE49-F238E27FC236}">
                <a16:creationId xmlns:a16="http://schemas.microsoft.com/office/drawing/2014/main" id="{B7ABDDC6-D31C-A6EE-EE8E-67CF141BD632}"/>
              </a:ext>
            </a:extLst>
          </p:cNvPr>
          <p:cNvSpPr/>
          <p:nvPr/>
        </p:nvSpPr>
        <p:spPr>
          <a:xfrm>
            <a:off x="11280101" y="5294653"/>
            <a:ext cx="148046" cy="14804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47" name="Oval 346">
            <a:extLst>
              <a:ext uri="{FF2B5EF4-FFF2-40B4-BE49-F238E27FC236}">
                <a16:creationId xmlns:a16="http://schemas.microsoft.com/office/drawing/2014/main" id="{81E7706B-0B26-91AF-9CEF-CF400EE6AFE6}"/>
              </a:ext>
            </a:extLst>
          </p:cNvPr>
          <p:cNvSpPr/>
          <p:nvPr/>
        </p:nvSpPr>
        <p:spPr>
          <a:xfrm>
            <a:off x="9760455" y="4800443"/>
            <a:ext cx="148046" cy="14804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48" name="Oval 347">
            <a:extLst>
              <a:ext uri="{FF2B5EF4-FFF2-40B4-BE49-F238E27FC236}">
                <a16:creationId xmlns:a16="http://schemas.microsoft.com/office/drawing/2014/main" id="{9F7F12BB-0DC4-6169-23A0-CB2F9A15F77C}"/>
              </a:ext>
            </a:extLst>
          </p:cNvPr>
          <p:cNvSpPr/>
          <p:nvPr/>
        </p:nvSpPr>
        <p:spPr>
          <a:xfrm>
            <a:off x="10526809" y="5026866"/>
            <a:ext cx="148046" cy="14804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49" name="Oval 348">
            <a:extLst>
              <a:ext uri="{FF2B5EF4-FFF2-40B4-BE49-F238E27FC236}">
                <a16:creationId xmlns:a16="http://schemas.microsoft.com/office/drawing/2014/main" id="{B60550AA-B406-DCA1-4145-599716F54874}"/>
              </a:ext>
            </a:extLst>
          </p:cNvPr>
          <p:cNvSpPr/>
          <p:nvPr/>
        </p:nvSpPr>
        <p:spPr>
          <a:xfrm>
            <a:off x="9901969" y="5435081"/>
            <a:ext cx="148046" cy="14804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50" name="Oval 349">
            <a:extLst>
              <a:ext uri="{FF2B5EF4-FFF2-40B4-BE49-F238E27FC236}">
                <a16:creationId xmlns:a16="http://schemas.microsoft.com/office/drawing/2014/main" id="{B277CA0C-F434-0E48-5D27-4AD9595AA839}"/>
              </a:ext>
            </a:extLst>
          </p:cNvPr>
          <p:cNvSpPr/>
          <p:nvPr/>
        </p:nvSpPr>
        <p:spPr>
          <a:xfrm>
            <a:off x="9735421" y="3933117"/>
            <a:ext cx="148046" cy="14804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51" name="Oval 350">
            <a:extLst>
              <a:ext uri="{FF2B5EF4-FFF2-40B4-BE49-F238E27FC236}">
                <a16:creationId xmlns:a16="http://schemas.microsoft.com/office/drawing/2014/main" id="{65404163-537A-0F2F-42D3-C95B87C3F186}"/>
              </a:ext>
            </a:extLst>
          </p:cNvPr>
          <p:cNvSpPr/>
          <p:nvPr/>
        </p:nvSpPr>
        <p:spPr>
          <a:xfrm>
            <a:off x="10501775" y="4159540"/>
            <a:ext cx="148046" cy="14804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52" name="Oval 351">
            <a:extLst>
              <a:ext uri="{FF2B5EF4-FFF2-40B4-BE49-F238E27FC236}">
                <a16:creationId xmlns:a16="http://schemas.microsoft.com/office/drawing/2014/main" id="{B1A7A8F3-51A8-C115-AB15-7BAE9C64BC8E}"/>
              </a:ext>
            </a:extLst>
          </p:cNvPr>
          <p:cNvSpPr/>
          <p:nvPr/>
        </p:nvSpPr>
        <p:spPr>
          <a:xfrm>
            <a:off x="11447744" y="3359180"/>
            <a:ext cx="148046" cy="14804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53" name="Oval 352">
            <a:extLst>
              <a:ext uri="{FF2B5EF4-FFF2-40B4-BE49-F238E27FC236}">
                <a16:creationId xmlns:a16="http://schemas.microsoft.com/office/drawing/2014/main" id="{138374D2-3806-4592-0948-EB27393C7F81}"/>
              </a:ext>
            </a:extLst>
          </p:cNvPr>
          <p:cNvSpPr/>
          <p:nvPr/>
        </p:nvSpPr>
        <p:spPr>
          <a:xfrm>
            <a:off x="10600832" y="3581785"/>
            <a:ext cx="148046" cy="14804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54" name="Triangle 353">
            <a:extLst>
              <a:ext uri="{FF2B5EF4-FFF2-40B4-BE49-F238E27FC236}">
                <a16:creationId xmlns:a16="http://schemas.microsoft.com/office/drawing/2014/main" id="{A7C06DDC-9494-F0BD-9218-1EC6A0689F14}"/>
              </a:ext>
            </a:extLst>
          </p:cNvPr>
          <p:cNvSpPr/>
          <p:nvPr/>
        </p:nvSpPr>
        <p:spPr>
          <a:xfrm>
            <a:off x="11053679" y="4444951"/>
            <a:ext cx="156754" cy="135133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55" name="Triangle 354">
            <a:extLst>
              <a:ext uri="{FF2B5EF4-FFF2-40B4-BE49-F238E27FC236}">
                <a16:creationId xmlns:a16="http://schemas.microsoft.com/office/drawing/2014/main" id="{BA7C9EEB-40AA-6161-921E-D9B054DE5D3F}"/>
              </a:ext>
            </a:extLst>
          </p:cNvPr>
          <p:cNvSpPr/>
          <p:nvPr/>
        </p:nvSpPr>
        <p:spPr>
          <a:xfrm>
            <a:off x="11615381" y="6948787"/>
            <a:ext cx="156754" cy="135133"/>
          </a:xfrm>
          <a:prstGeom prst="triangl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56" name="Rounded Rectangle 355">
            <a:extLst>
              <a:ext uri="{FF2B5EF4-FFF2-40B4-BE49-F238E27FC236}">
                <a16:creationId xmlns:a16="http://schemas.microsoft.com/office/drawing/2014/main" id="{C000175E-4848-23C3-F951-EA8537E6F23B}"/>
              </a:ext>
            </a:extLst>
          </p:cNvPr>
          <p:cNvSpPr/>
          <p:nvPr/>
        </p:nvSpPr>
        <p:spPr>
          <a:xfrm>
            <a:off x="5049057" y="7835923"/>
            <a:ext cx="2976152" cy="96304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b="1" dirty="0">
                <a:solidFill>
                  <a:schemeClr val="tx1"/>
                </a:solidFill>
              </a:rPr>
              <a:t>Standorte, welche innerhalb der nächsten zwei Tage (Donnerstags: 1.5) besucht werden können (Vereinfachung, um mehr Standorte zu berücksichtigen)</a:t>
            </a:r>
          </a:p>
        </p:txBody>
      </p:sp>
      <p:sp>
        <p:nvSpPr>
          <p:cNvPr id="382" name="Rectangle 381">
            <a:extLst>
              <a:ext uri="{FF2B5EF4-FFF2-40B4-BE49-F238E27FC236}">
                <a16:creationId xmlns:a16="http://schemas.microsoft.com/office/drawing/2014/main" id="{83D3122C-988E-B88C-67DF-F66E8441C872}"/>
              </a:ext>
            </a:extLst>
          </p:cNvPr>
          <p:cNvSpPr/>
          <p:nvPr/>
        </p:nvSpPr>
        <p:spPr>
          <a:xfrm>
            <a:off x="13814665" y="4580083"/>
            <a:ext cx="3002285" cy="301635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85" name="Oval 384">
            <a:extLst>
              <a:ext uri="{FF2B5EF4-FFF2-40B4-BE49-F238E27FC236}">
                <a16:creationId xmlns:a16="http://schemas.microsoft.com/office/drawing/2014/main" id="{AA6F96E9-A341-6B52-DEAD-D52C613E286E}"/>
              </a:ext>
            </a:extLst>
          </p:cNvPr>
          <p:cNvSpPr/>
          <p:nvPr/>
        </p:nvSpPr>
        <p:spPr>
          <a:xfrm>
            <a:off x="14872754" y="4777039"/>
            <a:ext cx="148046" cy="14804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86" name="Oval 385">
            <a:extLst>
              <a:ext uri="{FF2B5EF4-FFF2-40B4-BE49-F238E27FC236}">
                <a16:creationId xmlns:a16="http://schemas.microsoft.com/office/drawing/2014/main" id="{CA8914B5-566A-CD53-805A-D032805ED6DA}"/>
              </a:ext>
            </a:extLst>
          </p:cNvPr>
          <p:cNvSpPr/>
          <p:nvPr/>
        </p:nvSpPr>
        <p:spPr>
          <a:xfrm>
            <a:off x="15025154" y="5843839"/>
            <a:ext cx="148046" cy="14804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87" name="Oval 386">
            <a:extLst>
              <a:ext uri="{FF2B5EF4-FFF2-40B4-BE49-F238E27FC236}">
                <a16:creationId xmlns:a16="http://schemas.microsoft.com/office/drawing/2014/main" id="{391CB342-82C7-AA46-BD10-CE21BCEE74DC}"/>
              </a:ext>
            </a:extLst>
          </p:cNvPr>
          <p:cNvSpPr/>
          <p:nvPr/>
        </p:nvSpPr>
        <p:spPr>
          <a:xfrm>
            <a:off x="16433765" y="5077485"/>
            <a:ext cx="148046" cy="14804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88" name="Oval 387">
            <a:extLst>
              <a:ext uri="{FF2B5EF4-FFF2-40B4-BE49-F238E27FC236}">
                <a16:creationId xmlns:a16="http://schemas.microsoft.com/office/drawing/2014/main" id="{2A5886FB-E040-7495-47FD-5C6A4CE3737C}"/>
              </a:ext>
            </a:extLst>
          </p:cNvPr>
          <p:cNvSpPr/>
          <p:nvPr/>
        </p:nvSpPr>
        <p:spPr>
          <a:xfrm>
            <a:off x="16189925" y="6180402"/>
            <a:ext cx="148046" cy="14804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89" name="Oval 388">
            <a:extLst>
              <a:ext uri="{FF2B5EF4-FFF2-40B4-BE49-F238E27FC236}">
                <a16:creationId xmlns:a16="http://schemas.microsoft.com/office/drawing/2014/main" id="{FBB959AC-5299-13E4-25C2-D9013A1ACF65}"/>
              </a:ext>
            </a:extLst>
          </p:cNvPr>
          <p:cNvSpPr/>
          <p:nvPr/>
        </p:nvSpPr>
        <p:spPr>
          <a:xfrm>
            <a:off x="14644154" y="6046315"/>
            <a:ext cx="148046" cy="14804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90" name="Oval 389">
            <a:extLst>
              <a:ext uri="{FF2B5EF4-FFF2-40B4-BE49-F238E27FC236}">
                <a16:creationId xmlns:a16="http://schemas.microsoft.com/office/drawing/2014/main" id="{56B3C453-777C-ACC3-DD1F-AEF04CD25909}"/>
              </a:ext>
            </a:extLst>
          </p:cNvPr>
          <p:cNvSpPr/>
          <p:nvPr/>
        </p:nvSpPr>
        <p:spPr>
          <a:xfrm>
            <a:off x="14226143" y="6821378"/>
            <a:ext cx="148046" cy="14804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91" name="Oval 390">
            <a:extLst>
              <a:ext uri="{FF2B5EF4-FFF2-40B4-BE49-F238E27FC236}">
                <a16:creationId xmlns:a16="http://schemas.microsoft.com/office/drawing/2014/main" id="{2BDD0812-F745-20BD-C7E8-D1100139271D}"/>
              </a:ext>
            </a:extLst>
          </p:cNvPr>
          <p:cNvSpPr/>
          <p:nvPr/>
        </p:nvSpPr>
        <p:spPr>
          <a:xfrm>
            <a:off x="15332131" y="7078280"/>
            <a:ext cx="148046" cy="14804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92" name="Oval 391">
            <a:extLst>
              <a:ext uri="{FF2B5EF4-FFF2-40B4-BE49-F238E27FC236}">
                <a16:creationId xmlns:a16="http://schemas.microsoft.com/office/drawing/2014/main" id="{2CB72D08-CB92-4A2D-9AEE-E45EC508ED0B}"/>
              </a:ext>
            </a:extLst>
          </p:cNvPr>
          <p:cNvSpPr/>
          <p:nvPr/>
        </p:nvSpPr>
        <p:spPr>
          <a:xfrm>
            <a:off x="15083937" y="7226326"/>
            <a:ext cx="148046" cy="14804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93" name="Oval 392">
            <a:extLst>
              <a:ext uri="{FF2B5EF4-FFF2-40B4-BE49-F238E27FC236}">
                <a16:creationId xmlns:a16="http://schemas.microsoft.com/office/drawing/2014/main" id="{D8D34C93-2400-13DB-07E0-31E25DCFFD85}"/>
              </a:ext>
            </a:extLst>
          </p:cNvPr>
          <p:cNvSpPr/>
          <p:nvPr/>
        </p:nvSpPr>
        <p:spPr>
          <a:xfrm>
            <a:off x="15410508" y="6272738"/>
            <a:ext cx="148046" cy="14804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94" name="Oval 393">
            <a:extLst>
              <a:ext uri="{FF2B5EF4-FFF2-40B4-BE49-F238E27FC236}">
                <a16:creationId xmlns:a16="http://schemas.microsoft.com/office/drawing/2014/main" id="{128C5CF7-7726-C20F-79C6-AD05D6C6D33A}"/>
              </a:ext>
            </a:extLst>
          </p:cNvPr>
          <p:cNvSpPr/>
          <p:nvPr/>
        </p:nvSpPr>
        <p:spPr>
          <a:xfrm>
            <a:off x="14785668" y="6680953"/>
            <a:ext cx="148046" cy="14804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96" name="Oval 395">
            <a:extLst>
              <a:ext uri="{FF2B5EF4-FFF2-40B4-BE49-F238E27FC236}">
                <a16:creationId xmlns:a16="http://schemas.microsoft.com/office/drawing/2014/main" id="{25C8961A-4AB6-0B7F-089A-6A995EC988C2}"/>
              </a:ext>
            </a:extLst>
          </p:cNvPr>
          <p:cNvSpPr/>
          <p:nvPr/>
        </p:nvSpPr>
        <p:spPr>
          <a:xfrm>
            <a:off x="15776268" y="5294653"/>
            <a:ext cx="148046" cy="14804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98" name="Oval 397">
            <a:extLst>
              <a:ext uri="{FF2B5EF4-FFF2-40B4-BE49-F238E27FC236}">
                <a16:creationId xmlns:a16="http://schemas.microsoft.com/office/drawing/2014/main" id="{C8078C5A-A4A8-6FDF-19F1-6CD2EFB6B049}"/>
              </a:ext>
            </a:extLst>
          </p:cNvPr>
          <p:cNvSpPr/>
          <p:nvPr/>
        </p:nvSpPr>
        <p:spPr>
          <a:xfrm>
            <a:off x="15022976" y="5026866"/>
            <a:ext cx="148046" cy="14804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99" name="Oval 398">
            <a:extLst>
              <a:ext uri="{FF2B5EF4-FFF2-40B4-BE49-F238E27FC236}">
                <a16:creationId xmlns:a16="http://schemas.microsoft.com/office/drawing/2014/main" id="{1CCCFFC7-C61E-3C6A-E3E7-9FFC40CE3F1F}"/>
              </a:ext>
            </a:extLst>
          </p:cNvPr>
          <p:cNvSpPr/>
          <p:nvPr/>
        </p:nvSpPr>
        <p:spPr>
          <a:xfrm>
            <a:off x="14398136" y="5435081"/>
            <a:ext cx="148046" cy="14804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05" name="Triangle 404">
            <a:extLst>
              <a:ext uri="{FF2B5EF4-FFF2-40B4-BE49-F238E27FC236}">
                <a16:creationId xmlns:a16="http://schemas.microsoft.com/office/drawing/2014/main" id="{1EBCD7F8-8544-8AB7-9B04-51D32B000966}"/>
              </a:ext>
            </a:extLst>
          </p:cNvPr>
          <p:cNvSpPr/>
          <p:nvPr/>
        </p:nvSpPr>
        <p:spPr>
          <a:xfrm>
            <a:off x="16111548" y="6948787"/>
            <a:ext cx="156754" cy="135133"/>
          </a:xfrm>
          <a:prstGeom prst="triangl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cxnSp>
        <p:nvCxnSpPr>
          <p:cNvPr id="406" name="Straight Arrow Connector 405">
            <a:extLst>
              <a:ext uri="{FF2B5EF4-FFF2-40B4-BE49-F238E27FC236}">
                <a16:creationId xmlns:a16="http://schemas.microsoft.com/office/drawing/2014/main" id="{5F178EE3-B1A4-0764-3F13-FDB73B8FD561}"/>
              </a:ext>
            </a:extLst>
          </p:cNvPr>
          <p:cNvCxnSpPr>
            <a:cxnSpLocks/>
          </p:cNvCxnSpPr>
          <p:nvPr/>
        </p:nvCxnSpPr>
        <p:spPr>
          <a:xfrm>
            <a:off x="12610168" y="5356289"/>
            <a:ext cx="923104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7" name="TextBox 406">
            <a:extLst>
              <a:ext uri="{FF2B5EF4-FFF2-40B4-BE49-F238E27FC236}">
                <a16:creationId xmlns:a16="http://schemas.microsoft.com/office/drawing/2014/main" id="{5DE1D622-B0D6-9D04-DB64-D0650CBF50EB}"/>
              </a:ext>
            </a:extLst>
          </p:cNvPr>
          <p:cNvSpPr txBox="1"/>
          <p:nvPr/>
        </p:nvSpPr>
        <p:spPr>
          <a:xfrm>
            <a:off x="12378783" y="3891501"/>
            <a:ext cx="144543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/>
              <a:t>Sub-Cluster</a:t>
            </a:r>
            <a:r>
              <a:rPr lang="de-CH" sz="1400" b="1" baseline="30000" dirty="0"/>
              <a:t>1</a:t>
            </a:r>
            <a:r>
              <a:rPr lang="de-CH" sz="1400" b="1" dirty="0"/>
              <a:t> basierend auf Anzahl Runs und Übernachtungs-Möglichkeit</a:t>
            </a:r>
            <a:endParaRPr lang="en-US" sz="1400" b="1" dirty="0"/>
          </a:p>
        </p:txBody>
      </p:sp>
      <p:sp>
        <p:nvSpPr>
          <p:cNvPr id="418" name="Oval 417">
            <a:extLst>
              <a:ext uri="{FF2B5EF4-FFF2-40B4-BE49-F238E27FC236}">
                <a16:creationId xmlns:a16="http://schemas.microsoft.com/office/drawing/2014/main" id="{CB664A96-4607-F9BD-A3D2-04228CEA4E80}"/>
              </a:ext>
            </a:extLst>
          </p:cNvPr>
          <p:cNvSpPr/>
          <p:nvPr/>
        </p:nvSpPr>
        <p:spPr>
          <a:xfrm rot="16987667">
            <a:off x="14632523" y="5929430"/>
            <a:ext cx="694528" cy="221496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19" name="Oval 418">
            <a:extLst>
              <a:ext uri="{FF2B5EF4-FFF2-40B4-BE49-F238E27FC236}">
                <a16:creationId xmlns:a16="http://schemas.microsoft.com/office/drawing/2014/main" id="{F8E07522-06E7-A793-9C3B-77F9B976272E}"/>
              </a:ext>
            </a:extLst>
          </p:cNvPr>
          <p:cNvSpPr/>
          <p:nvPr/>
        </p:nvSpPr>
        <p:spPr>
          <a:xfrm rot="19754657">
            <a:off x="14391039" y="4680430"/>
            <a:ext cx="1417631" cy="1977978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20" name="Oval 419">
            <a:extLst>
              <a:ext uri="{FF2B5EF4-FFF2-40B4-BE49-F238E27FC236}">
                <a16:creationId xmlns:a16="http://schemas.microsoft.com/office/drawing/2014/main" id="{062E634F-4088-BCFB-BC64-C52BF844D6B8}"/>
              </a:ext>
            </a:extLst>
          </p:cNvPr>
          <p:cNvSpPr/>
          <p:nvPr/>
        </p:nvSpPr>
        <p:spPr>
          <a:xfrm rot="16987667">
            <a:off x="15539866" y="4957782"/>
            <a:ext cx="1461155" cy="1370422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21" name="Oval 420">
            <a:extLst>
              <a:ext uri="{FF2B5EF4-FFF2-40B4-BE49-F238E27FC236}">
                <a16:creationId xmlns:a16="http://schemas.microsoft.com/office/drawing/2014/main" id="{15CA61A8-6F59-F995-AD11-5812545E2587}"/>
              </a:ext>
            </a:extLst>
          </p:cNvPr>
          <p:cNvSpPr/>
          <p:nvPr/>
        </p:nvSpPr>
        <p:spPr>
          <a:xfrm>
            <a:off x="19026142" y="5034320"/>
            <a:ext cx="148046" cy="14804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22" name="Oval 421">
            <a:extLst>
              <a:ext uri="{FF2B5EF4-FFF2-40B4-BE49-F238E27FC236}">
                <a16:creationId xmlns:a16="http://schemas.microsoft.com/office/drawing/2014/main" id="{9C34B774-392B-FCEE-DC96-FDFD54924482}"/>
              </a:ext>
            </a:extLst>
          </p:cNvPr>
          <p:cNvSpPr/>
          <p:nvPr/>
        </p:nvSpPr>
        <p:spPr>
          <a:xfrm>
            <a:off x="20132130" y="5291222"/>
            <a:ext cx="148046" cy="14804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23" name="Oval 422">
            <a:extLst>
              <a:ext uri="{FF2B5EF4-FFF2-40B4-BE49-F238E27FC236}">
                <a16:creationId xmlns:a16="http://schemas.microsoft.com/office/drawing/2014/main" id="{1B2C975D-77FC-9E66-9904-8253C2EA4E65}"/>
              </a:ext>
            </a:extLst>
          </p:cNvPr>
          <p:cNvSpPr/>
          <p:nvPr/>
        </p:nvSpPr>
        <p:spPr>
          <a:xfrm>
            <a:off x="19883936" y="5439268"/>
            <a:ext cx="148046" cy="14804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24" name="Oval 423">
            <a:extLst>
              <a:ext uri="{FF2B5EF4-FFF2-40B4-BE49-F238E27FC236}">
                <a16:creationId xmlns:a16="http://schemas.microsoft.com/office/drawing/2014/main" id="{E7C8AE2D-6D07-4F51-7F8D-2687DFDD15E5}"/>
              </a:ext>
            </a:extLst>
          </p:cNvPr>
          <p:cNvSpPr/>
          <p:nvPr/>
        </p:nvSpPr>
        <p:spPr>
          <a:xfrm>
            <a:off x="19585667" y="4893895"/>
            <a:ext cx="148046" cy="14804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25" name="Triangle 424">
            <a:extLst>
              <a:ext uri="{FF2B5EF4-FFF2-40B4-BE49-F238E27FC236}">
                <a16:creationId xmlns:a16="http://schemas.microsoft.com/office/drawing/2014/main" id="{0D53C964-CE3F-98CF-4A03-ED1B7FCE7A65}"/>
              </a:ext>
            </a:extLst>
          </p:cNvPr>
          <p:cNvSpPr/>
          <p:nvPr/>
        </p:nvSpPr>
        <p:spPr>
          <a:xfrm>
            <a:off x="20911547" y="5161729"/>
            <a:ext cx="156754" cy="135133"/>
          </a:xfrm>
          <a:prstGeom prst="triangl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cxnSp>
        <p:nvCxnSpPr>
          <p:cNvPr id="428" name="Straight Arrow Connector 427">
            <a:extLst>
              <a:ext uri="{FF2B5EF4-FFF2-40B4-BE49-F238E27FC236}">
                <a16:creationId xmlns:a16="http://schemas.microsoft.com/office/drawing/2014/main" id="{886ACAAA-ADE5-E0E1-D6DF-C5FAF6E0F8F9}"/>
              </a:ext>
            </a:extLst>
          </p:cNvPr>
          <p:cNvCxnSpPr>
            <a:cxnSpLocks/>
          </p:cNvCxnSpPr>
          <p:nvPr/>
        </p:nvCxnSpPr>
        <p:spPr>
          <a:xfrm flipH="1">
            <a:off x="20340558" y="5346469"/>
            <a:ext cx="546914" cy="18777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1" name="Straight Arrow Connector 430">
            <a:extLst>
              <a:ext uri="{FF2B5EF4-FFF2-40B4-BE49-F238E27FC236}">
                <a16:creationId xmlns:a16="http://schemas.microsoft.com/office/drawing/2014/main" id="{FAA3B70B-AB10-4DD0-B0F3-79287E8B20BD}"/>
              </a:ext>
            </a:extLst>
          </p:cNvPr>
          <p:cNvCxnSpPr>
            <a:cxnSpLocks/>
          </p:cNvCxnSpPr>
          <p:nvPr/>
        </p:nvCxnSpPr>
        <p:spPr>
          <a:xfrm flipH="1" flipV="1">
            <a:off x="19234571" y="5143450"/>
            <a:ext cx="812175" cy="219681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4" name="Straight Arrow Connector 433">
            <a:extLst>
              <a:ext uri="{FF2B5EF4-FFF2-40B4-BE49-F238E27FC236}">
                <a16:creationId xmlns:a16="http://schemas.microsoft.com/office/drawing/2014/main" id="{DE833F08-4D87-4955-4C37-BEE944293337}"/>
              </a:ext>
            </a:extLst>
          </p:cNvPr>
          <p:cNvCxnSpPr>
            <a:cxnSpLocks/>
          </p:cNvCxnSpPr>
          <p:nvPr/>
        </p:nvCxnSpPr>
        <p:spPr>
          <a:xfrm flipV="1">
            <a:off x="19234570" y="4995403"/>
            <a:ext cx="267786" cy="71908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7" name="Straight Arrow Connector 436">
            <a:extLst>
              <a:ext uri="{FF2B5EF4-FFF2-40B4-BE49-F238E27FC236}">
                <a16:creationId xmlns:a16="http://schemas.microsoft.com/office/drawing/2014/main" id="{5517A91A-479F-7C8A-EA5B-481EA6C273A5}"/>
              </a:ext>
            </a:extLst>
          </p:cNvPr>
          <p:cNvCxnSpPr>
            <a:cxnSpLocks/>
          </p:cNvCxnSpPr>
          <p:nvPr/>
        </p:nvCxnSpPr>
        <p:spPr>
          <a:xfrm>
            <a:off x="19812597" y="4960574"/>
            <a:ext cx="1055656" cy="261252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9" name="Rounded Rectangle 438">
            <a:extLst>
              <a:ext uri="{FF2B5EF4-FFF2-40B4-BE49-F238E27FC236}">
                <a16:creationId xmlns:a16="http://schemas.microsoft.com/office/drawing/2014/main" id="{B9D2C1A0-0458-CB30-5BB0-A606C4DDA6A7}"/>
              </a:ext>
            </a:extLst>
          </p:cNvPr>
          <p:cNvSpPr/>
          <p:nvPr/>
        </p:nvSpPr>
        <p:spPr>
          <a:xfrm>
            <a:off x="14070921" y="7806686"/>
            <a:ext cx="2489771" cy="96304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b="1">
                <a:solidFill>
                  <a:schemeClr val="tx1"/>
                </a:solidFill>
              </a:rPr>
              <a:t>Sub-Cluster von Standorten mit Zuweisung zu einem Run</a:t>
            </a:r>
          </a:p>
        </p:txBody>
      </p:sp>
      <p:sp>
        <p:nvSpPr>
          <p:cNvPr id="440" name="Rounded Rectangle 439">
            <a:extLst>
              <a:ext uri="{FF2B5EF4-FFF2-40B4-BE49-F238E27FC236}">
                <a16:creationId xmlns:a16="http://schemas.microsoft.com/office/drawing/2014/main" id="{9E3A1A31-6BD6-D78D-8015-F7213310FDD7}"/>
              </a:ext>
            </a:extLst>
          </p:cNvPr>
          <p:cNvSpPr/>
          <p:nvPr/>
        </p:nvSpPr>
        <p:spPr>
          <a:xfrm>
            <a:off x="18578531" y="6173628"/>
            <a:ext cx="2489771" cy="9144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b="1" u="sng" dirty="0">
                <a:solidFill>
                  <a:schemeClr val="tx1"/>
                </a:solidFill>
              </a:rPr>
              <a:t>Gesamterfolg: </a:t>
            </a:r>
          </a:p>
          <a:p>
            <a:pPr algn="ctr"/>
            <a:r>
              <a:rPr lang="de-CH" sz="1200" b="1" dirty="0">
                <a:solidFill>
                  <a:schemeClr val="tx1"/>
                </a:solidFill>
              </a:rPr>
              <a:t>Anzahl Standorte</a:t>
            </a:r>
          </a:p>
          <a:p>
            <a:pPr algn="ctr"/>
            <a:r>
              <a:rPr lang="de-CH" sz="1200" b="1" dirty="0">
                <a:solidFill>
                  <a:schemeClr val="tx1"/>
                </a:solidFill>
              </a:rPr>
              <a:t>Übernachtungen</a:t>
            </a:r>
          </a:p>
          <a:p>
            <a:pPr algn="ctr"/>
            <a:r>
              <a:rPr lang="de-CH" sz="1200" b="1" dirty="0">
                <a:solidFill>
                  <a:schemeClr val="tx1"/>
                </a:solidFill>
              </a:rPr>
              <a:t>Priorität</a:t>
            </a:r>
          </a:p>
        </p:txBody>
      </p:sp>
      <p:sp>
        <p:nvSpPr>
          <p:cNvPr id="441" name="Rounded Rectangle 440">
            <a:extLst>
              <a:ext uri="{FF2B5EF4-FFF2-40B4-BE49-F238E27FC236}">
                <a16:creationId xmlns:a16="http://schemas.microsoft.com/office/drawing/2014/main" id="{82F7B116-EDD0-A880-0BCE-76F4CB5E55BA}"/>
              </a:ext>
            </a:extLst>
          </p:cNvPr>
          <p:cNvSpPr/>
          <p:nvPr/>
        </p:nvSpPr>
        <p:spPr>
          <a:xfrm>
            <a:off x="12421919" y="6361317"/>
            <a:ext cx="1320142" cy="64252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b="1" dirty="0">
                <a:solidFill>
                  <a:schemeClr val="tx1"/>
                </a:solidFill>
              </a:rPr>
              <a:t>Mit Alt. Übernachtung</a:t>
            </a:r>
            <a:r>
              <a:rPr lang="de-CH" sz="1200" b="1" baseline="30000" dirty="0">
                <a:solidFill>
                  <a:schemeClr val="tx1"/>
                </a:solidFill>
              </a:rPr>
              <a:t>2</a:t>
            </a:r>
            <a:endParaRPr lang="de-CH" sz="1200" b="1" dirty="0">
              <a:solidFill>
                <a:schemeClr val="tx1"/>
              </a:solidFill>
            </a:endParaRPr>
          </a:p>
        </p:txBody>
      </p:sp>
      <p:cxnSp>
        <p:nvCxnSpPr>
          <p:cNvPr id="442" name="Straight Arrow Connector 441">
            <a:extLst>
              <a:ext uri="{FF2B5EF4-FFF2-40B4-BE49-F238E27FC236}">
                <a16:creationId xmlns:a16="http://schemas.microsoft.com/office/drawing/2014/main" id="{A00AB599-2322-B31D-3281-BEBDDF3875EB}"/>
              </a:ext>
            </a:extLst>
          </p:cNvPr>
          <p:cNvCxnSpPr>
            <a:cxnSpLocks/>
            <a:endCxn id="419" idx="2"/>
          </p:cNvCxnSpPr>
          <p:nvPr/>
        </p:nvCxnSpPr>
        <p:spPr>
          <a:xfrm flipV="1">
            <a:off x="13623079" y="6031893"/>
            <a:ext cx="867651" cy="358417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4" name="Oval 443">
            <a:extLst>
              <a:ext uri="{FF2B5EF4-FFF2-40B4-BE49-F238E27FC236}">
                <a16:creationId xmlns:a16="http://schemas.microsoft.com/office/drawing/2014/main" id="{C85AE815-901E-4EC2-EFBB-397D81171005}"/>
              </a:ext>
            </a:extLst>
          </p:cNvPr>
          <p:cNvSpPr/>
          <p:nvPr/>
        </p:nvSpPr>
        <p:spPr>
          <a:xfrm rot="20477211">
            <a:off x="15039937" y="4608234"/>
            <a:ext cx="389918" cy="1977978"/>
          </a:xfrm>
          <a:prstGeom prst="ellipse">
            <a:avLst/>
          </a:prstGeom>
          <a:noFill/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/>
              <a:t>d</a:t>
            </a:r>
          </a:p>
        </p:txBody>
      </p:sp>
      <p:sp>
        <p:nvSpPr>
          <p:cNvPr id="445" name="Oval 444">
            <a:extLst>
              <a:ext uri="{FF2B5EF4-FFF2-40B4-BE49-F238E27FC236}">
                <a16:creationId xmlns:a16="http://schemas.microsoft.com/office/drawing/2014/main" id="{DF9067CA-F791-7FBD-99CC-AA5979DF06EE}"/>
              </a:ext>
            </a:extLst>
          </p:cNvPr>
          <p:cNvSpPr/>
          <p:nvPr/>
        </p:nvSpPr>
        <p:spPr>
          <a:xfrm rot="19109910">
            <a:off x="14401613" y="5203649"/>
            <a:ext cx="767750" cy="1196309"/>
          </a:xfrm>
          <a:prstGeom prst="ellipse">
            <a:avLst/>
          </a:prstGeom>
          <a:noFill/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cxnSp>
        <p:nvCxnSpPr>
          <p:cNvPr id="446" name="Straight Arrow Connector 445">
            <a:extLst>
              <a:ext uri="{FF2B5EF4-FFF2-40B4-BE49-F238E27FC236}">
                <a16:creationId xmlns:a16="http://schemas.microsoft.com/office/drawing/2014/main" id="{42B3A5A1-311F-6A2D-8C62-6CC6D5DF1C34}"/>
              </a:ext>
            </a:extLst>
          </p:cNvPr>
          <p:cNvCxnSpPr>
            <a:cxnSpLocks/>
          </p:cNvCxnSpPr>
          <p:nvPr/>
        </p:nvCxnSpPr>
        <p:spPr>
          <a:xfrm flipH="1">
            <a:off x="17022289" y="6699115"/>
            <a:ext cx="1464965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0" name="TextBox 449">
            <a:extLst>
              <a:ext uri="{FF2B5EF4-FFF2-40B4-BE49-F238E27FC236}">
                <a16:creationId xmlns:a16="http://schemas.microsoft.com/office/drawing/2014/main" id="{4130DAE6-8D8A-4CAF-EB2F-7A8F231939C3}"/>
              </a:ext>
            </a:extLst>
          </p:cNvPr>
          <p:cNvSpPr txBox="1"/>
          <p:nvPr/>
        </p:nvSpPr>
        <p:spPr>
          <a:xfrm>
            <a:off x="16977709" y="6840624"/>
            <a:ext cx="200348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/>
              <a:t>Vergleich mit verschiedenen Clusteralternativen</a:t>
            </a:r>
            <a:endParaRPr lang="en-US" sz="1400" b="1" dirty="0"/>
          </a:p>
        </p:txBody>
      </p:sp>
      <p:pic>
        <p:nvPicPr>
          <p:cNvPr id="452" name="Graphic 451" descr="Arrow circle outline">
            <a:extLst>
              <a:ext uri="{FF2B5EF4-FFF2-40B4-BE49-F238E27FC236}">
                <a16:creationId xmlns:a16="http://schemas.microsoft.com/office/drawing/2014/main" id="{92C6194B-4232-CC95-8831-2B90CDE9A8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372917" y="5708830"/>
            <a:ext cx="914400" cy="914400"/>
          </a:xfrm>
          <a:prstGeom prst="rect">
            <a:avLst/>
          </a:prstGeom>
        </p:spPr>
      </p:pic>
      <p:sp>
        <p:nvSpPr>
          <p:cNvPr id="454" name="Rounded Rectangle 453">
            <a:extLst>
              <a:ext uri="{FF2B5EF4-FFF2-40B4-BE49-F238E27FC236}">
                <a16:creationId xmlns:a16="http://schemas.microsoft.com/office/drawing/2014/main" id="{B22048FA-60E9-9E90-F619-48B3CF15A4B0}"/>
              </a:ext>
            </a:extLst>
          </p:cNvPr>
          <p:cNvSpPr/>
          <p:nvPr/>
        </p:nvSpPr>
        <p:spPr>
          <a:xfrm>
            <a:off x="19294138" y="3692783"/>
            <a:ext cx="1718819" cy="64252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b="1" dirty="0">
                <a:solidFill>
                  <a:schemeClr val="tx1"/>
                </a:solidFill>
              </a:rPr>
              <a:t>Berücksichtigung im nächsten Run</a:t>
            </a:r>
          </a:p>
        </p:txBody>
      </p:sp>
      <p:cxnSp>
        <p:nvCxnSpPr>
          <p:cNvPr id="455" name="Straight Arrow Connector 454">
            <a:extLst>
              <a:ext uri="{FF2B5EF4-FFF2-40B4-BE49-F238E27FC236}">
                <a16:creationId xmlns:a16="http://schemas.microsoft.com/office/drawing/2014/main" id="{2FE58682-60EF-C7D8-A78E-72241241AF20}"/>
              </a:ext>
            </a:extLst>
          </p:cNvPr>
          <p:cNvCxnSpPr>
            <a:cxnSpLocks/>
            <a:endCxn id="423" idx="0"/>
          </p:cNvCxnSpPr>
          <p:nvPr/>
        </p:nvCxnSpPr>
        <p:spPr>
          <a:xfrm flipH="1">
            <a:off x="19957959" y="4420300"/>
            <a:ext cx="248194" cy="1018969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9" name="Rounded Rectangle 458">
            <a:extLst>
              <a:ext uri="{FF2B5EF4-FFF2-40B4-BE49-F238E27FC236}">
                <a16:creationId xmlns:a16="http://schemas.microsoft.com/office/drawing/2014/main" id="{ADDBAF7D-DCCD-72D1-EFA7-607184758E03}"/>
              </a:ext>
            </a:extLst>
          </p:cNvPr>
          <p:cNvSpPr/>
          <p:nvPr/>
        </p:nvSpPr>
        <p:spPr>
          <a:xfrm>
            <a:off x="17146452" y="3208258"/>
            <a:ext cx="1995875" cy="1347948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b="1" dirty="0">
                <a:solidFill>
                  <a:schemeClr val="tx1"/>
                </a:solidFill>
              </a:rPr>
              <a:t>Variablen:</a:t>
            </a:r>
          </a:p>
          <a:p>
            <a:pPr marL="171450" indent="-171450">
              <a:buFontTx/>
              <a:buChar char="-"/>
            </a:pPr>
            <a:r>
              <a:rPr lang="de-CH" sz="1200" b="1" dirty="0">
                <a:solidFill>
                  <a:schemeClr val="tx1"/>
                </a:solidFill>
              </a:rPr>
              <a:t>Arbeitszeit</a:t>
            </a:r>
            <a:r>
              <a:rPr lang="de-CH" sz="1200" b="1" baseline="30000" dirty="0">
                <a:solidFill>
                  <a:schemeClr val="tx1"/>
                </a:solidFill>
              </a:rPr>
              <a:t>3</a:t>
            </a:r>
            <a:endParaRPr lang="de-CH" sz="1200" b="1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de-CH" sz="1200" b="1" dirty="0">
                <a:solidFill>
                  <a:schemeClr val="tx1"/>
                </a:solidFill>
              </a:rPr>
              <a:t>Bereits vereinbarte Termine</a:t>
            </a:r>
            <a:r>
              <a:rPr lang="de-CH" sz="1200" b="1" baseline="30000" dirty="0">
                <a:solidFill>
                  <a:schemeClr val="tx1"/>
                </a:solidFill>
              </a:rPr>
              <a:t>4</a:t>
            </a:r>
            <a:endParaRPr lang="de-CH" sz="1200" b="1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de-CH" sz="1200" b="1" dirty="0">
                <a:solidFill>
                  <a:schemeClr val="tx1"/>
                </a:solidFill>
              </a:rPr>
              <a:t>Öffnungszeiten</a:t>
            </a:r>
          </a:p>
          <a:p>
            <a:pPr marL="171450" indent="-171450">
              <a:buFontTx/>
              <a:buChar char="-"/>
            </a:pPr>
            <a:r>
              <a:rPr lang="de-CH" sz="1200" b="1" dirty="0">
                <a:solidFill>
                  <a:schemeClr val="tx1"/>
                </a:solidFill>
              </a:rPr>
              <a:t>Max. Besuchsdauer</a:t>
            </a:r>
          </a:p>
        </p:txBody>
      </p:sp>
      <p:sp>
        <p:nvSpPr>
          <p:cNvPr id="460" name="Rounded Rectangle 459">
            <a:extLst>
              <a:ext uri="{FF2B5EF4-FFF2-40B4-BE49-F238E27FC236}">
                <a16:creationId xmlns:a16="http://schemas.microsoft.com/office/drawing/2014/main" id="{E228A261-53F0-958C-4CE9-929373D1BC64}"/>
              </a:ext>
            </a:extLst>
          </p:cNvPr>
          <p:cNvSpPr/>
          <p:nvPr/>
        </p:nvSpPr>
        <p:spPr>
          <a:xfrm>
            <a:off x="3743980" y="933835"/>
            <a:ext cx="2489771" cy="174590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b="1" dirty="0">
                <a:solidFill>
                  <a:schemeClr val="tx1"/>
                </a:solidFill>
              </a:rPr>
              <a:t>Annahme 2:</a:t>
            </a:r>
          </a:p>
          <a:p>
            <a:pPr algn="ctr"/>
            <a:r>
              <a:rPr lang="de-CH" sz="1200" dirty="0">
                <a:solidFill>
                  <a:schemeClr val="tx1"/>
                </a:solidFill>
              </a:rPr>
              <a:t>Priorität &gt; Entfernung: Es ist besser, einen wichtigen Knotenpunkt etwas weiter entfernt zu besuchen, als einen nahen, aber weniger wichtigen Knotenpunkt.</a:t>
            </a:r>
          </a:p>
          <a:p>
            <a:pPr algn="ctr"/>
            <a:endParaRPr lang="de-CH" sz="1200" b="1" dirty="0">
              <a:solidFill>
                <a:schemeClr val="tx1"/>
              </a:solidFill>
            </a:endParaRPr>
          </a:p>
        </p:txBody>
      </p:sp>
      <p:sp>
        <p:nvSpPr>
          <p:cNvPr id="461" name="Rounded Rectangle 460">
            <a:extLst>
              <a:ext uri="{FF2B5EF4-FFF2-40B4-BE49-F238E27FC236}">
                <a16:creationId xmlns:a16="http://schemas.microsoft.com/office/drawing/2014/main" id="{7AC4C2AC-45D8-9290-84A7-11D64317B5BD}"/>
              </a:ext>
            </a:extLst>
          </p:cNvPr>
          <p:cNvSpPr/>
          <p:nvPr/>
        </p:nvSpPr>
        <p:spPr>
          <a:xfrm>
            <a:off x="317131" y="936824"/>
            <a:ext cx="3131952" cy="174590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b="1" dirty="0">
                <a:solidFill>
                  <a:schemeClr val="tx1"/>
                </a:solidFill>
              </a:rPr>
              <a:t>Annahme 1:</a:t>
            </a:r>
          </a:p>
          <a:p>
            <a:pPr algn="ctr"/>
            <a:r>
              <a:rPr lang="de-CH" sz="1200" dirty="0">
                <a:solidFill>
                  <a:schemeClr val="tx1"/>
                </a:solidFill>
              </a:rPr>
              <a:t>Besuchsintervalle definieren Priorität (kann leicht angepasst werden und sollte vielleicht ein wenig die Entfernung zum nächsten Ursprungsort widerspiegeln, um sicherzustellen, dass auch entfernte Standorte besucht werden).</a:t>
            </a:r>
          </a:p>
          <a:p>
            <a:pPr algn="ctr"/>
            <a:endParaRPr lang="de-CH" sz="1200" b="1" dirty="0">
              <a:solidFill>
                <a:schemeClr val="tx1"/>
              </a:solidFill>
            </a:endParaRPr>
          </a:p>
        </p:txBody>
      </p:sp>
      <p:sp>
        <p:nvSpPr>
          <p:cNvPr id="462" name="Rounded Rectangle 461">
            <a:extLst>
              <a:ext uri="{FF2B5EF4-FFF2-40B4-BE49-F238E27FC236}">
                <a16:creationId xmlns:a16="http://schemas.microsoft.com/office/drawing/2014/main" id="{4BC0F6AB-604C-2011-AC36-0439E3A433C0}"/>
              </a:ext>
            </a:extLst>
          </p:cNvPr>
          <p:cNvSpPr/>
          <p:nvPr/>
        </p:nvSpPr>
        <p:spPr>
          <a:xfrm>
            <a:off x="6456910" y="935417"/>
            <a:ext cx="2489771" cy="174590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b="1" dirty="0">
                <a:solidFill>
                  <a:schemeClr val="tx1"/>
                </a:solidFill>
              </a:rPr>
              <a:t>Annahme 3:</a:t>
            </a:r>
          </a:p>
          <a:p>
            <a:pPr algn="ctr"/>
            <a:r>
              <a:rPr lang="de-CH" sz="1200" dirty="0">
                <a:solidFill>
                  <a:schemeClr val="tx1"/>
                </a:solidFill>
              </a:rPr>
              <a:t>Korrelation zwischen Verfügbarkeit und Anzahl der abdeckbaren Knotenpunkte (nicht offensichtlich, da Untergruppen nicht gleichmässig im Raum verteilt sind).</a:t>
            </a:r>
          </a:p>
          <a:p>
            <a:pPr algn="ctr"/>
            <a:endParaRPr lang="de-CH" sz="1200" b="1" dirty="0">
              <a:solidFill>
                <a:schemeClr val="tx1"/>
              </a:solidFill>
            </a:endParaRPr>
          </a:p>
        </p:txBody>
      </p:sp>
      <p:sp>
        <p:nvSpPr>
          <p:cNvPr id="463" name="Rounded Rectangle 462">
            <a:extLst>
              <a:ext uri="{FF2B5EF4-FFF2-40B4-BE49-F238E27FC236}">
                <a16:creationId xmlns:a16="http://schemas.microsoft.com/office/drawing/2014/main" id="{97B6FAAB-9AE4-765C-1507-20C126D78D40}"/>
              </a:ext>
            </a:extLst>
          </p:cNvPr>
          <p:cNvSpPr/>
          <p:nvPr/>
        </p:nvSpPr>
        <p:spPr>
          <a:xfrm>
            <a:off x="9169840" y="933835"/>
            <a:ext cx="3131952" cy="174590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b="1" dirty="0">
                <a:solidFill>
                  <a:schemeClr val="tx1"/>
                </a:solidFill>
              </a:rPr>
              <a:t>Annahme 4:</a:t>
            </a:r>
          </a:p>
          <a:p>
            <a:pPr algn="ctr"/>
            <a:r>
              <a:rPr lang="de-CH" sz="1200" dirty="0">
                <a:solidFill>
                  <a:schemeClr val="tx1"/>
                </a:solidFill>
              </a:rPr>
              <a:t>Beschneidung (</a:t>
            </a:r>
            <a:r>
              <a:rPr lang="de-CH" sz="1200" dirty="0" err="1">
                <a:solidFill>
                  <a:schemeClr val="tx1"/>
                </a:solidFill>
              </a:rPr>
              <a:t>Pruning</a:t>
            </a:r>
            <a:r>
              <a:rPr lang="de-CH" sz="1200" dirty="0">
                <a:solidFill>
                  <a:schemeClr val="tx1"/>
                </a:solidFill>
              </a:rPr>
              <a:t>) macht keinen Sinn, falls ein Knotenpunkt sehr nahe am Ursprung A durch Personal vom Ursprung B abgedeckt wird, das übernachten muss, da es dem Personal von Ursprung A erlaubt, etwas weit entfernt von beiden zu überdecken.</a:t>
            </a:r>
          </a:p>
          <a:p>
            <a:pPr algn="ctr"/>
            <a:endParaRPr lang="de-CH" sz="1200" b="1" dirty="0">
              <a:solidFill>
                <a:schemeClr val="tx1"/>
              </a:solidFill>
            </a:endParaRPr>
          </a:p>
        </p:txBody>
      </p:sp>
      <p:sp>
        <p:nvSpPr>
          <p:cNvPr id="464" name="Rounded Rectangle 463">
            <a:extLst>
              <a:ext uri="{FF2B5EF4-FFF2-40B4-BE49-F238E27FC236}">
                <a16:creationId xmlns:a16="http://schemas.microsoft.com/office/drawing/2014/main" id="{03F015F9-FEC2-3461-ABCB-AFF8EABF16A5}"/>
              </a:ext>
            </a:extLst>
          </p:cNvPr>
          <p:cNvSpPr/>
          <p:nvPr/>
        </p:nvSpPr>
        <p:spPr>
          <a:xfrm>
            <a:off x="16147054" y="936573"/>
            <a:ext cx="3438613" cy="174590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b="1" dirty="0">
                <a:solidFill>
                  <a:schemeClr val="tx1"/>
                </a:solidFill>
              </a:rPr>
              <a:t>Fragen:</a:t>
            </a:r>
          </a:p>
          <a:p>
            <a:pPr marL="228600" indent="-228600">
              <a:buAutoNum type="arabicPeriod"/>
            </a:pPr>
            <a:r>
              <a:rPr lang="de-CH" sz="1200" dirty="0">
                <a:solidFill>
                  <a:schemeClr val="tx1"/>
                </a:solidFill>
              </a:rPr>
              <a:t>Kommen zwei aufeinander folgende Übernachtungen vor? (eher selten)</a:t>
            </a:r>
          </a:p>
          <a:p>
            <a:pPr marL="228600" indent="-228600">
              <a:buFontTx/>
              <a:buAutoNum type="arabicPeriod"/>
            </a:pPr>
            <a:r>
              <a:rPr lang="de-CH" sz="1200" dirty="0">
                <a:solidFill>
                  <a:schemeClr val="tx1"/>
                </a:solidFill>
              </a:rPr>
              <a:t>Brauchen Agenten Mittagspausen? (6-9 </a:t>
            </a:r>
            <a:r>
              <a:rPr lang="de-CH" sz="1200" dirty="0">
                <a:solidFill>
                  <a:schemeClr val="tx1"/>
                </a:solidFill>
                <a:sym typeface="Wingdings" pitchFamily="2" charset="2"/>
              </a:rPr>
              <a:t> 1/2h; &gt;9  3/4h)</a:t>
            </a:r>
          </a:p>
          <a:p>
            <a:pPr marL="228600" indent="-228600">
              <a:buFontTx/>
              <a:buAutoNum type="arabicPeriod"/>
            </a:pPr>
            <a:r>
              <a:rPr lang="de-CH" sz="1200" dirty="0">
                <a:solidFill>
                  <a:schemeClr val="tx1"/>
                </a:solidFill>
                <a:sym typeface="Wingdings" pitchFamily="2" charset="2"/>
              </a:rPr>
              <a:t>Welcher Anteil Standorte hat nicht an allen 5 Wochentage offen?</a:t>
            </a:r>
          </a:p>
          <a:p>
            <a:pPr marL="228600" indent="-228600">
              <a:buFontTx/>
              <a:buAutoNum type="arabicPeriod"/>
            </a:pPr>
            <a:r>
              <a:rPr lang="de-CH" sz="1200" dirty="0">
                <a:solidFill>
                  <a:schemeClr val="tx1"/>
                </a:solidFill>
                <a:sym typeface="Wingdings" pitchFamily="2" charset="2"/>
              </a:rPr>
              <a:t>Welcher </a:t>
            </a:r>
            <a:r>
              <a:rPr lang="de-CH" sz="1200">
                <a:solidFill>
                  <a:schemeClr val="tx1"/>
                </a:solidFill>
                <a:sym typeface="Wingdings" pitchFamily="2" charset="2"/>
              </a:rPr>
              <a:t>Anteil </a:t>
            </a:r>
            <a:r>
              <a:rPr lang="de-CH" sz="1200" dirty="0">
                <a:solidFill>
                  <a:schemeClr val="tx1"/>
                </a:solidFill>
                <a:sym typeface="Wingdings" pitchFamily="2" charset="2"/>
              </a:rPr>
              <a:t>R</a:t>
            </a:r>
            <a:r>
              <a:rPr lang="de-CH" sz="1200">
                <a:solidFill>
                  <a:schemeClr val="tx1"/>
                </a:solidFill>
                <a:sym typeface="Wingdings" pitchFamily="2" charset="2"/>
              </a:rPr>
              <a:t>uns </a:t>
            </a:r>
            <a:r>
              <a:rPr lang="de-CH" sz="1200" dirty="0">
                <a:solidFill>
                  <a:schemeClr val="tx1"/>
                </a:solidFill>
                <a:sym typeface="Wingdings" pitchFamily="2" charset="2"/>
              </a:rPr>
              <a:t>wird am Wochenende stattfinden?</a:t>
            </a:r>
            <a:endParaRPr lang="de-CH" sz="1200" dirty="0">
              <a:solidFill>
                <a:schemeClr val="tx1"/>
              </a:solidFill>
            </a:endParaRPr>
          </a:p>
        </p:txBody>
      </p:sp>
      <p:sp>
        <p:nvSpPr>
          <p:cNvPr id="465" name="Rounded Rectangle 464">
            <a:extLst>
              <a:ext uri="{FF2B5EF4-FFF2-40B4-BE49-F238E27FC236}">
                <a16:creationId xmlns:a16="http://schemas.microsoft.com/office/drawing/2014/main" id="{592E3BD5-7881-1D4D-A61E-46C22D371D8F}"/>
              </a:ext>
            </a:extLst>
          </p:cNvPr>
          <p:cNvSpPr/>
          <p:nvPr/>
        </p:nvSpPr>
        <p:spPr>
          <a:xfrm>
            <a:off x="12660167" y="935462"/>
            <a:ext cx="3131952" cy="174590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CH" sz="1200" b="1" dirty="0">
                <a:solidFill>
                  <a:schemeClr val="tx1"/>
                </a:solidFill>
              </a:rPr>
              <a:t>Annahme 5:</a:t>
            </a:r>
          </a:p>
          <a:p>
            <a:pPr algn="ctr"/>
            <a:r>
              <a:rPr lang="de-CH" sz="1200" dirty="0">
                <a:solidFill>
                  <a:schemeClr val="tx1"/>
                </a:solidFill>
              </a:rPr>
              <a:t>Dynamische Anpassungen innerhalb eines Runs werden mit einem anderen Algorithmus ermöglicht. Anpassungen von Run zu Run werden sichergestellt, falls Rechenleistungen nicht zu gross.</a:t>
            </a:r>
          </a:p>
          <a:p>
            <a:pPr algn="ctr"/>
            <a:endParaRPr lang="de-CH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5300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8AED90C-71A9-9EEF-4012-03416360FAB0}"/>
              </a:ext>
            </a:extLst>
          </p:cNvPr>
          <p:cNvSpPr/>
          <p:nvPr/>
        </p:nvSpPr>
        <p:spPr>
          <a:xfrm>
            <a:off x="13814665" y="4580083"/>
            <a:ext cx="3002285" cy="301635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C276A52-79C9-0BCB-2263-BA2521EB7765}"/>
              </a:ext>
            </a:extLst>
          </p:cNvPr>
          <p:cNvSpPr/>
          <p:nvPr/>
        </p:nvSpPr>
        <p:spPr>
          <a:xfrm>
            <a:off x="14872754" y="4777039"/>
            <a:ext cx="148046" cy="14804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1ADFFF3-B528-1A4D-B07D-CD36482CF286}"/>
              </a:ext>
            </a:extLst>
          </p:cNvPr>
          <p:cNvSpPr/>
          <p:nvPr/>
        </p:nvSpPr>
        <p:spPr>
          <a:xfrm>
            <a:off x="15025154" y="5843839"/>
            <a:ext cx="148046" cy="14804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CD7834A-050D-8A2F-28CD-5D11366D7DC5}"/>
              </a:ext>
            </a:extLst>
          </p:cNvPr>
          <p:cNvSpPr/>
          <p:nvPr/>
        </p:nvSpPr>
        <p:spPr>
          <a:xfrm>
            <a:off x="16433765" y="5077485"/>
            <a:ext cx="148046" cy="14804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6F7B087-FCF8-23B4-0FCB-6884CC650D20}"/>
              </a:ext>
            </a:extLst>
          </p:cNvPr>
          <p:cNvSpPr/>
          <p:nvPr/>
        </p:nvSpPr>
        <p:spPr>
          <a:xfrm>
            <a:off x="16189925" y="6180402"/>
            <a:ext cx="148046" cy="14804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B0488A3-AF5E-931C-8E7B-9BBD6AEB9716}"/>
              </a:ext>
            </a:extLst>
          </p:cNvPr>
          <p:cNvSpPr/>
          <p:nvPr/>
        </p:nvSpPr>
        <p:spPr>
          <a:xfrm>
            <a:off x="14644154" y="6046315"/>
            <a:ext cx="148046" cy="14804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D2FFA5E-36DD-D195-8D71-B0D79CC8787E}"/>
              </a:ext>
            </a:extLst>
          </p:cNvPr>
          <p:cNvSpPr/>
          <p:nvPr/>
        </p:nvSpPr>
        <p:spPr>
          <a:xfrm>
            <a:off x="14226143" y="6821378"/>
            <a:ext cx="148046" cy="14804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B651361-1818-F395-D67C-B5B6BCA5AA3B}"/>
              </a:ext>
            </a:extLst>
          </p:cNvPr>
          <p:cNvSpPr/>
          <p:nvPr/>
        </p:nvSpPr>
        <p:spPr>
          <a:xfrm>
            <a:off x="15332131" y="7078280"/>
            <a:ext cx="148046" cy="14804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0174490-4DDE-0F5C-85C3-1D6BD6C1C150}"/>
              </a:ext>
            </a:extLst>
          </p:cNvPr>
          <p:cNvSpPr/>
          <p:nvPr/>
        </p:nvSpPr>
        <p:spPr>
          <a:xfrm>
            <a:off x="15083937" y="7226326"/>
            <a:ext cx="148046" cy="14804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A759AED-6AEA-CB44-6045-FBF08940B761}"/>
              </a:ext>
            </a:extLst>
          </p:cNvPr>
          <p:cNvSpPr/>
          <p:nvPr/>
        </p:nvSpPr>
        <p:spPr>
          <a:xfrm>
            <a:off x="15410508" y="6272738"/>
            <a:ext cx="148046" cy="14804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C27238E-5501-8A26-6A15-FE8742357C9A}"/>
              </a:ext>
            </a:extLst>
          </p:cNvPr>
          <p:cNvSpPr/>
          <p:nvPr/>
        </p:nvSpPr>
        <p:spPr>
          <a:xfrm>
            <a:off x="14785668" y="6680953"/>
            <a:ext cx="148046" cy="14804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1926EE9-AE33-58A0-8DF9-02DF37BAB688}"/>
              </a:ext>
            </a:extLst>
          </p:cNvPr>
          <p:cNvSpPr/>
          <p:nvPr/>
        </p:nvSpPr>
        <p:spPr>
          <a:xfrm>
            <a:off x="15776268" y="5294653"/>
            <a:ext cx="148046" cy="14804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D0BFB5C-E25A-A641-7230-0308E06E3E8E}"/>
              </a:ext>
            </a:extLst>
          </p:cNvPr>
          <p:cNvSpPr/>
          <p:nvPr/>
        </p:nvSpPr>
        <p:spPr>
          <a:xfrm>
            <a:off x="15022976" y="5026866"/>
            <a:ext cx="148046" cy="14804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5888363-18F6-5375-225F-A3705704D9B2}"/>
              </a:ext>
            </a:extLst>
          </p:cNvPr>
          <p:cNvSpPr/>
          <p:nvPr/>
        </p:nvSpPr>
        <p:spPr>
          <a:xfrm>
            <a:off x="14398136" y="5435081"/>
            <a:ext cx="148046" cy="14804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8" name="Triangle 17">
            <a:extLst>
              <a:ext uri="{FF2B5EF4-FFF2-40B4-BE49-F238E27FC236}">
                <a16:creationId xmlns:a16="http://schemas.microsoft.com/office/drawing/2014/main" id="{BCB78A31-C8AF-A3B3-7588-AA11CC78D15A}"/>
              </a:ext>
            </a:extLst>
          </p:cNvPr>
          <p:cNvSpPr/>
          <p:nvPr/>
        </p:nvSpPr>
        <p:spPr>
          <a:xfrm>
            <a:off x="16111548" y="6948787"/>
            <a:ext cx="156754" cy="135133"/>
          </a:xfrm>
          <a:prstGeom prst="triangl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2EBC1C3-EA31-09D8-7055-D134B7F5B274}"/>
              </a:ext>
            </a:extLst>
          </p:cNvPr>
          <p:cNvCxnSpPr>
            <a:cxnSpLocks/>
            <a:endCxn id="11" idx="6"/>
          </p:cNvCxnSpPr>
          <p:nvPr/>
        </p:nvCxnSpPr>
        <p:spPr>
          <a:xfrm flipH="1">
            <a:off x="15480177" y="6989165"/>
            <a:ext cx="692241" cy="1631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24B0768C-4000-C9AA-F543-312B3E4A351B}"/>
              </a:ext>
            </a:extLst>
          </p:cNvPr>
          <p:cNvCxnSpPr>
            <a:cxnSpLocks/>
            <a:endCxn id="12" idx="7"/>
          </p:cNvCxnSpPr>
          <p:nvPr/>
        </p:nvCxnSpPr>
        <p:spPr>
          <a:xfrm flipH="1">
            <a:off x="15210302" y="7112644"/>
            <a:ext cx="121829" cy="1353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3C71533-B92D-F5A4-3D69-7DF1C7D9E384}"/>
              </a:ext>
            </a:extLst>
          </p:cNvPr>
          <p:cNvCxnSpPr>
            <a:cxnSpLocks/>
            <a:endCxn id="14" idx="5"/>
          </p:cNvCxnSpPr>
          <p:nvPr/>
        </p:nvCxnSpPr>
        <p:spPr>
          <a:xfrm flipH="1" flipV="1">
            <a:off x="14912033" y="6807318"/>
            <a:ext cx="161226" cy="4483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1336737-1B57-E917-2754-996EF72DC7B7}"/>
              </a:ext>
            </a:extLst>
          </p:cNvPr>
          <p:cNvCxnSpPr>
            <a:cxnSpLocks/>
            <a:endCxn id="13" idx="2"/>
          </p:cNvCxnSpPr>
          <p:nvPr/>
        </p:nvCxnSpPr>
        <p:spPr>
          <a:xfrm flipV="1">
            <a:off x="14833890" y="6346761"/>
            <a:ext cx="576618" cy="3341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FE6EDB45-3541-35DE-D62C-7D7CC787ABD8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15558554" y="6324365"/>
            <a:ext cx="592183" cy="6919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3B89F8F-9F83-9017-183F-D3732C855148}"/>
              </a:ext>
            </a:extLst>
          </p:cNvPr>
          <p:cNvCxnSpPr>
            <a:cxnSpLocks/>
            <a:endCxn id="8" idx="4"/>
          </p:cNvCxnSpPr>
          <p:nvPr/>
        </p:nvCxnSpPr>
        <p:spPr>
          <a:xfrm flipV="1">
            <a:off x="16230106" y="6328448"/>
            <a:ext cx="33842" cy="6607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ACD1441B-FFA2-BF93-2372-40E7081CF0EA}"/>
              </a:ext>
            </a:extLst>
          </p:cNvPr>
          <p:cNvCxnSpPr>
            <a:cxnSpLocks/>
            <a:stCxn id="8" idx="2"/>
            <a:endCxn id="13" idx="6"/>
          </p:cNvCxnSpPr>
          <p:nvPr/>
        </p:nvCxnSpPr>
        <p:spPr>
          <a:xfrm flipH="1">
            <a:off x="15558554" y="6254425"/>
            <a:ext cx="631371" cy="923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03603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2087</TotalTime>
  <Words>331</Words>
  <Application>Microsoft Macintosh PowerPoint</Application>
  <PresentationFormat>Custom</PresentationFormat>
  <Paragraphs>41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Wingdings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Florian Blaser</dc:creator>
  <cp:lastModifiedBy>Florian Blaser</cp:lastModifiedBy>
  <cp:revision>4</cp:revision>
  <dcterms:created xsi:type="dcterms:W3CDTF">2024-05-01T11:59:47Z</dcterms:created>
  <dcterms:modified xsi:type="dcterms:W3CDTF">2024-05-08T16:46:01Z</dcterms:modified>
</cp:coreProperties>
</file>