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50" d="100"/>
          <a:sy n="50" d="100"/>
        </p:scale>
        <p:origin x="1843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8127-D10C-468C-9ACF-8923960C0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1A900-1073-466E-92C1-2B6D57629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E159B-2C4C-4299-84B8-E95D0ABAB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FDA-369C-49AC-9ACD-7DDF041FC3B7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D129C-39EB-4253-ACCA-FD0DA918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66C37-6EE8-4913-BC58-B5AC331E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FE8-3B5B-4EE7-B054-886DE0EA5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4314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DBDF1-AF2E-41F2-9670-EC96019F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D3307-F55C-4927-A642-1908096CA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1AC85-3A17-4913-B3FB-5C5BA090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FDA-369C-49AC-9ACD-7DDF041FC3B7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70CD-557E-4664-BC00-7DB67C2D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47ED9-BA19-46F4-B93D-B75CFAD43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FE8-3B5B-4EE7-B054-886DE0EA5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843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C9FAE-6B56-4535-9641-89A2E93F6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458C9-707C-4597-A9BB-22359DE20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7B089-ECF5-4AF9-8F34-10FD44B9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FDA-369C-49AC-9ACD-7DDF041FC3B7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D5DDA-D1A7-4095-B9B1-48D94DF45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9937A-06B2-488A-B5CC-D6EB7E2DF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FE8-3B5B-4EE7-B054-886DE0EA5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64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D573-26D2-4FCF-B6CC-5FAD7529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C2576-7DE9-4F31-884B-AB9013554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D3ADA-5F28-4A71-B4A2-A38240D08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FDA-369C-49AC-9ACD-7DDF041FC3B7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0EF49-60DD-4E65-8F45-61521D2D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15A25-3F71-4AF7-9BDC-5D95EB26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FE8-3B5B-4EE7-B054-886DE0EA5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88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D0B7-A248-461E-9AE1-412EE642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95936-9637-4DA6-B32C-9DF689816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99AEA-FF7F-4FD2-B4DF-F69DC77C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FDA-369C-49AC-9ACD-7DDF041FC3B7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C7657-2ADD-4466-9267-026F5B5E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3C09D-9AC2-482F-B734-A57B5556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FE8-3B5B-4EE7-B054-886DE0EA5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777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6E325-4E71-4256-9E57-26E4F7411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1FC7C-A5B6-418E-A0DB-71119D30D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3D9B9-4597-4625-A56D-7322B84AA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4D9BC-1B13-421A-BC0B-D6164F8E6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FDA-369C-49AC-9ACD-7DDF041FC3B7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82311-94A3-4B84-8CEA-D7AB20C9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0D64A0-BA8D-4229-B09A-C2FF7D38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FE8-3B5B-4EE7-B054-886DE0EA5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941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F21A-8493-49FD-8B9A-DF0232B6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412F6-A36E-4CF3-890B-9DC4C98BF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872AD-515E-4647-80EE-68DA1FD2D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E645C-8A77-4F52-B9DF-9256DEFF14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035BB9-1FBE-4DE9-B66B-471FFADF69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999B72-9DB6-4E8B-A334-6C3F6337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FDA-369C-49AC-9ACD-7DDF041FC3B7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32CC89-CE61-42E0-81D8-15EE6E9C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C4056-221B-42FC-9AD4-A41666C5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FE8-3B5B-4EE7-B054-886DE0EA5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363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DB5C-2F27-4FC3-AEF6-19663B26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8500F-E688-4C1E-B326-BD99A6DA5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FDA-369C-49AC-9ACD-7DDF041FC3B7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2DC31-2F01-402F-A637-6948B549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38593-2F26-4FB7-9674-E4933B79F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FE8-3B5B-4EE7-B054-886DE0EA5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674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7F07B-F528-414B-916B-EBCFAC74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FDA-369C-49AC-9ACD-7DDF041FC3B7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A9B45A-C873-41B3-88E5-23D2E4CF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EF457-2CC3-4608-939F-3A2C8B83A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FE8-3B5B-4EE7-B054-886DE0EA5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5464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7FEAA-925C-42C7-A49D-531CC8D26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BAC3D-FED1-4D2D-9FB2-BD8E50E21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69107-8D0B-4C7E-A696-E18CB5B34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B9A62-2DF9-4A65-8760-C5258432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FDA-369C-49AC-9ACD-7DDF041FC3B7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27736-5F7C-4B14-A5FF-D101E76DF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D6FBF-BBE5-496B-A901-BD5AF8FF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FE8-3B5B-4EE7-B054-886DE0EA5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32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DDD3-A78D-48AD-AC4C-1562E690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7AEF08-700F-46F6-BFC7-2B37BC815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9E8E7-1347-40D4-9CD8-167149B25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EA364D-ABEA-4156-BA76-0A700AF06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85FDA-369C-49AC-9ACD-7DDF041FC3B7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BFFAD-3B7A-4B53-9A30-E06DEC0BC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FA89C-CE70-40B8-84A5-E526916D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E0FE8-3B5B-4EE7-B054-886DE0EA5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928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F91495-1EAA-4D5E-BA4E-79CDF5512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842C9-208A-423C-8CAD-D5BEE9307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A7724-D8B6-4D5C-8695-16D3F019B7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85FDA-369C-49AC-9ACD-7DDF041FC3B7}" type="datetimeFigureOut">
              <a:rPr lang="fr-FR" smtClean="0"/>
              <a:t>10/03/2020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C9F3E-3A3C-4A79-B71B-D7693601B2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9021C-6325-4EC3-AC5B-389343994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E0FE8-3B5B-4EE7-B054-886DE0EA55F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37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44863CE-D816-4FB6-A9D9-D11E12E35A94}"/>
              </a:ext>
            </a:extLst>
          </p:cNvPr>
          <p:cNvGrpSpPr/>
          <p:nvPr/>
        </p:nvGrpSpPr>
        <p:grpSpPr>
          <a:xfrm>
            <a:off x="6720514" y="3908639"/>
            <a:ext cx="4922520" cy="2805849"/>
            <a:chOff x="6720515" y="3908639"/>
            <a:chExt cx="4922520" cy="280584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2FF083D-19CB-404A-8022-237D2901A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76751" y="4431242"/>
              <a:ext cx="4210050" cy="2283246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E04330-F062-415D-BAED-CC028591B76C}"/>
                </a:ext>
              </a:extLst>
            </p:cNvPr>
            <p:cNvSpPr/>
            <p:nvPr/>
          </p:nvSpPr>
          <p:spPr>
            <a:xfrm>
              <a:off x="6720515" y="4431456"/>
              <a:ext cx="4922520" cy="2283031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28" name="Picture 4" descr="https://outofmemoryexception.files.wordpress.com/2014/01/git-logo1.jpg">
              <a:extLst>
                <a:ext uri="{FF2B5EF4-FFF2-40B4-BE49-F238E27FC236}">
                  <a16:creationId xmlns:a16="http://schemas.microsoft.com/office/drawing/2014/main" id="{3DB71DED-83E0-45EB-A4F3-2171A64EA0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1117" y="3908639"/>
              <a:ext cx="1221317" cy="1221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B93921-B260-4E8C-B03B-73BEB5427EE5}"/>
              </a:ext>
            </a:extLst>
          </p:cNvPr>
          <p:cNvGrpSpPr/>
          <p:nvPr/>
        </p:nvGrpSpPr>
        <p:grpSpPr>
          <a:xfrm>
            <a:off x="6720514" y="319408"/>
            <a:ext cx="4922520" cy="2271391"/>
            <a:chOff x="6720513" y="319408"/>
            <a:chExt cx="4922520" cy="227139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DE5DC1-D9EE-4CD9-9C4F-B5204C5EA279}"/>
                </a:ext>
              </a:extLst>
            </p:cNvPr>
            <p:cNvSpPr/>
            <p:nvPr/>
          </p:nvSpPr>
          <p:spPr>
            <a:xfrm>
              <a:off x="6720514" y="1017906"/>
              <a:ext cx="4922519" cy="1572893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30" name="Picture 6" descr="https://final-docs.campaign.adobe.com/doc/AC/CSS/campaign-96x96.png">
              <a:extLst>
                <a:ext uri="{FF2B5EF4-FFF2-40B4-BE49-F238E27FC236}">
                  <a16:creationId xmlns:a16="http://schemas.microsoft.com/office/drawing/2014/main" id="{AA0B6F97-5E40-4E3D-9D37-F348B66115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9671" y="319408"/>
              <a:ext cx="1224204" cy="1221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86563E-2921-46A6-912D-08225D5C3744}"/>
                </a:ext>
              </a:extLst>
            </p:cNvPr>
            <p:cNvSpPr txBox="1"/>
            <p:nvPr/>
          </p:nvSpPr>
          <p:spPr>
            <a:xfrm>
              <a:off x="6720513" y="1673584"/>
              <a:ext cx="49225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600" dirty="0" err="1"/>
                <a:t>Your</a:t>
              </a:r>
              <a:r>
                <a:rPr lang="fr-FR" sz="3600" dirty="0"/>
                <a:t> ACC instance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44A449-52A0-459F-A8C4-4250403D2C06}"/>
              </a:ext>
            </a:extLst>
          </p:cNvPr>
          <p:cNvGrpSpPr/>
          <p:nvPr/>
        </p:nvGrpSpPr>
        <p:grpSpPr>
          <a:xfrm>
            <a:off x="655320" y="1478439"/>
            <a:ext cx="4944957" cy="3901121"/>
            <a:chOff x="632883" y="319408"/>
            <a:chExt cx="4944957" cy="390112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088136-35C9-4278-B188-6BE4EA31D1A8}"/>
                </a:ext>
              </a:extLst>
            </p:cNvPr>
            <p:cNvSpPr/>
            <p:nvPr/>
          </p:nvSpPr>
          <p:spPr>
            <a:xfrm>
              <a:off x="655320" y="1154115"/>
              <a:ext cx="4922520" cy="3066414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56D9B2B-561C-4BA9-8702-31DA7C5BB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8081" y="319408"/>
              <a:ext cx="1396998" cy="139699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B9D317F-3E56-4238-87B3-699CDE029D4C}"/>
                </a:ext>
              </a:extLst>
            </p:cNvPr>
            <p:cNvSpPr txBox="1"/>
            <p:nvPr/>
          </p:nvSpPr>
          <p:spPr>
            <a:xfrm>
              <a:off x="632883" y="2082097"/>
              <a:ext cx="4922519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600" dirty="0" err="1"/>
                <a:t>node</a:t>
              </a:r>
              <a:r>
                <a:rPr lang="fr-FR" sz="3600" dirty="0"/>
                <a:t> src/download.js</a:t>
              </a:r>
            </a:p>
            <a:p>
              <a:pPr algn="ctr"/>
              <a:endParaRPr lang="fr-FR" sz="3600" dirty="0"/>
            </a:p>
            <a:p>
              <a:pPr algn="ctr"/>
              <a:r>
                <a:rPr lang="fr-FR" sz="3600" dirty="0" err="1"/>
                <a:t>node</a:t>
              </a:r>
              <a:r>
                <a:rPr lang="fr-FR" sz="3600" dirty="0"/>
                <a:t> src/git.js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2D9D3E-11F1-4FEF-A333-1FE354C2BEB1}"/>
              </a:ext>
            </a:extLst>
          </p:cNvPr>
          <p:cNvCxnSpPr>
            <a:cxnSpLocks/>
          </p:cNvCxnSpPr>
          <p:nvPr/>
        </p:nvCxnSpPr>
        <p:spPr>
          <a:xfrm flipV="1">
            <a:off x="5273040" y="1856107"/>
            <a:ext cx="1447473" cy="1572893"/>
          </a:xfrm>
          <a:prstGeom prst="straightConnector1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5BE0789-F8F3-42B8-96B0-357D558CF39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983480" y="4739640"/>
            <a:ext cx="1737034" cy="833332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BB9E34-7A43-4C2B-A32D-661AFE64F3F8}"/>
              </a:ext>
            </a:extLst>
          </p:cNvPr>
          <p:cNvSpPr txBox="1"/>
          <p:nvPr/>
        </p:nvSpPr>
        <p:spPr>
          <a:xfrm>
            <a:off x="4937433" y="1673583"/>
            <a:ext cx="1862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XML package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F460D4-1134-446C-A9EB-097257A7825F}"/>
              </a:ext>
            </a:extLst>
          </p:cNvPr>
          <p:cNvSpPr txBox="1"/>
          <p:nvPr/>
        </p:nvSpPr>
        <p:spPr>
          <a:xfrm>
            <a:off x="4680151" y="5506381"/>
            <a:ext cx="1862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Folders and files as .html .xml .</a:t>
            </a:r>
            <a:r>
              <a:rPr lang="fr-FR" sz="2000" dirty="0" err="1"/>
              <a:t>js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77081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Florian COURGEY</dc:creator>
  <cp:lastModifiedBy>Florian COURGEY</cp:lastModifiedBy>
  <cp:revision>2</cp:revision>
  <dcterms:created xsi:type="dcterms:W3CDTF">2020-03-10T11:20:01Z</dcterms:created>
  <dcterms:modified xsi:type="dcterms:W3CDTF">2020-03-10T11:35:19Z</dcterms:modified>
</cp:coreProperties>
</file>