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3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1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4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3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6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04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90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8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5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6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632F-4072-4E8F-A42A-1F01462172A4}" type="datetimeFigureOut">
              <a:rPr lang="en-US" smtClean="0"/>
              <a:t>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EC816-ED21-4AC7-BB88-CDA5AAFFE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12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74704" y="750093"/>
            <a:ext cx="1065752" cy="730238"/>
            <a:chOff x="2226315" y="3261002"/>
            <a:chExt cx="1717455" cy="11767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6315" y="3261002"/>
              <a:ext cx="1717455" cy="1176775"/>
            </a:xfrm>
            <a:prstGeom prst="rect">
              <a:avLst/>
            </a:prstGeom>
          </p:spPr>
        </p:pic>
        <p:pic>
          <p:nvPicPr>
            <p:cNvPr id="1026" name="Picture 2" descr="GitHub - iiiypuk/rpi-icon: Rasberry Pi multi-res ICO ...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046" y="3596847"/>
              <a:ext cx="427992" cy="505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8" b="9338"/>
          <a:stretch/>
        </p:blipFill>
        <p:spPr>
          <a:xfrm>
            <a:off x="5075965" y="750093"/>
            <a:ext cx="1020036" cy="8310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599" y="3527100"/>
            <a:ext cx="1096236" cy="10962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81780" y="754489"/>
            <a:ext cx="517436" cy="5174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9752" y="1426297"/>
            <a:ext cx="647827" cy="647827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7" idx="2"/>
            <a:endCxn id="10" idx="2"/>
          </p:cNvCxnSpPr>
          <p:nvPr/>
        </p:nvCxnSpPr>
        <p:spPr>
          <a:xfrm rot="5400000" flipH="1">
            <a:off x="4558628" y="553796"/>
            <a:ext cx="567943" cy="1486767"/>
          </a:xfrm>
          <a:prstGeom prst="bentConnector4">
            <a:avLst>
              <a:gd name="adj1" fmla="val -40251"/>
              <a:gd name="adj2" fmla="val 67152"/>
            </a:avLst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3"/>
          </p:cNvCxnSpPr>
          <p:nvPr/>
        </p:nvCxnSpPr>
        <p:spPr>
          <a:xfrm>
            <a:off x="6096001" y="1165622"/>
            <a:ext cx="391788" cy="542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7" idx="3"/>
          </p:cNvCxnSpPr>
          <p:nvPr/>
        </p:nvCxnSpPr>
        <p:spPr>
          <a:xfrm flipV="1">
            <a:off x="6096001" y="181064"/>
            <a:ext cx="391788" cy="98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8" idx="3"/>
          </p:cNvCxnSpPr>
          <p:nvPr/>
        </p:nvCxnSpPr>
        <p:spPr>
          <a:xfrm>
            <a:off x="5938835" y="4075218"/>
            <a:ext cx="606744" cy="786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8" idx="3"/>
          </p:cNvCxnSpPr>
          <p:nvPr/>
        </p:nvCxnSpPr>
        <p:spPr>
          <a:xfrm flipV="1">
            <a:off x="5938835" y="2759014"/>
            <a:ext cx="606744" cy="1316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03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012" y="2912474"/>
            <a:ext cx="947646" cy="947646"/>
          </a:xfrm>
          <a:prstGeom prst="rect">
            <a:avLst/>
          </a:prstGeom>
        </p:spPr>
      </p:pic>
      <p:pic>
        <p:nvPicPr>
          <p:cNvPr id="1038" name="Picture 10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014" y="3102172"/>
            <a:ext cx="373407" cy="373407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116769" y="1480331"/>
            <a:ext cx="373407" cy="373407"/>
          </a:xfrm>
          <a:prstGeom prst="rect">
            <a:avLst/>
          </a:prstGeom>
        </p:spPr>
      </p:pic>
      <p:cxnSp>
        <p:nvCxnSpPr>
          <p:cNvPr id="51" name="Straight Connector 50"/>
          <p:cNvCxnSpPr>
            <a:stCxn id="50" idx="0"/>
          </p:cNvCxnSpPr>
          <p:nvPr/>
        </p:nvCxnSpPr>
        <p:spPr>
          <a:xfrm>
            <a:off x="3303472" y="1853738"/>
            <a:ext cx="278308" cy="133142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1038" idx="1"/>
          </p:cNvCxnSpPr>
          <p:nvPr/>
        </p:nvCxnSpPr>
        <p:spPr>
          <a:xfrm>
            <a:off x="3820658" y="3185160"/>
            <a:ext cx="1383356" cy="10371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7" name="Picture 10" descr="https://geekbrains-uploads.s3.amazonaws.com/courses/images/000/000/082/original/python_django.png?146495011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05" y="400319"/>
            <a:ext cx="492830" cy="492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9" name="Group 1048"/>
          <p:cNvGrpSpPr/>
          <p:nvPr/>
        </p:nvGrpSpPr>
        <p:grpSpPr>
          <a:xfrm>
            <a:off x="6487789" y="181064"/>
            <a:ext cx="3272352" cy="1527306"/>
            <a:chOff x="6487789" y="181064"/>
            <a:chExt cx="3272352" cy="1527306"/>
          </a:xfrm>
        </p:grpSpPr>
        <p:grpSp>
          <p:nvGrpSpPr>
            <p:cNvPr id="1029" name="Group 1028"/>
            <p:cNvGrpSpPr/>
            <p:nvPr/>
          </p:nvGrpSpPr>
          <p:grpSpPr>
            <a:xfrm>
              <a:off x="6487789" y="181064"/>
              <a:ext cx="3272352" cy="1527306"/>
              <a:chOff x="6487789" y="181064"/>
              <a:chExt cx="3272352" cy="1527306"/>
            </a:xfrm>
          </p:grpSpPr>
          <p:pic>
            <p:nvPicPr>
              <p:cNvPr id="1028" name="Picture 4" descr="https://github.com/floriancourgey/iot-museum/raw/master/docs/splash.jpg"/>
              <p:cNvPicPr>
                <a:picLocks noChangeAspect="1" noChangeArrowheads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3" r="3163" b="40289"/>
              <a:stretch/>
            </p:blipFill>
            <p:spPr bwMode="auto">
              <a:xfrm>
                <a:off x="6487789" y="522053"/>
                <a:ext cx="3272352" cy="11863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7" name="Picture 1026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93505" y="181064"/>
                <a:ext cx="3266636" cy="340987"/>
              </a:xfrm>
              <a:prstGeom prst="rect">
                <a:avLst/>
              </a:prstGeom>
            </p:spPr>
          </p:pic>
        </p:grpSp>
        <p:sp>
          <p:nvSpPr>
            <p:cNvPr id="1048" name="TextBox 1047"/>
            <p:cNvSpPr txBox="1"/>
            <p:nvPr/>
          </p:nvSpPr>
          <p:spPr>
            <a:xfrm>
              <a:off x="6841477" y="216591"/>
              <a:ext cx="2297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http://localhost:8000/</a:t>
              </a:r>
            </a:p>
          </p:txBody>
        </p:sp>
      </p:grpSp>
      <p:grpSp>
        <p:nvGrpSpPr>
          <p:cNvPr id="1050" name="Group 1049"/>
          <p:cNvGrpSpPr/>
          <p:nvPr/>
        </p:nvGrpSpPr>
        <p:grpSpPr>
          <a:xfrm>
            <a:off x="6545579" y="2762247"/>
            <a:ext cx="3214561" cy="2173606"/>
            <a:chOff x="6545579" y="2762247"/>
            <a:chExt cx="3214561" cy="2173606"/>
          </a:xfrm>
        </p:grpSpPr>
        <p:grpSp>
          <p:nvGrpSpPr>
            <p:cNvPr id="1032" name="Group 1031"/>
            <p:cNvGrpSpPr/>
            <p:nvPr/>
          </p:nvGrpSpPr>
          <p:grpSpPr>
            <a:xfrm>
              <a:off x="6545579" y="2762247"/>
              <a:ext cx="3214561" cy="2173606"/>
              <a:chOff x="6135480" y="3356606"/>
              <a:chExt cx="3237648" cy="2189217"/>
            </a:xfrm>
          </p:grpSpPr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35480" y="3356606"/>
                <a:ext cx="3237648" cy="340987"/>
              </a:xfrm>
              <a:prstGeom prst="rect">
                <a:avLst/>
              </a:prstGeom>
            </p:spPr>
          </p:pic>
          <p:pic>
            <p:nvPicPr>
              <p:cNvPr id="1031" name="Picture 6" descr="https://github.com/floriancourgey/iot-museum/raw/master/docs/admin-edit-artwork.jpg"/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5480" y="3700849"/>
                <a:ext cx="3237648" cy="18449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4" name="TextBox 63"/>
            <p:cNvSpPr txBox="1"/>
            <p:nvPr/>
          </p:nvSpPr>
          <p:spPr>
            <a:xfrm>
              <a:off x="6841477" y="2793024"/>
              <a:ext cx="2607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http://raspberry.local:8000/admin/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708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Courgey</dc:creator>
  <cp:lastModifiedBy>Florian Courgey</cp:lastModifiedBy>
  <cp:revision>3</cp:revision>
  <dcterms:created xsi:type="dcterms:W3CDTF">2019-01-15T20:55:46Z</dcterms:created>
  <dcterms:modified xsi:type="dcterms:W3CDTF">2019-01-15T21:07:15Z</dcterms:modified>
</cp:coreProperties>
</file>