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838C52-FF05-4AE4-92B5-65F9F8141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Organizácia E-SPORT turnaja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F8A4DE5-DEF5-412B-80F5-4BA311848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Florián </a:t>
            </a:r>
            <a:r>
              <a:rPr lang="sk-SK" dirty="0" err="1"/>
              <a:t>chmelár</a:t>
            </a:r>
            <a:r>
              <a:rPr lang="sk-SK" dirty="0"/>
              <a:t>, Samuel </a:t>
            </a:r>
            <a:r>
              <a:rPr lang="sk-SK" dirty="0" err="1"/>
              <a:t>Sagan</a:t>
            </a:r>
            <a:endParaRPr lang="sk-SK" dirty="0"/>
          </a:p>
          <a:p>
            <a:r>
              <a:rPr lang="sk-SK" dirty="0"/>
              <a:t>Cvičenie 5.</a:t>
            </a:r>
          </a:p>
        </p:txBody>
      </p:sp>
    </p:spTree>
    <p:extLst>
      <p:ext uri="{BB962C8B-B14F-4D97-AF65-F5344CB8AC3E}">
        <p14:creationId xmlns:p14="http://schemas.microsoft.com/office/powerpoint/2010/main" val="294838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10A560-9059-4D89-999C-21A2476B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Rozbili sme Biznis proces organizácia turnaja na viac biznis procesov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86C1CF1B-FD86-43F2-A87F-073BA1488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392" y="2084951"/>
            <a:ext cx="6260648" cy="38708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8733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C33690-F58B-4C4C-8AE7-79D40072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Dokončili aktivity diagramy a opísali všetky biznis procesy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E9DBCDFA-E685-4885-8AD0-BC0D681F6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222602"/>
            <a:ext cx="4275070" cy="34496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3F19655C-D703-475B-9C99-D5E1C6B4D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97" y="2222602"/>
            <a:ext cx="3835857" cy="34496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3532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E4BC18-B697-46A0-B8E6-ADB66E2C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Identifikovali a rozdelili aktérov v našom systéme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248523-9ED7-45DA-B841-6B3B89DF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Registrovaní/neregistrovaní</a:t>
            </a:r>
          </a:p>
          <a:p>
            <a:r>
              <a:rPr lang="sk-SK" dirty="0"/>
              <a:t>Registrovaní - pracovníci/zákazníci</a:t>
            </a:r>
          </a:p>
          <a:p>
            <a:r>
              <a:rPr lang="sk-SK" dirty="0"/>
              <a:t>Pracovníci – administratíva/manažment/inventár/usporiadateľ</a:t>
            </a:r>
          </a:p>
          <a:p>
            <a:r>
              <a:rPr lang="sk-SK" dirty="0"/>
              <a:t>Zákazníci – malí/veľkí</a:t>
            </a:r>
          </a:p>
          <a:p>
            <a:r>
              <a:rPr lang="sk-SK" dirty="0"/>
              <a:t>Malí – hráči/diváci</a:t>
            </a:r>
          </a:p>
          <a:p>
            <a:r>
              <a:rPr lang="sk-SK" dirty="0"/>
              <a:t>Veľkí – sponzori/média/objednávatelia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31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04AAE4-7B7A-4CE5-92EE-5CBEE5C6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Prevod biznis procesov na Prípady použitia...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993BAD5-D605-4FDD-9522-FCA613D35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Zatiaľ </a:t>
            </a:r>
            <a:r>
              <a:rPr lang="sk-SK" dirty="0" err="1"/>
              <a:t>pokulháva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90952590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</TotalTime>
  <Words>79</Words>
  <Application>Microsoft Office PowerPoint</Application>
  <PresentationFormat>Širokouhlá</PresentationFormat>
  <Paragraphs>14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Galéria</vt:lpstr>
      <vt:lpstr>Organizácia E-SPORT turnaja</vt:lpstr>
      <vt:lpstr>Rozbili sme Biznis proces organizácia turnaja na viac biznis procesov</vt:lpstr>
      <vt:lpstr>Dokončili aktivity diagramy a opísali všetky biznis procesy</vt:lpstr>
      <vt:lpstr>Identifikovali a rozdelili aktérov v našom systéme</vt:lpstr>
      <vt:lpstr>Prevod biznis procesov na Prípady použitia...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Organizácia E-SPORT turnaja</dc:title>
  <dc:creator>Florián Chmelár</dc:creator>
  <cp:lastModifiedBy>Florián Chmelár</cp:lastModifiedBy>
  <cp:revision>3</cp:revision>
  <dcterms:created xsi:type="dcterms:W3CDTF">2018-03-12T18:03:34Z</dcterms:created>
  <dcterms:modified xsi:type="dcterms:W3CDTF">2018-03-12T18:45:21Z</dcterms:modified>
</cp:coreProperties>
</file>