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9C9-0639-4416-83ED-9DAABD3D3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3481-E8F5-4176-A347-4C135A53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CE1C-10E0-4038-90EE-60208289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E683-E40D-4375-B03F-D2AB8305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3493-156F-4444-BFE7-0E6DF917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0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8DAD-842D-43F4-89DB-9F170942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6F057-E77C-42AE-BA44-E23CDD4E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31E2-5794-4B0C-A59F-F441D61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49E0-62B8-489B-AFC5-CFF77C61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C79F-EEC6-4F42-AB08-4010854B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34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B048F-91BB-4B75-A51F-37C50420D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7B45-E41D-44EE-8F94-0CF0D1AB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7184-BCF8-4CF9-8F6B-9E94E189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C4AD-5056-45BB-9580-02192EC7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89EE-0083-4510-89E6-9CC5154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079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64BD-6F10-4258-AB51-FC6FF556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0264-1945-48EC-A774-AC19BF36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1BC0-7B15-460B-A46E-BA6D921F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F0C9-736A-4080-AE87-DF919457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772-6ABF-49C7-8585-0951E96B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95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0834-7DA7-40F9-86AF-DBAA2D95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FE99-BE39-4A7D-9E38-77D92BC3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01A9-206D-4065-A2A4-1BAED45F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B1E0-D6F4-4A64-A595-DE2129D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077F-E705-44F2-A3F4-CC64BE2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0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77C6-98D3-4EDB-BB92-5A2CFF31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A0A1-C325-4B8C-A43F-6ECBECE2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E0D9-97A7-4167-B61A-6537DAEB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3EBD8-AEFF-477A-B36C-820401DA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8AD5-76E6-4175-BB93-100ACBB6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141D-A4A4-4969-99F8-6217D475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45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4989-B7E3-4D3E-96A1-6474EBCD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CA69E-F3E6-4054-A610-45401788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8817-5CA9-4441-ACEA-B0E1DD4F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4E825-A573-4938-9264-CAE1719E1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A584-384D-45D3-8FB6-5AD75758D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0398A-9EBE-43CE-903A-4BEBE91C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D28E3-934C-4A9F-90E3-5B426E7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10D69-BEA9-4A31-9D6C-389F569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58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E1BC-9238-4ED6-94C2-802F8A3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639BE-822C-463E-BC12-2F029F26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C0AC-6C75-403D-B0DF-B9DDEFE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6103-17D5-4522-9663-2889DDCA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3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C26A-4929-4F84-BA69-564B62C0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D656B-6FEF-4782-9468-147B9CEA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E702-6E78-40C4-980A-8E050F69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58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EEE2-74ED-43A2-AFCD-619B718C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226A-9468-4162-BDB6-B0EB1D9D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5739-7035-475D-9607-8F008B1D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6AFF-BCF5-420B-9B7E-90A73A6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CF0D3-9F4F-4A10-8CD9-3819A9C0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AFA9-0C4D-4A67-B6A5-BEC24E95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35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C671-F511-43D6-8F7C-1F2A1516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01DDF-B943-4894-BC82-0E85B9CD6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2CD6-A1D7-42FB-A40C-4597E33C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113-BF82-44AE-91F6-85C3925A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3660-EA20-443E-8E1D-5C37EE82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B216-85A4-4CAF-9EE5-CF1446C9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04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B93BA-B72C-4D76-B61C-7ACEE46C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2BB2-64BA-4D63-B57D-318F03BF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EC96-D808-429E-9696-B174CA14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4A75-E8C1-4880-9561-CBF07DCF7B71}" type="datetimeFigureOut">
              <a:rPr lang="sk-SK" smtClean="0"/>
              <a:t>26.03.2018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B16E-85E5-4F4A-A60F-DD79050F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E28F-6E3F-4B67-AD35-CB62BE98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E654-699E-46DA-8954-E617D01FC4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84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CF20-4B99-4A0E-8761-81EC4DD5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Organizácia e-sport turnajov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33817-2804-4441-B8D0-DDCDCD46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091" y="3610915"/>
            <a:ext cx="9144000" cy="1655762"/>
          </a:xfrm>
        </p:spPr>
        <p:txBody>
          <a:bodyPr/>
          <a:lstStyle/>
          <a:p>
            <a:r>
              <a:rPr lang="sk-SK" dirty="0"/>
              <a:t>Use case diagramy</a:t>
            </a:r>
          </a:p>
        </p:txBody>
      </p:sp>
    </p:spTree>
    <p:extLst>
      <p:ext uri="{BB962C8B-B14F-4D97-AF65-F5344CB8AC3E}">
        <p14:creationId xmlns:p14="http://schemas.microsoft.com/office/powerpoint/2010/main" val="168317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7979" cy="1325563"/>
          </a:xfrm>
        </p:spPr>
        <p:txBody>
          <a:bodyPr/>
          <a:lstStyle/>
          <a:p>
            <a:r>
              <a:rPr lang="pl-PL" dirty="0"/>
              <a:t>Prechod od biznis procesov k prípadom použitia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2336-C98E-451A-9905-5E4A4A198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sk-SK" dirty="0"/>
              <a:t>Vytvorenie matice závislostí</a:t>
            </a:r>
          </a:p>
          <a:p>
            <a:r>
              <a:rPr lang="sk-SK" dirty="0"/>
              <a:t>Mapovenie biznis procesov na prípady použitia </a:t>
            </a:r>
          </a:p>
          <a:p>
            <a:r>
              <a:rPr lang="sk-SK" dirty="0"/>
              <a:t>Vytvorenie diagramov </a:t>
            </a:r>
          </a:p>
        </p:txBody>
      </p:sp>
    </p:spTree>
    <p:extLst>
      <p:ext uri="{BB962C8B-B14F-4D97-AF65-F5344CB8AC3E}">
        <p14:creationId xmlns:p14="http://schemas.microsoft.com/office/powerpoint/2010/main" val="42278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CA6B5-1648-41B9-BCD1-241C00A38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46143"/>
            <a:ext cx="12192000" cy="7387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0"/>
            <a:ext cx="10515600" cy="1325563"/>
          </a:xfrm>
        </p:spPr>
        <p:txBody>
          <a:bodyPr/>
          <a:lstStyle/>
          <a:p>
            <a:r>
              <a:rPr lang="sk-SK" dirty="0"/>
              <a:t>Objednanie turnaja </a:t>
            </a:r>
          </a:p>
        </p:txBody>
      </p:sp>
    </p:spTree>
    <p:extLst>
      <p:ext uri="{BB962C8B-B14F-4D97-AF65-F5344CB8AC3E}">
        <p14:creationId xmlns:p14="http://schemas.microsoft.com/office/powerpoint/2010/main" val="2012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/>
          <a:lstStyle/>
          <a:p>
            <a:r>
              <a:rPr lang="pl-PL" dirty="0"/>
              <a:t>Nadviazanie spolupráce so sponzorom</a:t>
            </a:r>
            <a:endParaRPr lang="sk-S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774AC-AAE4-4600-9D19-0014920CF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61C0A-C65E-4D3B-A888-9A77CD20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02" y="1391636"/>
            <a:ext cx="7015995" cy="52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E17FA1-54AA-4593-921D-DE7C6D173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50919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5318865"/>
            <a:ext cx="10515600" cy="1325563"/>
          </a:xfrm>
        </p:spPr>
        <p:txBody>
          <a:bodyPr/>
          <a:lstStyle/>
          <a:p>
            <a:r>
              <a:rPr lang="sk-SK" dirty="0"/>
              <a:t>Kontrola stavu inventára</a:t>
            </a:r>
          </a:p>
        </p:txBody>
      </p:sp>
    </p:spTree>
    <p:extLst>
      <p:ext uri="{BB962C8B-B14F-4D97-AF65-F5344CB8AC3E}">
        <p14:creationId xmlns:p14="http://schemas.microsoft.com/office/powerpoint/2010/main" val="3246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8397C-7EBF-4E5A-8C08-92DD920E52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380"/>
            <a:ext cx="12298832" cy="6834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Kontrola účastníkov</a:t>
            </a:r>
          </a:p>
        </p:txBody>
      </p:sp>
    </p:spTree>
    <p:extLst>
      <p:ext uri="{BB962C8B-B14F-4D97-AF65-F5344CB8AC3E}">
        <p14:creationId xmlns:p14="http://schemas.microsoft.com/office/powerpoint/2010/main" val="102010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Odohratie zápasu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57BCF-013E-4F5B-AB0A-C848F6DDE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636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165-9D38-4E3D-AC5E-97C41ADF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Nejasnosti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57BCF-013E-4F5B-AB0A-C848F6DD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6584" cy="4351338"/>
          </a:xfrm>
        </p:spPr>
        <p:txBody>
          <a:bodyPr/>
          <a:lstStyle/>
          <a:p>
            <a:pPr fontAlgn="base"/>
            <a:r>
              <a:rPr lang="sk-SK" dirty="0"/>
              <a:t>rola UC01 (Prihlásnie do systému)</a:t>
            </a:r>
          </a:p>
          <a:p>
            <a:pPr fontAlgn="base"/>
            <a:r>
              <a:rPr lang="sk-SK" dirty="0"/>
              <a:t>UCčka vo viacerých procesoch</a:t>
            </a:r>
          </a:p>
          <a:p>
            <a:pPr fontAlgn="base"/>
            <a:r>
              <a:rPr lang="sk-SK" dirty="0"/>
              <a:t>čo s UC08 (Zaeviduj hráča)? </a:t>
            </a:r>
          </a:p>
          <a:p>
            <a:pPr fontAlgn="base"/>
            <a:r>
              <a:rPr lang="sk-SK" dirty="0"/>
              <a:t>kto začína UC10(Notifikuj hráča) a UC13(Aktualizuj štatistiku )  ?  </a:t>
            </a:r>
          </a:p>
          <a:p>
            <a:pPr marL="0" indent="0">
              <a:buNone/>
            </a:pP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561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Organizácia e-sport turnajov</vt:lpstr>
      <vt:lpstr>Prechod od biznis procesov k prípadom použitia</vt:lpstr>
      <vt:lpstr>Objednanie turnaja </vt:lpstr>
      <vt:lpstr>Nadviazanie spolupráce so sponzorom</vt:lpstr>
      <vt:lpstr>Kontrola stavu inventára</vt:lpstr>
      <vt:lpstr>Kontrola účastníkov</vt:lpstr>
      <vt:lpstr>Odohratie zápasu</vt:lpstr>
      <vt:lpstr>Nejasnosti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4.Týždeň</dc:title>
  <dc:creator>D1G1T4L</dc:creator>
  <cp:lastModifiedBy>D1G1T4L</cp:lastModifiedBy>
  <cp:revision>11</cp:revision>
  <dcterms:created xsi:type="dcterms:W3CDTF">2018-03-05T20:37:43Z</dcterms:created>
  <dcterms:modified xsi:type="dcterms:W3CDTF">2018-03-26T20:55:24Z</dcterms:modified>
</cp:coreProperties>
</file>