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8E0B8-18D9-44DC-92C0-6985FD0C9A99}" v="14" dt="2021-10-28T11:34:42.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Focone" userId="d92bc9b2-48d8-4fa0-9faf-775b77292729" providerId="ADAL" clId="{1E48E0B8-18D9-44DC-92C0-6985FD0C9A99}"/>
    <pc:docChg chg="undo custSel addSld modSld">
      <pc:chgData name="Florian Focone" userId="d92bc9b2-48d8-4fa0-9faf-775b77292729" providerId="ADAL" clId="{1E48E0B8-18D9-44DC-92C0-6985FD0C9A99}" dt="2021-10-28T11:37:42.780" v="2284" actId="20577"/>
      <pc:docMkLst>
        <pc:docMk/>
      </pc:docMkLst>
      <pc:sldChg chg="addSp delSp modSp new mod">
        <pc:chgData name="Florian Focone" userId="d92bc9b2-48d8-4fa0-9faf-775b77292729" providerId="ADAL" clId="{1E48E0B8-18D9-44DC-92C0-6985FD0C9A99}" dt="2021-10-28T11:37:42.780" v="2284" actId="20577"/>
        <pc:sldMkLst>
          <pc:docMk/>
          <pc:sldMk cId="3788816020" sldId="256"/>
        </pc:sldMkLst>
        <pc:spChg chg="mod">
          <ac:chgData name="Florian Focone" userId="d92bc9b2-48d8-4fa0-9faf-775b77292729" providerId="ADAL" clId="{1E48E0B8-18D9-44DC-92C0-6985FD0C9A99}" dt="2021-10-28T11:29:45.515" v="1576" actId="1076"/>
          <ac:spMkLst>
            <pc:docMk/>
            <pc:sldMk cId="3788816020" sldId="256"/>
            <ac:spMk id="2" creationId="{5911E978-6A31-4B65-A3EA-DC86B726CD8E}"/>
          </ac:spMkLst>
        </pc:spChg>
        <pc:spChg chg="del">
          <ac:chgData name="Florian Focone" userId="d92bc9b2-48d8-4fa0-9faf-775b77292729" providerId="ADAL" clId="{1E48E0B8-18D9-44DC-92C0-6985FD0C9A99}" dt="2021-10-28T11:15:33.602" v="2" actId="478"/>
          <ac:spMkLst>
            <pc:docMk/>
            <pc:sldMk cId="3788816020" sldId="256"/>
            <ac:spMk id="3" creationId="{5A69B58C-F520-464C-98CF-F69D9AFBDEAE}"/>
          </ac:spMkLst>
        </pc:spChg>
        <pc:spChg chg="add mod">
          <ac:chgData name="Florian Focone" userId="d92bc9b2-48d8-4fa0-9faf-775b77292729" providerId="ADAL" clId="{1E48E0B8-18D9-44DC-92C0-6985FD0C9A99}" dt="2021-10-28T11:37:21.533" v="2256" actId="20577"/>
          <ac:spMkLst>
            <pc:docMk/>
            <pc:sldMk cId="3788816020" sldId="256"/>
            <ac:spMk id="4" creationId="{8D302196-2B0E-4735-AAFC-46D636F488FC}"/>
          </ac:spMkLst>
        </pc:spChg>
        <pc:spChg chg="add mod">
          <ac:chgData name="Florian Focone" userId="d92bc9b2-48d8-4fa0-9faf-775b77292729" providerId="ADAL" clId="{1E48E0B8-18D9-44DC-92C0-6985FD0C9A99}" dt="2021-10-28T11:27:36.960" v="1437" actId="20577"/>
          <ac:spMkLst>
            <pc:docMk/>
            <pc:sldMk cId="3788816020" sldId="256"/>
            <ac:spMk id="5" creationId="{B830F1A3-EEEB-4C3E-B162-4CFFB7AC322A}"/>
          </ac:spMkLst>
        </pc:spChg>
        <pc:spChg chg="add mod">
          <ac:chgData name="Florian Focone" userId="d92bc9b2-48d8-4fa0-9faf-775b77292729" providerId="ADAL" clId="{1E48E0B8-18D9-44DC-92C0-6985FD0C9A99}" dt="2021-10-28T11:23:46.405" v="845" actId="1076"/>
          <ac:spMkLst>
            <pc:docMk/>
            <pc:sldMk cId="3788816020" sldId="256"/>
            <ac:spMk id="6" creationId="{FEA1FAF7-772E-4D89-9BA5-C1C3AA4F01B7}"/>
          </ac:spMkLst>
        </pc:spChg>
        <pc:spChg chg="add mod">
          <ac:chgData name="Florian Focone" userId="d92bc9b2-48d8-4fa0-9faf-775b77292729" providerId="ADAL" clId="{1E48E0B8-18D9-44DC-92C0-6985FD0C9A99}" dt="2021-10-28T11:23:46.405" v="845" actId="1076"/>
          <ac:spMkLst>
            <pc:docMk/>
            <pc:sldMk cId="3788816020" sldId="256"/>
            <ac:spMk id="7" creationId="{BEEA4263-7418-42C8-A7F2-27D32AE80B9D}"/>
          </ac:spMkLst>
        </pc:spChg>
        <pc:spChg chg="add mod">
          <ac:chgData name="Florian Focone" userId="d92bc9b2-48d8-4fa0-9faf-775b77292729" providerId="ADAL" clId="{1E48E0B8-18D9-44DC-92C0-6985FD0C9A99}" dt="2021-10-28T11:30:29.882" v="1605" actId="1076"/>
          <ac:spMkLst>
            <pc:docMk/>
            <pc:sldMk cId="3788816020" sldId="256"/>
            <ac:spMk id="8" creationId="{FA620BFB-FF64-4D5D-9F43-F7226D9DF8BF}"/>
          </ac:spMkLst>
        </pc:spChg>
        <pc:spChg chg="add mod">
          <ac:chgData name="Florian Focone" userId="d92bc9b2-48d8-4fa0-9faf-775b77292729" providerId="ADAL" clId="{1E48E0B8-18D9-44DC-92C0-6985FD0C9A99}" dt="2021-10-28T11:29:50.607" v="1577" actId="1076"/>
          <ac:spMkLst>
            <pc:docMk/>
            <pc:sldMk cId="3788816020" sldId="256"/>
            <ac:spMk id="9" creationId="{07B72230-30FA-4BC6-BC88-638467E5A418}"/>
          </ac:spMkLst>
        </pc:spChg>
        <pc:spChg chg="add mod">
          <ac:chgData name="Florian Focone" userId="d92bc9b2-48d8-4fa0-9faf-775b77292729" providerId="ADAL" clId="{1E48E0B8-18D9-44DC-92C0-6985FD0C9A99}" dt="2021-10-28T11:37:42.780" v="2284" actId="20577"/>
          <ac:spMkLst>
            <pc:docMk/>
            <pc:sldMk cId="3788816020" sldId="256"/>
            <ac:spMk id="10" creationId="{F222C907-FBDA-4CF9-9347-60169356D38C}"/>
          </ac:spMkLst>
        </pc:spChg>
        <pc:spChg chg="add mod">
          <ac:chgData name="Florian Focone" userId="d92bc9b2-48d8-4fa0-9faf-775b77292729" providerId="ADAL" clId="{1E48E0B8-18D9-44DC-92C0-6985FD0C9A99}" dt="2021-10-28T11:28:15.008" v="1478" actId="1076"/>
          <ac:spMkLst>
            <pc:docMk/>
            <pc:sldMk cId="3788816020" sldId="256"/>
            <ac:spMk id="11" creationId="{CC10B949-0838-45AF-9469-F50AB809D1E8}"/>
          </ac:spMkLst>
        </pc:spChg>
        <pc:spChg chg="add mod">
          <ac:chgData name="Florian Focone" userId="d92bc9b2-48d8-4fa0-9faf-775b77292729" providerId="ADAL" clId="{1E48E0B8-18D9-44DC-92C0-6985FD0C9A99}" dt="2021-10-28T11:31:02.432" v="1648" actId="313"/>
          <ac:spMkLst>
            <pc:docMk/>
            <pc:sldMk cId="3788816020" sldId="256"/>
            <ac:spMk id="12" creationId="{BFF0CD88-78C0-469F-BF00-B7C2314020C2}"/>
          </ac:spMkLst>
        </pc:spChg>
        <pc:spChg chg="add mod">
          <ac:chgData name="Florian Focone" userId="d92bc9b2-48d8-4fa0-9faf-775b77292729" providerId="ADAL" clId="{1E48E0B8-18D9-44DC-92C0-6985FD0C9A99}" dt="2021-10-28T11:30:20.057" v="1604" actId="20577"/>
          <ac:spMkLst>
            <pc:docMk/>
            <pc:sldMk cId="3788816020" sldId="256"/>
            <ac:spMk id="13" creationId="{07801FA9-3242-4476-B8C7-44B6065B9715}"/>
          </ac:spMkLst>
        </pc:spChg>
        <pc:spChg chg="add mod">
          <ac:chgData name="Florian Focone" userId="d92bc9b2-48d8-4fa0-9faf-775b77292729" providerId="ADAL" clId="{1E48E0B8-18D9-44DC-92C0-6985FD0C9A99}" dt="2021-10-28T11:31:05.400" v="1656" actId="20577"/>
          <ac:spMkLst>
            <pc:docMk/>
            <pc:sldMk cId="3788816020" sldId="256"/>
            <ac:spMk id="14" creationId="{BE69C5B1-89C6-4380-AEE4-60531B7D3379}"/>
          </ac:spMkLst>
        </pc:spChg>
        <pc:spChg chg="add mod">
          <ac:chgData name="Florian Focone" userId="d92bc9b2-48d8-4fa0-9faf-775b77292729" providerId="ADAL" clId="{1E48E0B8-18D9-44DC-92C0-6985FD0C9A99}" dt="2021-10-28T11:31:31.861" v="1694" actId="1076"/>
          <ac:spMkLst>
            <pc:docMk/>
            <pc:sldMk cId="3788816020" sldId="256"/>
            <ac:spMk id="15" creationId="{E4BD9ACA-3C05-4235-BD90-BA5641F77363}"/>
          </ac:spMkLst>
        </pc:spChg>
        <pc:spChg chg="add mod">
          <ac:chgData name="Florian Focone" userId="d92bc9b2-48d8-4fa0-9faf-775b77292729" providerId="ADAL" clId="{1E48E0B8-18D9-44DC-92C0-6985FD0C9A99}" dt="2021-10-28T11:37:08.029" v="2253" actId="313"/>
          <ac:spMkLst>
            <pc:docMk/>
            <pc:sldMk cId="3788816020" sldId="256"/>
            <ac:spMk id="16" creationId="{2262B919-BC2E-4615-B39D-73DF7F104C0A}"/>
          </ac:spMkLst>
        </pc:spChg>
        <pc:spChg chg="add mod">
          <ac:chgData name="Florian Focone" userId="d92bc9b2-48d8-4fa0-9faf-775b77292729" providerId="ADAL" clId="{1E48E0B8-18D9-44DC-92C0-6985FD0C9A99}" dt="2021-10-28T11:37:12.972" v="2254" actId="1076"/>
          <ac:spMkLst>
            <pc:docMk/>
            <pc:sldMk cId="3788816020" sldId="256"/>
            <ac:spMk id="17" creationId="{1B921BE9-FAD6-4E46-86F5-4FBADD3D93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C36AF-966D-481E-A4DB-D7A9603E184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2378EEC-B735-4C8F-A86B-24D7E55F0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074F073-F449-4EFD-8520-55C153C358ED}"/>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B645A0BA-37F1-479D-8161-86C1530B4B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E60FF7-1361-4E7C-8B1C-89B9F1A1B557}"/>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369831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0D994-18F3-4634-8467-1755B5C9FB1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BC5D912-C3E8-4A94-8CEF-EE9C98DE22D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C7EF39-F9BA-4CA6-9762-2C7AC48CB7B4}"/>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CFAE4688-3687-4F4D-87CB-0C9A0F4CB7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277495-C716-42A0-9F20-623F8778240B}"/>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175402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D5E6404-A4A3-417B-933F-1556521EBD3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E327D4E-01E4-4B1B-89FC-AF321990619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02E4189-D969-4A8E-B7AB-347AEDD0BF59}"/>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EEAB2313-32C5-47ED-80D7-BB78C8BC6F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66C3B1-F8EA-4B3C-AF4A-D0FE2295F1CA}"/>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201352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282904-EC3B-4EA7-85C0-48DEAB537C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1473EDA-5904-4A46-BBE1-179C45FAEF8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69F3C6E-1B62-469B-A912-35F467AA322B}"/>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749915BD-4FAF-4755-B528-E249B5AF92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9AB88C-616B-4743-9284-1BE83923B146}"/>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77455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E79B79-5DEF-4A98-AFDD-0AC00B8FB9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15356A7-5DB7-4607-AB84-0846E74A7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631C57F-4650-472A-B9D1-740558259732}"/>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E18AABB0-1F4A-4F66-B533-7EA7833E0F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0C31EEB-7265-41ED-8DDC-9932D865F748}"/>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16624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26239-F902-46C0-B007-F1AB1D9E30C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3E78D1-D6C8-4B90-A6E0-ED96575EE71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3BC5C29-0313-4442-960F-4B986E1502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323781E-44A8-470F-8C6E-4E14CDFCE0F7}"/>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6" name="Espace réservé du pied de page 5">
            <a:extLst>
              <a:ext uri="{FF2B5EF4-FFF2-40B4-BE49-F238E27FC236}">
                <a16:creationId xmlns:a16="http://schemas.microsoft.com/office/drawing/2014/main" id="{60E0BC48-873B-491D-937E-B325BFD82A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626F62D-CCC5-42BE-80AA-69525F1C1A86}"/>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380005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FD3CD-4DD8-402D-BB68-5468EAD685C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846ECED-F1F4-4E9E-8D92-B1B6EA4FC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C289E89-3C3B-46A3-AE4F-13202CF8DD3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A2C3BEB-5306-4054-A7A7-95E6CACE3E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8ADB109-7159-41EF-93D4-B28A3C0A18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9898287-7CDB-431B-8C30-BF27A128FB3D}"/>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8" name="Espace réservé du pied de page 7">
            <a:extLst>
              <a:ext uri="{FF2B5EF4-FFF2-40B4-BE49-F238E27FC236}">
                <a16:creationId xmlns:a16="http://schemas.microsoft.com/office/drawing/2014/main" id="{4ABA8F96-75B2-49E0-A1D7-C3DB4F68668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99A1DA7-3B4D-4517-84AA-93A67090678B}"/>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148551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2AF05-A57B-4D76-8A6D-27D6FFD5800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BAD7F3D-A808-4D3E-906D-01D38EE9078E}"/>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4" name="Espace réservé du pied de page 3">
            <a:extLst>
              <a:ext uri="{FF2B5EF4-FFF2-40B4-BE49-F238E27FC236}">
                <a16:creationId xmlns:a16="http://schemas.microsoft.com/office/drawing/2014/main" id="{8993C4C6-C742-4A76-83BE-F715BA95FCD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EE02FBF-8809-4302-8114-0249905BF637}"/>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79356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0645F30-7972-4143-A2D6-CDEC22C0B727}"/>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3" name="Espace réservé du pied de page 2">
            <a:extLst>
              <a:ext uri="{FF2B5EF4-FFF2-40B4-BE49-F238E27FC236}">
                <a16:creationId xmlns:a16="http://schemas.microsoft.com/office/drawing/2014/main" id="{C85BFF22-7925-4DDB-9824-D32F5BCDA52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FA6FF71-440D-4281-B3FB-1C6ED5937B0F}"/>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183849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D1B649-35EF-475B-8A2A-2904A89B367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F11F11D-E0D2-4403-A675-1887C7E06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B38EBEC-893E-4F8A-B6A1-6085CBA9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BF524E-7040-4BB2-8186-87271DE38E6A}"/>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6" name="Espace réservé du pied de page 5">
            <a:extLst>
              <a:ext uri="{FF2B5EF4-FFF2-40B4-BE49-F238E27FC236}">
                <a16:creationId xmlns:a16="http://schemas.microsoft.com/office/drawing/2014/main" id="{3AEA0DBB-C2C3-4278-BEF7-4AE7F30153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C3F378B-CD2B-403D-BE38-EB9B4687CF7C}"/>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248108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57FA5-F85A-480F-9018-C9D106EEA47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DD6ACC6-B73E-46C5-8E83-978C19AC5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66E6C4B-F123-4032-8A6C-E721216A7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3335B13-B4A8-400B-980B-3CC3CEAE39D5}"/>
              </a:ext>
            </a:extLst>
          </p:cNvPr>
          <p:cNvSpPr>
            <a:spLocks noGrp="1"/>
          </p:cNvSpPr>
          <p:nvPr>
            <p:ph type="dt" sz="half" idx="10"/>
          </p:nvPr>
        </p:nvSpPr>
        <p:spPr/>
        <p:txBody>
          <a:bodyPr/>
          <a:lstStyle/>
          <a:p>
            <a:fld id="{91011C9D-4A2A-436B-BF06-187970B1803B}" type="datetimeFigureOut">
              <a:rPr lang="fr-FR" smtClean="0"/>
              <a:t>28/10/2021</a:t>
            </a:fld>
            <a:endParaRPr lang="fr-FR"/>
          </a:p>
        </p:txBody>
      </p:sp>
      <p:sp>
        <p:nvSpPr>
          <p:cNvPr id="6" name="Espace réservé du pied de page 5">
            <a:extLst>
              <a:ext uri="{FF2B5EF4-FFF2-40B4-BE49-F238E27FC236}">
                <a16:creationId xmlns:a16="http://schemas.microsoft.com/office/drawing/2014/main" id="{94274A2F-5AE6-4D15-9E33-6F42CFF5EF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2B4B61D-CB55-416D-8389-F86C980A493E}"/>
              </a:ext>
            </a:extLst>
          </p:cNvPr>
          <p:cNvSpPr>
            <a:spLocks noGrp="1"/>
          </p:cNvSpPr>
          <p:nvPr>
            <p:ph type="sldNum" sz="quarter" idx="12"/>
          </p:nvPr>
        </p:nvSpPr>
        <p:spPr/>
        <p:txBody>
          <a:bodyPr/>
          <a:lstStyle/>
          <a:p>
            <a:fld id="{20591B53-673C-46E1-87B6-895BC91FEA51}" type="slidenum">
              <a:rPr lang="fr-FR" smtClean="0"/>
              <a:t>‹N°›</a:t>
            </a:fld>
            <a:endParaRPr lang="fr-FR"/>
          </a:p>
        </p:txBody>
      </p:sp>
    </p:spTree>
    <p:extLst>
      <p:ext uri="{BB962C8B-B14F-4D97-AF65-F5344CB8AC3E}">
        <p14:creationId xmlns:p14="http://schemas.microsoft.com/office/powerpoint/2010/main" val="6369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4C6444-58DA-4A7A-8FB9-9985D5D33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BABED10-890D-4483-8640-14BD1F16E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2DF0E6-B1BF-4903-8BAF-69FFCC039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11C9D-4A2A-436B-BF06-187970B1803B}" type="datetimeFigureOut">
              <a:rPr lang="fr-FR" smtClean="0"/>
              <a:t>28/10/2021</a:t>
            </a:fld>
            <a:endParaRPr lang="fr-FR"/>
          </a:p>
        </p:txBody>
      </p:sp>
      <p:sp>
        <p:nvSpPr>
          <p:cNvPr id="5" name="Espace réservé du pied de page 4">
            <a:extLst>
              <a:ext uri="{FF2B5EF4-FFF2-40B4-BE49-F238E27FC236}">
                <a16:creationId xmlns:a16="http://schemas.microsoft.com/office/drawing/2014/main" id="{146C9FC5-9B4B-4E62-864D-4D9AD5A29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E3FC951-F9E0-4CEC-A06C-390B217C4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91B53-673C-46E1-87B6-895BC91FEA51}" type="slidenum">
              <a:rPr lang="fr-FR" smtClean="0"/>
              <a:t>‹N°›</a:t>
            </a:fld>
            <a:endParaRPr lang="fr-FR"/>
          </a:p>
        </p:txBody>
      </p:sp>
    </p:spTree>
    <p:extLst>
      <p:ext uri="{BB962C8B-B14F-4D97-AF65-F5344CB8AC3E}">
        <p14:creationId xmlns:p14="http://schemas.microsoft.com/office/powerpoint/2010/main" val="275747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11E978-6A31-4B65-A3EA-DC86B726CD8E}"/>
              </a:ext>
            </a:extLst>
          </p:cNvPr>
          <p:cNvSpPr>
            <a:spLocks noGrp="1"/>
          </p:cNvSpPr>
          <p:nvPr>
            <p:ph type="ctrTitle"/>
          </p:nvPr>
        </p:nvSpPr>
        <p:spPr>
          <a:xfrm>
            <a:off x="566692" y="676596"/>
            <a:ext cx="2772792" cy="509311"/>
          </a:xfrm>
        </p:spPr>
        <p:txBody>
          <a:bodyPr>
            <a:normAutofit/>
          </a:bodyPr>
          <a:lstStyle/>
          <a:p>
            <a:r>
              <a:rPr lang="fr-FR" sz="1200" dirty="0"/>
              <a:t>Le </a:t>
            </a:r>
            <a:r>
              <a:rPr lang="fr-FR" sz="1200" dirty="0" err="1"/>
              <a:t>UserLab</a:t>
            </a:r>
            <a:r>
              <a:rPr lang="fr-FR" sz="1200" dirty="0"/>
              <a:t> de proximité</a:t>
            </a:r>
            <a:br>
              <a:rPr lang="fr-FR" sz="1200" dirty="0"/>
            </a:br>
            <a:endParaRPr lang="fr-FR" sz="1200" dirty="0"/>
          </a:p>
        </p:txBody>
      </p:sp>
      <p:sp>
        <p:nvSpPr>
          <p:cNvPr id="4" name="Titre 1">
            <a:extLst>
              <a:ext uri="{FF2B5EF4-FFF2-40B4-BE49-F238E27FC236}">
                <a16:creationId xmlns:a16="http://schemas.microsoft.com/office/drawing/2014/main" id="{8D302196-2B0E-4735-AAFC-46D636F488FC}"/>
              </a:ext>
            </a:extLst>
          </p:cNvPr>
          <p:cNvSpPr txBox="1">
            <a:spLocks/>
          </p:cNvSpPr>
          <p:nvPr/>
        </p:nvSpPr>
        <p:spPr>
          <a:xfrm>
            <a:off x="566692" y="3542190"/>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Forces humaines : 1 IR (au four et au moulin).</a:t>
            </a:r>
          </a:p>
        </p:txBody>
      </p:sp>
      <p:sp>
        <p:nvSpPr>
          <p:cNvPr id="5" name="Titre 1">
            <a:extLst>
              <a:ext uri="{FF2B5EF4-FFF2-40B4-BE49-F238E27FC236}">
                <a16:creationId xmlns:a16="http://schemas.microsoft.com/office/drawing/2014/main" id="{B830F1A3-EEEB-4C3E-B162-4CFFB7AC322A}"/>
              </a:ext>
            </a:extLst>
          </p:cNvPr>
          <p:cNvSpPr txBox="1">
            <a:spLocks/>
          </p:cNvSpPr>
          <p:nvPr/>
        </p:nvSpPr>
        <p:spPr>
          <a:xfrm>
            <a:off x="566692" y="2636134"/>
            <a:ext cx="2772792" cy="5093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ID : C’est sa 1</a:t>
            </a:r>
            <a:r>
              <a:rPr lang="fr-FR" sz="1200" baseline="30000" dirty="0"/>
              <a:t>ère</a:t>
            </a:r>
            <a:r>
              <a:rPr lang="fr-FR" sz="1200" dirty="0"/>
              <a:t> année en tant que </a:t>
            </a:r>
            <a:r>
              <a:rPr lang="fr-FR" sz="1200" dirty="0" err="1"/>
              <a:t>UserLab</a:t>
            </a:r>
            <a:r>
              <a:rPr lang="fr-FR" sz="1200" dirty="0"/>
              <a:t>. Dans le domaine des SHS peu connaisse sont intérêt. Néanmoins Il s’adapte à tous les besoins mais a parfois du mal à s’intégrer dans une institution moins évolutive comme l’université. Période dynamique alterne avec creux. Il se coconstruit au mieux. Son modèle économique est encore à définir. Tous les projets scientifiques peuvent y être hébergés</a:t>
            </a:r>
          </a:p>
        </p:txBody>
      </p:sp>
      <p:sp>
        <p:nvSpPr>
          <p:cNvPr id="6" name="Titre 1">
            <a:extLst>
              <a:ext uri="{FF2B5EF4-FFF2-40B4-BE49-F238E27FC236}">
                <a16:creationId xmlns:a16="http://schemas.microsoft.com/office/drawing/2014/main" id="{FEA1FAF7-772E-4D89-9BA5-C1C3AA4F01B7}"/>
              </a:ext>
            </a:extLst>
          </p:cNvPr>
          <p:cNvSpPr txBox="1">
            <a:spLocks/>
          </p:cNvSpPr>
          <p:nvPr/>
        </p:nvSpPr>
        <p:spPr>
          <a:xfrm>
            <a:off x="566692" y="4614586"/>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Avantages : très adaptatif, répond à tous les besoins</a:t>
            </a:r>
          </a:p>
        </p:txBody>
      </p:sp>
      <p:sp>
        <p:nvSpPr>
          <p:cNvPr id="7" name="Titre 1">
            <a:extLst>
              <a:ext uri="{FF2B5EF4-FFF2-40B4-BE49-F238E27FC236}">
                <a16:creationId xmlns:a16="http://schemas.microsoft.com/office/drawing/2014/main" id="{BEEA4263-7418-42C8-A7F2-27D32AE80B9D}"/>
              </a:ext>
            </a:extLst>
          </p:cNvPr>
          <p:cNvSpPr txBox="1">
            <a:spLocks/>
          </p:cNvSpPr>
          <p:nvPr/>
        </p:nvSpPr>
        <p:spPr>
          <a:xfrm>
            <a:off x="566692" y="5432326"/>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Inconvénients : peu efficace, on ne peut pas tout faire et bien faire.</a:t>
            </a:r>
          </a:p>
        </p:txBody>
      </p:sp>
      <p:sp>
        <p:nvSpPr>
          <p:cNvPr id="8" name="Titre 1">
            <a:extLst>
              <a:ext uri="{FF2B5EF4-FFF2-40B4-BE49-F238E27FC236}">
                <a16:creationId xmlns:a16="http://schemas.microsoft.com/office/drawing/2014/main" id="{FA620BFB-FF64-4D5D-9F43-F7226D9DF8BF}"/>
              </a:ext>
            </a:extLst>
          </p:cNvPr>
          <p:cNvSpPr txBox="1">
            <a:spLocks/>
          </p:cNvSpPr>
          <p:nvPr/>
        </p:nvSpPr>
        <p:spPr>
          <a:xfrm>
            <a:off x="8602463" y="518116"/>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L’usine</a:t>
            </a:r>
          </a:p>
        </p:txBody>
      </p:sp>
      <p:sp>
        <p:nvSpPr>
          <p:cNvPr id="9" name="Titre 1">
            <a:extLst>
              <a:ext uri="{FF2B5EF4-FFF2-40B4-BE49-F238E27FC236}">
                <a16:creationId xmlns:a16="http://schemas.microsoft.com/office/drawing/2014/main" id="{07B72230-30FA-4BC6-BC88-638467E5A418}"/>
              </a:ext>
            </a:extLst>
          </p:cNvPr>
          <p:cNvSpPr txBox="1">
            <a:spLocks/>
          </p:cNvSpPr>
          <p:nvPr/>
        </p:nvSpPr>
        <p:spPr>
          <a:xfrm>
            <a:off x="4709604" y="518116"/>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L’efficient</a:t>
            </a:r>
          </a:p>
        </p:txBody>
      </p:sp>
      <p:sp>
        <p:nvSpPr>
          <p:cNvPr id="10" name="Titre 1">
            <a:extLst>
              <a:ext uri="{FF2B5EF4-FFF2-40B4-BE49-F238E27FC236}">
                <a16:creationId xmlns:a16="http://schemas.microsoft.com/office/drawing/2014/main" id="{F222C907-FBDA-4CF9-9347-60169356D38C}"/>
              </a:ext>
            </a:extLst>
          </p:cNvPr>
          <p:cNvSpPr txBox="1">
            <a:spLocks/>
          </p:cNvSpPr>
          <p:nvPr/>
        </p:nvSpPr>
        <p:spPr>
          <a:xfrm>
            <a:off x="4709604" y="1555653"/>
            <a:ext cx="2772792" cy="15496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ID : il a quelques années et a bien évoluer. Dans le domaine des SHS mais avec de + en + de partenariat avec d’autres laboratoires ou entreprises. Il répond aux besoins si tout le monde fait sa part du travail. L’université l’a intégré au prix de quelques changements. Très dynamique il est très utilisé pour répondre aux besoins. Son modèle économique est défini, il essaie de profiter à tout </a:t>
            </a:r>
            <a:r>
              <a:rPr lang="fr-FR" sz="1200"/>
              <a:t>le monde.</a:t>
            </a:r>
            <a:endParaRPr lang="fr-FR" sz="1200" dirty="0"/>
          </a:p>
        </p:txBody>
      </p:sp>
      <p:sp>
        <p:nvSpPr>
          <p:cNvPr id="11" name="Titre 1">
            <a:extLst>
              <a:ext uri="{FF2B5EF4-FFF2-40B4-BE49-F238E27FC236}">
                <a16:creationId xmlns:a16="http://schemas.microsoft.com/office/drawing/2014/main" id="{CC10B949-0838-45AF-9469-F50AB809D1E8}"/>
              </a:ext>
            </a:extLst>
          </p:cNvPr>
          <p:cNvSpPr txBox="1">
            <a:spLocks/>
          </p:cNvSpPr>
          <p:nvPr/>
        </p:nvSpPr>
        <p:spPr>
          <a:xfrm>
            <a:off x="4799860" y="3577048"/>
            <a:ext cx="2772792" cy="5093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1 IR</a:t>
            </a:r>
          </a:p>
          <a:p>
            <a:r>
              <a:rPr lang="fr-FR" sz="1200" dirty="0"/>
              <a:t>1 ou 2 IE</a:t>
            </a:r>
          </a:p>
          <a:p>
            <a:r>
              <a:rPr lang="fr-FR" sz="1200" dirty="0"/>
              <a:t>Plusieurs stages M1, M2</a:t>
            </a:r>
          </a:p>
        </p:txBody>
      </p:sp>
      <p:sp>
        <p:nvSpPr>
          <p:cNvPr id="12" name="Titre 1">
            <a:extLst>
              <a:ext uri="{FF2B5EF4-FFF2-40B4-BE49-F238E27FC236}">
                <a16:creationId xmlns:a16="http://schemas.microsoft.com/office/drawing/2014/main" id="{BFF0CD88-78C0-469F-BF00-B7C2314020C2}"/>
              </a:ext>
            </a:extLst>
          </p:cNvPr>
          <p:cNvSpPr txBox="1">
            <a:spLocks/>
          </p:cNvSpPr>
          <p:nvPr/>
        </p:nvSpPr>
        <p:spPr>
          <a:xfrm>
            <a:off x="4799860" y="4614585"/>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Avantages : modèle qui répond aux besoins de presque tous</a:t>
            </a:r>
          </a:p>
        </p:txBody>
      </p:sp>
      <p:sp>
        <p:nvSpPr>
          <p:cNvPr id="13" name="Titre 1">
            <a:extLst>
              <a:ext uri="{FF2B5EF4-FFF2-40B4-BE49-F238E27FC236}">
                <a16:creationId xmlns:a16="http://schemas.microsoft.com/office/drawing/2014/main" id="{07801FA9-3242-4476-B8C7-44B6065B9715}"/>
              </a:ext>
            </a:extLst>
          </p:cNvPr>
          <p:cNvSpPr txBox="1">
            <a:spLocks/>
          </p:cNvSpPr>
          <p:nvPr/>
        </p:nvSpPr>
        <p:spPr>
          <a:xfrm>
            <a:off x="4799860" y="5437635"/>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Inconvénients : en flux tendu, délai ?</a:t>
            </a:r>
          </a:p>
        </p:txBody>
      </p:sp>
      <p:sp>
        <p:nvSpPr>
          <p:cNvPr id="14" name="Titre 1">
            <a:extLst>
              <a:ext uri="{FF2B5EF4-FFF2-40B4-BE49-F238E27FC236}">
                <a16:creationId xmlns:a16="http://schemas.microsoft.com/office/drawing/2014/main" id="{BE69C5B1-89C6-4380-AEE4-60531B7D3379}"/>
              </a:ext>
            </a:extLst>
          </p:cNvPr>
          <p:cNvSpPr txBox="1">
            <a:spLocks/>
          </p:cNvSpPr>
          <p:nvPr/>
        </p:nvSpPr>
        <p:spPr>
          <a:xfrm>
            <a:off x="8602463" y="4614584"/>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Avantages : tourne à plein régime (rentable ++ ?)</a:t>
            </a:r>
          </a:p>
        </p:txBody>
      </p:sp>
      <p:sp>
        <p:nvSpPr>
          <p:cNvPr id="15" name="Titre 1">
            <a:extLst>
              <a:ext uri="{FF2B5EF4-FFF2-40B4-BE49-F238E27FC236}">
                <a16:creationId xmlns:a16="http://schemas.microsoft.com/office/drawing/2014/main" id="{E4BD9ACA-3C05-4235-BD90-BA5641F77363}"/>
              </a:ext>
            </a:extLst>
          </p:cNvPr>
          <p:cNvSpPr txBox="1">
            <a:spLocks/>
          </p:cNvSpPr>
          <p:nvPr/>
        </p:nvSpPr>
        <p:spPr>
          <a:xfrm>
            <a:off x="8602463" y="5432326"/>
            <a:ext cx="2772792" cy="509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Avantages : moins adaptatif</a:t>
            </a:r>
          </a:p>
        </p:txBody>
      </p:sp>
      <p:sp>
        <p:nvSpPr>
          <p:cNvPr id="16" name="Titre 1">
            <a:extLst>
              <a:ext uri="{FF2B5EF4-FFF2-40B4-BE49-F238E27FC236}">
                <a16:creationId xmlns:a16="http://schemas.microsoft.com/office/drawing/2014/main" id="{2262B919-BC2E-4615-B39D-73DF7F104C0A}"/>
              </a:ext>
            </a:extLst>
          </p:cNvPr>
          <p:cNvSpPr txBox="1">
            <a:spLocks/>
          </p:cNvSpPr>
          <p:nvPr/>
        </p:nvSpPr>
        <p:spPr>
          <a:xfrm>
            <a:off x="8602463" y="1099596"/>
            <a:ext cx="2772792" cy="15496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ID : il a quelques années et tout le monde veut l’utiliser. Moins de SHS l’utilise pour autant il est une composante essentielle de la valorisation éco de l’université. Très dynamique, de nombreux partenariat recherche/privé s’en empare au prix d’une personnalisation qui a diminué et qui laisse des petits projets sur le banc.</a:t>
            </a:r>
          </a:p>
        </p:txBody>
      </p:sp>
      <p:sp>
        <p:nvSpPr>
          <p:cNvPr id="17" name="Titre 1">
            <a:extLst>
              <a:ext uri="{FF2B5EF4-FFF2-40B4-BE49-F238E27FC236}">
                <a16:creationId xmlns:a16="http://schemas.microsoft.com/office/drawing/2014/main" id="{1B921BE9-FAD6-4E46-86F5-4FBADD3D9367}"/>
              </a:ext>
            </a:extLst>
          </p:cNvPr>
          <p:cNvSpPr txBox="1">
            <a:spLocks/>
          </p:cNvSpPr>
          <p:nvPr/>
        </p:nvSpPr>
        <p:spPr>
          <a:xfrm>
            <a:off x="8602463" y="3612558"/>
            <a:ext cx="2956263" cy="5093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1200" dirty="0"/>
              <a:t>1 responsable (pas forcement scientifique)</a:t>
            </a:r>
          </a:p>
          <a:p>
            <a:r>
              <a:rPr lang="fr-FR" sz="1200" dirty="0"/>
              <a:t>Plusieurs IE</a:t>
            </a:r>
          </a:p>
          <a:p>
            <a:r>
              <a:rPr lang="fr-FR" sz="1200" dirty="0"/>
              <a:t>Plusieurs stages M1, M2</a:t>
            </a:r>
          </a:p>
        </p:txBody>
      </p:sp>
    </p:spTree>
    <p:extLst>
      <p:ext uri="{BB962C8B-B14F-4D97-AF65-F5344CB8AC3E}">
        <p14:creationId xmlns:p14="http://schemas.microsoft.com/office/powerpoint/2010/main" val="378881602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310</Words>
  <Application>Microsoft Office PowerPoint</Application>
  <PresentationFormat>Grand écran</PresentationFormat>
  <Paragraphs>19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Le UserLab de proximité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UserLab de proximité </dc:title>
  <dc:creator>Florian Focone</dc:creator>
  <cp:lastModifiedBy>Florian Focone</cp:lastModifiedBy>
  <cp:revision>1</cp:revision>
  <dcterms:created xsi:type="dcterms:W3CDTF">2021-10-28T11:15:26Z</dcterms:created>
  <dcterms:modified xsi:type="dcterms:W3CDTF">2021-10-28T11:37:52Z</dcterms:modified>
</cp:coreProperties>
</file>