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1608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540001"/>
            <a:ext cx="5657850" cy="3458633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6096000"/>
            <a:ext cx="4846320" cy="1422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314450" cy="7802033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7315200"/>
            <a:ext cx="5744765" cy="1557867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5137151"/>
            <a:ext cx="4601765" cy="217805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048256"/>
            <a:ext cx="2743200" cy="6120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4700" y="2048256"/>
            <a:ext cx="2743200" cy="6120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2743200" cy="85301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274320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14700" y="2046817"/>
            <a:ext cx="2743200" cy="85301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14700" y="2899833"/>
            <a:ext cx="274320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7327392"/>
            <a:ext cx="5829300" cy="79248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8128000"/>
            <a:ext cx="5829301" cy="812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8600" y="508000"/>
            <a:ext cx="5829300" cy="65904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14" y="7327037"/>
            <a:ext cx="5829300" cy="792835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343650" cy="731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314" y="8128000"/>
            <a:ext cx="5829300" cy="81686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5/31/15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5715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5715000" cy="640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43650" y="0"/>
            <a:ext cx="51435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43650" y="7315200"/>
            <a:ext cx="51435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98841" y="7531947"/>
            <a:ext cx="411480" cy="52832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4999726" y="5505027"/>
            <a:ext cx="31563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4952314" y="2301240"/>
            <a:ext cx="325119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5/31/15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85" y="2685431"/>
            <a:ext cx="6558695" cy="210216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r"/>
            <a:r>
              <a:rPr lang="en-US" sz="4400" dirty="0" smtClean="0"/>
              <a:t>Corporate Package 2015-2016</a:t>
            </a:r>
            <a:br>
              <a:rPr lang="en-US" sz="4400" dirty="0" smtClean="0"/>
            </a:br>
            <a:r>
              <a:rPr lang="en-US" sz="4400" dirty="0" smtClean="0">
                <a:solidFill>
                  <a:srgbClr val="FFFFFF"/>
                </a:solidFill>
              </a:rPr>
              <a:t>Georgia Tech Triathlon Club</a:t>
            </a:r>
            <a:endParaRPr lang="en-US" sz="44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555" t="4885" r="4667" b="4657"/>
          <a:stretch/>
        </p:blipFill>
        <p:spPr>
          <a:xfrm>
            <a:off x="166570" y="5176339"/>
            <a:ext cx="3539613" cy="352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8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0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ustom 1">
      <a:dk1>
        <a:srgbClr val="071E3B"/>
      </a:dk1>
      <a:lt1>
        <a:sysClr val="window" lastClr="FFFFFF"/>
      </a:lt1>
      <a:dk2>
        <a:srgbClr val="071E3A"/>
      </a:dk2>
      <a:lt2>
        <a:srgbClr val="D4D4D6"/>
      </a:lt2>
      <a:accent1>
        <a:srgbClr val="DA9D0E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1758</TotalTime>
  <Words>5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Adjacency</vt:lpstr>
      <vt:lpstr>Corporate Package 2015-2016 Georgia Tech Triathlon Club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Package 2015-2016 Georgia Tech Triathlon Club</dc:title>
  <dc:creator>Daniel Barrundia</dc:creator>
  <cp:lastModifiedBy>Daniel Barrundia</cp:lastModifiedBy>
  <cp:revision>5</cp:revision>
  <dcterms:created xsi:type="dcterms:W3CDTF">2015-05-31T20:46:34Z</dcterms:created>
  <dcterms:modified xsi:type="dcterms:W3CDTF">2015-06-02T02:05:24Z</dcterms:modified>
</cp:coreProperties>
</file>