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0"/>
  </p:normalViewPr>
  <p:slideViewPr>
    <p:cSldViewPr snapToGrid="0" snapToObjects="1">
      <p:cViewPr varScale="1">
        <p:scale>
          <a:sx n="67" d="100"/>
          <a:sy n="67" d="100"/>
        </p:scale>
        <p:origin x="1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13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roundedCorners val="0"/>
  <c:style val="18"/>
  <c:chart>
    <c:autoTitleDeleted val="1"/>
    <c:plotArea>
      <c:layout>
        <c:manualLayout>
          <c:layoutTarget val="inner"/>
          <c:xMode val="edge"/>
          <c:yMode val="edge"/>
          <c:x val="0.0416359"/>
          <c:y val="0.0570885"/>
          <c:w val="0.949229"/>
          <c:h val="0.85239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label 1</c:v>
                </c:pt>
              </c:strCache>
            </c:strRef>
          </c:tx>
          <c:spPr>
            <a:ln w="12700" cap="flat">
              <a:noFill/>
              <a:prstDash val="solid"/>
              <a:miter lim="400000"/>
            </a:ln>
            <a:effectLst/>
          </c:spPr>
          <c:marker>
            <c:symbol val="circle"/>
            <c:size val="12"/>
            <c:spPr>
              <a:solidFill>
                <a:srgbClr val="FFFFFF"/>
              </a:solidFill>
              <a:ln w="38100" cap="flat">
                <a:solidFill>
                  <a:schemeClr val="accent1">
                    <a:satOff val="-3355"/>
                    <a:lumOff val="26614"/>
                  </a:schemeClr>
                </a:solidFill>
                <a:prstDash val="solid"/>
                <a:miter lim="400000"/>
              </a:ln>
              <a:effectLst/>
            </c:spPr>
          </c:marker>
          <c:xVal>
            <c:numRef>
              <c:f>Sheet1!$B$2:$B$12</c:f>
            </c:numRef>
          </c:xVal>
          <c:yVal>
            <c:numRef>
              <c:f>Sheet1!$C$2:$C$12</c:f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label 2</c:v>
                </c:pt>
              </c:strCache>
            </c:strRef>
          </c:tx>
          <c:spPr>
            <a:ln w="12700" cap="flat">
              <a:noFill/>
              <a:prstDash val="solid"/>
              <a:miter lim="400000"/>
            </a:ln>
            <a:effectLst/>
          </c:spPr>
          <c:marker>
            <c:symbol val="circle"/>
            <c:size val="12"/>
            <c:spPr>
              <a:solidFill>
                <a:srgbClr val="FFFFFF"/>
              </a:solidFill>
              <a:ln w="38100" cap="flat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  <a:prstDash val="solid"/>
                <a:miter lim="400000"/>
              </a:ln>
              <a:effectLst/>
            </c:spPr>
          </c:marker>
          <c:xVal>
            <c:numRef>
              <c:f>Sheet1!$D$2:$D$12</c:f>
            </c:numRef>
          </c:xVal>
          <c:yVal>
            <c:numRef>
              <c:f>Sheet1!$E$2:$E$12</c:f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1658064"/>
        <c:axId val="-2058546448"/>
      </c:scatterChart>
      <c:valAx>
        <c:axId val="-204165806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929292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sz="2500" b="0" i="0" u="none" strike="noStrike">
                <a:solidFill>
                  <a:srgbClr val="000000"/>
                </a:solidFill>
                <a:latin typeface="Helvetica Light"/>
              </a:defRPr>
            </a:pPr>
            <a:endParaRPr lang="fr-FR"/>
          </a:p>
        </c:txPr>
        <c:crossAx val="-2058546448"/>
        <c:crosses val="autoZero"/>
        <c:crossBetween val="between"/>
        <c:majorUnit val="1.0"/>
        <c:minorUnit val="0.5"/>
      </c:valAx>
      <c:valAx>
        <c:axId val="-2058546448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sz="2600" b="0" i="0" u="none" strike="noStrike">
                <a:solidFill>
                  <a:srgbClr val="000000"/>
                </a:solidFill>
                <a:latin typeface="Helvetica Light"/>
              </a:defRPr>
            </a:pPr>
            <a:endParaRPr lang="fr-FR"/>
          </a:p>
        </c:txPr>
        <c:crossAx val="-2041658064"/>
        <c:crosses val="autoZero"/>
        <c:crossBetween val="between"/>
        <c:majorUnit val="1.0"/>
        <c:minorUnit val="0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roundedCorners val="0"/>
  <c:style val="18"/>
  <c:chart>
    <c:autoTitleDeleted val="1"/>
    <c:plotArea>
      <c:layout>
        <c:manualLayout>
          <c:layoutTarget val="inner"/>
          <c:xMode val="edge"/>
          <c:yMode val="edge"/>
          <c:x val="0.10163232326793"/>
          <c:y val="0.112889"/>
          <c:w val="0.87711300681972"/>
          <c:h val="0.7080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HipPitchPositionSensorValue</c:v>
                </c:pt>
              </c:strCache>
            </c:strRef>
          </c:tx>
          <c:spPr>
            <a:ln w="508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c:spPr>
          <c:marker>
            <c:symbol val="none"/>
          </c:marker>
          <c:cat>
            <c:strRef>
              <c:f>Sheet1!$A$2:$A$848</c:f>
              <c:strCache>
                <c:ptCount val="84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</c:strCache>
            </c:strRef>
          </c:cat>
          <c:val>
            <c:numRef>
              <c:f>Sheet1!$B$2:$B$848</c:f>
              <c:numCache>
                <c:formatCode>General</c:formatCode>
                <c:ptCount val="847"/>
                <c:pt idx="0">
                  <c:v>0.097</c:v>
                </c:pt>
                <c:pt idx="1">
                  <c:v>0.097</c:v>
                </c:pt>
                <c:pt idx="2">
                  <c:v>0.095</c:v>
                </c:pt>
                <c:pt idx="3">
                  <c:v>0.097</c:v>
                </c:pt>
                <c:pt idx="4">
                  <c:v>0.097</c:v>
                </c:pt>
                <c:pt idx="5">
                  <c:v>0.097</c:v>
                </c:pt>
                <c:pt idx="6">
                  <c:v>0.095</c:v>
                </c:pt>
                <c:pt idx="7">
                  <c:v>0.097</c:v>
                </c:pt>
                <c:pt idx="8">
                  <c:v>0.097</c:v>
                </c:pt>
                <c:pt idx="9">
                  <c:v>0.097</c:v>
                </c:pt>
                <c:pt idx="10">
                  <c:v>0.097</c:v>
                </c:pt>
                <c:pt idx="11">
                  <c:v>0.097</c:v>
                </c:pt>
                <c:pt idx="12">
                  <c:v>0.097</c:v>
                </c:pt>
                <c:pt idx="13">
                  <c:v>0.097</c:v>
                </c:pt>
                <c:pt idx="14">
                  <c:v>0.097</c:v>
                </c:pt>
                <c:pt idx="15">
                  <c:v>0.098</c:v>
                </c:pt>
                <c:pt idx="16">
                  <c:v>0.098</c:v>
                </c:pt>
                <c:pt idx="17">
                  <c:v>0.098</c:v>
                </c:pt>
                <c:pt idx="18">
                  <c:v>0.098</c:v>
                </c:pt>
                <c:pt idx="19">
                  <c:v>0.098</c:v>
                </c:pt>
                <c:pt idx="20">
                  <c:v>0.098</c:v>
                </c:pt>
                <c:pt idx="21">
                  <c:v>0.098</c:v>
                </c:pt>
                <c:pt idx="22">
                  <c:v>0.098</c:v>
                </c:pt>
                <c:pt idx="23">
                  <c:v>0.098</c:v>
                </c:pt>
                <c:pt idx="24">
                  <c:v>0.098</c:v>
                </c:pt>
                <c:pt idx="25">
                  <c:v>0.098</c:v>
                </c:pt>
                <c:pt idx="26">
                  <c:v>0.098</c:v>
                </c:pt>
                <c:pt idx="27">
                  <c:v>0.098</c:v>
                </c:pt>
                <c:pt idx="28">
                  <c:v>0.098</c:v>
                </c:pt>
                <c:pt idx="29">
                  <c:v>0.098</c:v>
                </c:pt>
                <c:pt idx="30">
                  <c:v>0.098</c:v>
                </c:pt>
                <c:pt idx="31">
                  <c:v>0.097</c:v>
                </c:pt>
                <c:pt idx="32">
                  <c:v>0.097</c:v>
                </c:pt>
                <c:pt idx="33">
                  <c:v>0.097</c:v>
                </c:pt>
                <c:pt idx="34">
                  <c:v>0.097</c:v>
                </c:pt>
                <c:pt idx="35">
                  <c:v>0.097</c:v>
                </c:pt>
                <c:pt idx="36">
                  <c:v>0.097</c:v>
                </c:pt>
                <c:pt idx="37">
                  <c:v>0.097</c:v>
                </c:pt>
                <c:pt idx="38">
                  <c:v>0.097</c:v>
                </c:pt>
                <c:pt idx="39">
                  <c:v>0.097</c:v>
                </c:pt>
                <c:pt idx="40">
                  <c:v>0.097</c:v>
                </c:pt>
                <c:pt idx="41">
                  <c:v>0.097</c:v>
                </c:pt>
                <c:pt idx="42">
                  <c:v>0.097</c:v>
                </c:pt>
                <c:pt idx="43">
                  <c:v>0.097</c:v>
                </c:pt>
                <c:pt idx="44">
                  <c:v>0.097</c:v>
                </c:pt>
                <c:pt idx="45">
                  <c:v>0.097</c:v>
                </c:pt>
                <c:pt idx="46">
                  <c:v>0.097</c:v>
                </c:pt>
                <c:pt idx="47">
                  <c:v>0.097</c:v>
                </c:pt>
                <c:pt idx="48">
                  <c:v>0.097</c:v>
                </c:pt>
                <c:pt idx="49">
                  <c:v>0.097</c:v>
                </c:pt>
                <c:pt idx="50">
                  <c:v>0.097</c:v>
                </c:pt>
                <c:pt idx="51">
                  <c:v>0.097</c:v>
                </c:pt>
                <c:pt idx="52">
                  <c:v>0.097</c:v>
                </c:pt>
                <c:pt idx="53">
                  <c:v>0.097</c:v>
                </c:pt>
                <c:pt idx="54">
                  <c:v>0.097</c:v>
                </c:pt>
                <c:pt idx="55">
                  <c:v>0.097</c:v>
                </c:pt>
                <c:pt idx="56">
                  <c:v>0.097</c:v>
                </c:pt>
                <c:pt idx="57">
                  <c:v>0.097</c:v>
                </c:pt>
                <c:pt idx="58">
                  <c:v>0.097</c:v>
                </c:pt>
                <c:pt idx="59">
                  <c:v>0.098</c:v>
                </c:pt>
                <c:pt idx="60">
                  <c:v>0.098</c:v>
                </c:pt>
                <c:pt idx="61">
                  <c:v>0.098</c:v>
                </c:pt>
                <c:pt idx="62">
                  <c:v>0.098</c:v>
                </c:pt>
                <c:pt idx="63">
                  <c:v>0.098</c:v>
                </c:pt>
                <c:pt idx="64">
                  <c:v>0.098</c:v>
                </c:pt>
                <c:pt idx="65">
                  <c:v>0.098</c:v>
                </c:pt>
                <c:pt idx="66">
                  <c:v>0.098</c:v>
                </c:pt>
                <c:pt idx="67">
                  <c:v>0.098</c:v>
                </c:pt>
                <c:pt idx="68">
                  <c:v>0.098</c:v>
                </c:pt>
                <c:pt idx="69">
                  <c:v>0.098</c:v>
                </c:pt>
                <c:pt idx="70">
                  <c:v>0.097</c:v>
                </c:pt>
                <c:pt idx="71">
                  <c:v>0.098</c:v>
                </c:pt>
                <c:pt idx="72">
                  <c:v>0.098</c:v>
                </c:pt>
                <c:pt idx="73">
                  <c:v>0.098</c:v>
                </c:pt>
                <c:pt idx="74">
                  <c:v>0.098</c:v>
                </c:pt>
                <c:pt idx="75">
                  <c:v>0.097</c:v>
                </c:pt>
                <c:pt idx="76">
                  <c:v>0.097</c:v>
                </c:pt>
                <c:pt idx="77">
                  <c:v>0.097</c:v>
                </c:pt>
                <c:pt idx="78">
                  <c:v>0.097</c:v>
                </c:pt>
                <c:pt idx="79">
                  <c:v>0.097</c:v>
                </c:pt>
                <c:pt idx="80">
                  <c:v>0.097</c:v>
                </c:pt>
                <c:pt idx="81">
                  <c:v>0.097</c:v>
                </c:pt>
                <c:pt idx="82">
                  <c:v>0.097</c:v>
                </c:pt>
                <c:pt idx="83">
                  <c:v>0.097</c:v>
                </c:pt>
                <c:pt idx="84">
                  <c:v>0.097</c:v>
                </c:pt>
                <c:pt idx="85">
                  <c:v>0.097</c:v>
                </c:pt>
                <c:pt idx="86">
                  <c:v>0.097</c:v>
                </c:pt>
                <c:pt idx="87">
                  <c:v>0.097</c:v>
                </c:pt>
                <c:pt idx="88">
                  <c:v>0.097</c:v>
                </c:pt>
                <c:pt idx="89">
                  <c:v>0.097</c:v>
                </c:pt>
                <c:pt idx="90">
                  <c:v>0.097</c:v>
                </c:pt>
                <c:pt idx="91">
                  <c:v>0.097</c:v>
                </c:pt>
                <c:pt idx="92">
                  <c:v>0.095</c:v>
                </c:pt>
                <c:pt idx="93">
                  <c:v>0.095</c:v>
                </c:pt>
                <c:pt idx="94">
                  <c:v>0.097</c:v>
                </c:pt>
                <c:pt idx="95">
                  <c:v>0.095</c:v>
                </c:pt>
                <c:pt idx="96">
                  <c:v>0.097</c:v>
                </c:pt>
                <c:pt idx="97">
                  <c:v>0.097</c:v>
                </c:pt>
                <c:pt idx="98">
                  <c:v>0.097</c:v>
                </c:pt>
                <c:pt idx="99">
                  <c:v>0.097</c:v>
                </c:pt>
                <c:pt idx="100">
                  <c:v>0.097</c:v>
                </c:pt>
                <c:pt idx="101">
                  <c:v>0.097</c:v>
                </c:pt>
                <c:pt idx="102">
                  <c:v>0.097</c:v>
                </c:pt>
                <c:pt idx="103">
                  <c:v>0.097</c:v>
                </c:pt>
                <c:pt idx="104">
                  <c:v>0.098</c:v>
                </c:pt>
                <c:pt idx="105">
                  <c:v>0.097</c:v>
                </c:pt>
                <c:pt idx="106">
                  <c:v>0.098</c:v>
                </c:pt>
                <c:pt idx="107">
                  <c:v>0.098</c:v>
                </c:pt>
                <c:pt idx="108">
                  <c:v>0.098</c:v>
                </c:pt>
                <c:pt idx="109">
                  <c:v>0.097</c:v>
                </c:pt>
                <c:pt idx="110">
                  <c:v>0.098</c:v>
                </c:pt>
                <c:pt idx="111">
                  <c:v>0.098</c:v>
                </c:pt>
                <c:pt idx="112">
                  <c:v>0.098</c:v>
                </c:pt>
                <c:pt idx="113">
                  <c:v>0.098</c:v>
                </c:pt>
                <c:pt idx="114">
                  <c:v>0.098</c:v>
                </c:pt>
                <c:pt idx="115">
                  <c:v>0.097</c:v>
                </c:pt>
                <c:pt idx="116">
                  <c:v>0.098</c:v>
                </c:pt>
                <c:pt idx="117">
                  <c:v>0.098</c:v>
                </c:pt>
                <c:pt idx="118">
                  <c:v>0.098</c:v>
                </c:pt>
                <c:pt idx="119">
                  <c:v>0.098</c:v>
                </c:pt>
                <c:pt idx="120">
                  <c:v>0.097</c:v>
                </c:pt>
                <c:pt idx="121">
                  <c:v>0.097</c:v>
                </c:pt>
                <c:pt idx="122">
                  <c:v>0.097</c:v>
                </c:pt>
                <c:pt idx="123">
                  <c:v>0.097</c:v>
                </c:pt>
                <c:pt idx="124">
                  <c:v>0.097</c:v>
                </c:pt>
                <c:pt idx="125">
                  <c:v>0.097</c:v>
                </c:pt>
                <c:pt idx="126">
                  <c:v>0.097</c:v>
                </c:pt>
                <c:pt idx="127">
                  <c:v>0.097</c:v>
                </c:pt>
                <c:pt idx="128">
                  <c:v>0.097</c:v>
                </c:pt>
                <c:pt idx="129">
                  <c:v>0.097</c:v>
                </c:pt>
                <c:pt idx="130">
                  <c:v>0.097</c:v>
                </c:pt>
                <c:pt idx="131">
                  <c:v>0.097</c:v>
                </c:pt>
                <c:pt idx="132">
                  <c:v>0.097</c:v>
                </c:pt>
                <c:pt idx="133">
                  <c:v>0.097</c:v>
                </c:pt>
                <c:pt idx="134">
                  <c:v>0.097</c:v>
                </c:pt>
                <c:pt idx="135">
                  <c:v>0.097</c:v>
                </c:pt>
                <c:pt idx="136">
                  <c:v>0.097</c:v>
                </c:pt>
                <c:pt idx="137">
                  <c:v>0.097</c:v>
                </c:pt>
                <c:pt idx="138">
                  <c:v>0.097</c:v>
                </c:pt>
                <c:pt idx="139">
                  <c:v>0.097</c:v>
                </c:pt>
                <c:pt idx="140">
                  <c:v>0.097</c:v>
                </c:pt>
                <c:pt idx="141">
                  <c:v>0.097</c:v>
                </c:pt>
                <c:pt idx="142">
                  <c:v>0.097</c:v>
                </c:pt>
                <c:pt idx="143">
                  <c:v>0.097</c:v>
                </c:pt>
                <c:pt idx="144">
                  <c:v>0.097</c:v>
                </c:pt>
                <c:pt idx="145">
                  <c:v>0.097</c:v>
                </c:pt>
                <c:pt idx="146">
                  <c:v>0.097</c:v>
                </c:pt>
                <c:pt idx="147">
                  <c:v>0.097</c:v>
                </c:pt>
                <c:pt idx="148">
                  <c:v>0.097</c:v>
                </c:pt>
                <c:pt idx="149">
                  <c:v>0.097</c:v>
                </c:pt>
                <c:pt idx="150">
                  <c:v>0.097</c:v>
                </c:pt>
                <c:pt idx="151">
                  <c:v>0.097</c:v>
                </c:pt>
                <c:pt idx="152">
                  <c:v>0.097</c:v>
                </c:pt>
                <c:pt idx="153">
                  <c:v>0.097</c:v>
                </c:pt>
                <c:pt idx="154">
                  <c:v>0.097</c:v>
                </c:pt>
                <c:pt idx="155">
                  <c:v>0.097</c:v>
                </c:pt>
                <c:pt idx="156">
                  <c:v>0.097</c:v>
                </c:pt>
                <c:pt idx="157">
                  <c:v>0.097</c:v>
                </c:pt>
                <c:pt idx="158">
                  <c:v>0.097</c:v>
                </c:pt>
                <c:pt idx="159">
                  <c:v>0.097</c:v>
                </c:pt>
                <c:pt idx="160">
                  <c:v>0.097</c:v>
                </c:pt>
                <c:pt idx="161">
                  <c:v>0.097</c:v>
                </c:pt>
                <c:pt idx="162">
                  <c:v>0.097</c:v>
                </c:pt>
                <c:pt idx="163">
                  <c:v>0.097</c:v>
                </c:pt>
                <c:pt idx="164">
                  <c:v>0.097</c:v>
                </c:pt>
                <c:pt idx="165">
                  <c:v>0.097</c:v>
                </c:pt>
                <c:pt idx="166">
                  <c:v>0.097</c:v>
                </c:pt>
                <c:pt idx="167">
                  <c:v>0.097</c:v>
                </c:pt>
                <c:pt idx="168">
                  <c:v>0.097</c:v>
                </c:pt>
                <c:pt idx="169">
                  <c:v>0.097</c:v>
                </c:pt>
                <c:pt idx="170">
                  <c:v>0.097</c:v>
                </c:pt>
                <c:pt idx="171">
                  <c:v>0.097</c:v>
                </c:pt>
                <c:pt idx="172">
                  <c:v>0.097</c:v>
                </c:pt>
                <c:pt idx="173">
                  <c:v>0.097</c:v>
                </c:pt>
                <c:pt idx="174">
                  <c:v>0.097</c:v>
                </c:pt>
                <c:pt idx="175">
                  <c:v>0.097</c:v>
                </c:pt>
                <c:pt idx="176">
                  <c:v>0.097</c:v>
                </c:pt>
                <c:pt idx="177">
                  <c:v>0.097</c:v>
                </c:pt>
                <c:pt idx="178">
                  <c:v>0.098</c:v>
                </c:pt>
                <c:pt idx="179">
                  <c:v>0.098</c:v>
                </c:pt>
                <c:pt idx="180">
                  <c:v>0.098</c:v>
                </c:pt>
                <c:pt idx="181">
                  <c:v>0.1</c:v>
                </c:pt>
                <c:pt idx="182">
                  <c:v>0.098</c:v>
                </c:pt>
                <c:pt idx="183">
                  <c:v>0.098</c:v>
                </c:pt>
                <c:pt idx="184">
                  <c:v>0.1</c:v>
                </c:pt>
                <c:pt idx="185">
                  <c:v>0.101</c:v>
                </c:pt>
                <c:pt idx="186">
                  <c:v>0.103</c:v>
                </c:pt>
                <c:pt idx="187">
                  <c:v>0.104</c:v>
                </c:pt>
                <c:pt idx="188">
                  <c:v>0.104</c:v>
                </c:pt>
                <c:pt idx="189">
                  <c:v>0.104</c:v>
                </c:pt>
                <c:pt idx="190">
                  <c:v>0.106</c:v>
                </c:pt>
                <c:pt idx="191">
                  <c:v>0.106</c:v>
                </c:pt>
                <c:pt idx="192">
                  <c:v>0.11</c:v>
                </c:pt>
                <c:pt idx="193">
                  <c:v>0.109</c:v>
                </c:pt>
                <c:pt idx="194">
                  <c:v>0.109</c:v>
                </c:pt>
                <c:pt idx="195">
                  <c:v>0.109</c:v>
                </c:pt>
                <c:pt idx="196">
                  <c:v>0.109</c:v>
                </c:pt>
                <c:pt idx="197">
                  <c:v>0.109</c:v>
                </c:pt>
                <c:pt idx="198">
                  <c:v>0.109</c:v>
                </c:pt>
                <c:pt idx="199">
                  <c:v>0.109</c:v>
                </c:pt>
                <c:pt idx="200">
                  <c:v>0.109</c:v>
                </c:pt>
                <c:pt idx="201">
                  <c:v>0.109</c:v>
                </c:pt>
                <c:pt idx="202">
                  <c:v>0.109</c:v>
                </c:pt>
                <c:pt idx="203">
                  <c:v>0.107</c:v>
                </c:pt>
                <c:pt idx="204">
                  <c:v>0.107</c:v>
                </c:pt>
                <c:pt idx="205">
                  <c:v>0.109</c:v>
                </c:pt>
                <c:pt idx="206">
                  <c:v>0.109</c:v>
                </c:pt>
                <c:pt idx="207">
                  <c:v>0.107</c:v>
                </c:pt>
                <c:pt idx="208">
                  <c:v>0.109</c:v>
                </c:pt>
                <c:pt idx="209">
                  <c:v>0.109</c:v>
                </c:pt>
                <c:pt idx="210">
                  <c:v>0.109</c:v>
                </c:pt>
                <c:pt idx="211">
                  <c:v>0.107</c:v>
                </c:pt>
                <c:pt idx="212">
                  <c:v>0.107</c:v>
                </c:pt>
                <c:pt idx="213">
                  <c:v>0.107</c:v>
                </c:pt>
                <c:pt idx="214">
                  <c:v>0.107</c:v>
                </c:pt>
                <c:pt idx="215">
                  <c:v>0.107</c:v>
                </c:pt>
                <c:pt idx="216">
                  <c:v>0.106</c:v>
                </c:pt>
                <c:pt idx="217">
                  <c:v>0.106</c:v>
                </c:pt>
                <c:pt idx="218">
                  <c:v>0.106</c:v>
                </c:pt>
                <c:pt idx="219">
                  <c:v>0.106</c:v>
                </c:pt>
                <c:pt idx="220">
                  <c:v>0.106</c:v>
                </c:pt>
                <c:pt idx="221">
                  <c:v>0.106</c:v>
                </c:pt>
                <c:pt idx="222">
                  <c:v>0.106</c:v>
                </c:pt>
                <c:pt idx="223">
                  <c:v>0.106</c:v>
                </c:pt>
                <c:pt idx="224">
                  <c:v>0.106</c:v>
                </c:pt>
                <c:pt idx="225">
                  <c:v>0.106</c:v>
                </c:pt>
                <c:pt idx="226">
                  <c:v>0.104</c:v>
                </c:pt>
                <c:pt idx="227">
                  <c:v>0.104</c:v>
                </c:pt>
                <c:pt idx="228">
                  <c:v>0.104</c:v>
                </c:pt>
                <c:pt idx="229">
                  <c:v>0.104</c:v>
                </c:pt>
                <c:pt idx="230">
                  <c:v>0.103</c:v>
                </c:pt>
                <c:pt idx="231">
                  <c:v>0.106</c:v>
                </c:pt>
                <c:pt idx="232">
                  <c:v>0.106</c:v>
                </c:pt>
                <c:pt idx="233">
                  <c:v>0.106</c:v>
                </c:pt>
                <c:pt idx="234">
                  <c:v>0.107</c:v>
                </c:pt>
                <c:pt idx="235">
                  <c:v>0.107</c:v>
                </c:pt>
                <c:pt idx="236">
                  <c:v>0.107</c:v>
                </c:pt>
                <c:pt idx="237">
                  <c:v>0.11</c:v>
                </c:pt>
                <c:pt idx="238">
                  <c:v>0.11</c:v>
                </c:pt>
                <c:pt idx="239">
                  <c:v>0.11</c:v>
                </c:pt>
                <c:pt idx="240">
                  <c:v>0.11</c:v>
                </c:pt>
                <c:pt idx="241">
                  <c:v>0.109</c:v>
                </c:pt>
                <c:pt idx="242">
                  <c:v>0.109</c:v>
                </c:pt>
                <c:pt idx="243">
                  <c:v>0.109</c:v>
                </c:pt>
                <c:pt idx="244">
                  <c:v>0.109</c:v>
                </c:pt>
                <c:pt idx="245">
                  <c:v>0.109</c:v>
                </c:pt>
                <c:pt idx="246">
                  <c:v>0.109</c:v>
                </c:pt>
                <c:pt idx="247">
                  <c:v>0.107</c:v>
                </c:pt>
                <c:pt idx="248">
                  <c:v>0.107</c:v>
                </c:pt>
                <c:pt idx="249">
                  <c:v>0.109</c:v>
                </c:pt>
                <c:pt idx="250">
                  <c:v>0.107</c:v>
                </c:pt>
                <c:pt idx="251">
                  <c:v>0.107</c:v>
                </c:pt>
                <c:pt idx="252">
                  <c:v>0.107</c:v>
                </c:pt>
                <c:pt idx="253">
                  <c:v>0.107</c:v>
                </c:pt>
                <c:pt idx="254">
                  <c:v>0.109</c:v>
                </c:pt>
                <c:pt idx="255">
                  <c:v>0.109</c:v>
                </c:pt>
                <c:pt idx="256">
                  <c:v>0.107</c:v>
                </c:pt>
                <c:pt idx="257">
                  <c:v>0.109</c:v>
                </c:pt>
                <c:pt idx="258">
                  <c:v>0.107</c:v>
                </c:pt>
                <c:pt idx="259">
                  <c:v>0.107</c:v>
                </c:pt>
                <c:pt idx="260">
                  <c:v>0.107</c:v>
                </c:pt>
                <c:pt idx="261">
                  <c:v>0.107</c:v>
                </c:pt>
                <c:pt idx="262">
                  <c:v>0.107</c:v>
                </c:pt>
                <c:pt idx="263">
                  <c:v>0.106</c:v>
                </c:pt>
                <c:pt idx="264">
                  <c:v>0.107</c:v>
                </c:pt>
                <c:pt idx="265">
                  <c:v>0.107</c:v>
                </c:pt>
                <c:pt idx="266">
                  <c:v>0.107</c:v>
                </c:pt>
                <c:pt idx="267">
                  <c:v>0.106</c:v>
                </c:pt>
                <c:pt idx="268">
                  <c:v>0.107</c:v>
                </c:pt>
                <c:pt idx="269">
                  <c:v>0.107</c:v>
                </c:pt>
                <c:pt idx="270">
                  <c:v>0.106</c:v>
                </c:pt>
                <c:pt idx="271">
                  <c:v>0.106</c:v>
                </c:pt>
                <c:pt idx="272">
                  <c:v>0.107</c:v>
                </c:pt>
                <c:pt idx="273">
                  <c:v>0.106</c:v>
                </c:pt>
                <c:pt idx="274">
                  <c:v>0.106</c:v>
                </c:pt>
                <c:pt idx="275">
                  <c:v>0.107</c:v>
                </c:pt>
                <c:pt idx="276">
                  <c:v>0.106</c:v>
                </c:pt>
                <c:pt idx="277">
                  <c:v>0.107</c:v>
                </c:pt>
                <c:pt idx="278">
                  <c:v>0.107</c:v>
                </c:pt>
                <c:pt idx="279">
                  <c:v>0.106</c:v>
                </c:pt>
                <c:pt idx="280">
                  <c:v>0.106</c:v>
                </c:pt>
                <c:pt idx="281">
                  <c:v>0.106</c:v>
                </c:pt>
                <c:pt idx="282">
                  <c:v>0.106</c:v>
                </c:pt>
                <c:pt idx="283">
                  <c:v>0.106</c:v>
                </c:pt>
                <c:pt idx="284">
                  <c:v>0.106</c:v>
                </c:pt>
                <c:pt idx="285">
                  <c:v>0.106</c:v>
                </c:pt>
                <c:pt idx="286">
                  <c:v>0.107</c:v>
                </c:pt>
                <c:pt idx="287">
                  <c:v>0.106</c:v>
                </c:pt>
                <c:pt idx="288">
                  <c:v>0.106</c:v>
                </c:pt>
                <c:pt idx="289">
                  <c:v>0.106</c:v>
                </c:pt>
                <c:pt idx="290">
                  <c:v>0.106</c:v>
                </c:pt>
                <c:pt idx="291">
                  <c:v>0.106</c:v>
                </c:pt>
                <c:pt idx="292">
                  <c:v>0.106</c:v>
                </c:pt>
                <c:pt idx="293">
                  <c:v>0.106</c:v>
                </c:pt>
                <c:pt idx="294">
                  <c:v>0.106</c:v>
                </c:pt>
                <c:pt idx="295">
                  <c:v>0.106</c:v>
                </c:pt>
                <c:pt idx="296">
                  <c:v>0.106</c:v>
                </c:pt>
                <c:pt idx="297">
                  <c:v>0.104</c:v>
                </c:pt>
                <c:pt idx="298">
                  <c:v>0.106</c:v>
                </c:pt>
                <c:pt idx="299">
                  <c:v>0.106</c:v>
                </c:pt>
                <c:pt idx="300">
                  <c:v>0.106</c:v>
                </c:pt>
                <c:pt idx="301">
                  <c:v>0.106</c:v>
                </c:pt>
                <c:pt idx="302">
                  <c:v>0.106</c:v>
                </c:pt>
                <c:pt idx="303">
                  <c:v>0.106</c:v>
                </c:pt>
                <c:pt idx="304">
                  <c:v>0.106</c:v>
                </c:pt>
                <c:pt idx="305">
                  <c:v>0.106</c:v>
                </c:pt>
                <c:pt idx="306">
                  <c:v>0.109</c:v>
                </c:pt>
                <c:pt idx="307">
                  <c:v>0.118</c:v>
                </c:pt>
                <c:pt idx="308">
                  <c:v>0.129</c:v>
                </c:pt>
                <c:pt idx="309">
                  <c:v>0.141</c:v>
                </c:pt>
                <c:pt idx="310">
                  <c:v>0.161</c:v>
                </c:pt>
                <c:pt idx="311">
                  <c:v>0.181</c:v>
                </c:pt>
                <c:pt idx="312">
                  <c:v>0.201</c:v>
                </c:pt>
                <c:pt idx="313">
                  <c:v>0.216</c:v>
                </c:pt>
                <c:pt idx="314">
                  <c:v>0.238</c:v>
                </c:pt>
                <c:pt idx="315">
                  <c:v>0.258</c:v>
                </c:pt>
                <c:pt idx="316">
                  <c:v>0.279</c:v>
                </c:pt>
                <c:pt idx="317">
                  <c:v>0.307</c:v>
                </c:pt>
                <c:pt idx="318">
                  <c:v>0.333</c:v>
                </c:pt>
                <c:pt idx="319">
                  <c:v>0.357</c:v>
                </c:pt>
                <c:pt idx="320">
                  <c:v>0.382</c:v>
                </c:pt>
                <c:pt idx="321">
                  <c:v>0.407</c:v>
                </c:pt>
                <c:pt idx="322">
                  <c:v>0.431</c:v>
                </c:pt>
                <c:pt idx="323">
                  <c:v>0.454</c:v>
                </c:pt>
                <c:pt idx="324">
                  <c:v>0.483</c:v>
                </c:pt>
                <c:pt idx="325">
                  <c:v>0.512</c:v>
                </c:pt>
                <c:pt idx="326">
                  <c:v>0.537</c:v>
                </c:pt>
                <c:pt idx="327">
                  <c:v>0.563</c:v>
                </c:pt>
                <c:pt idx="328">
                  <c:v>0.584</c:v>
                </c:pt>
                <c:pt idx="329">
                  <c:v>0.614</c:v>
                </c:pt>
                <c:pt idx="330">
                  <c:v>0.641</c:v>
                </c:pt>
                <c:pt idx="331">
                  <c:v>0.67</c:v>
                </c:pt>
                <c:pt idx="332">
                  <c:v>0.699</c:v>
                </c:pt>
                <c:pt idx="333">
                  <c:v>0.726</c:v>
                </c:pt>
                <c:pt idx="334">
                  <c:v>0.755</c:v>
                </c:pt>
                <c:pt idx="335">
                  <c:v>0.778</c:v>
                </c:pt>
                <c:pt idx="336">
                  <c:v>0.808</c:v>
                </c:pt>
                <c:pt idx="337">
                  <c:v>0.83</c:v>
                </c:pt>
                <c:pt idx="338">
                  <c:v>0.847</c:v>
                </c:pt>
                <c:pt idx="339">
                  <c:v>0.861</c:v>
                </c:pt>
                <c:pt idx="340">
                  <c:v>0.874</c:v>
                </c:pt>
                <c:pt idx="341">
                  <c:v>0.887</c:v>
                </c:pt>
                <c:pt idx="342">
                  <c:v>0.893</c:v>
                </c:pt>
                <c:pt idx="343">
                  <c:v>0.897</c:v>
                </c:pt>
                <c:pt idx="344">
                  <c:v>0.897</c:v>
                </c:pt>
                <c:pt idx="345">
                  <c:v>0.897</c:v>
                </c:pt>
                <c:pt idx="346">
                  <c:v>0.897</c:v>
                </c:pt>
                <c:pt idx="347">
                  <c:v>0.896</c:v>
                </c:pt>
                <c:pt idx="348">
                  <c:v>0.891</c:v>
                </c:pt>
                <c:pt idx="349">
                  <c:v>0.881</c:v>
                </c:pt>
                <c:pt idx="350">
                  <c:v>0.862</c:v>
                </c:pt>
                <c:pt idx="351">
                  <c:v>0.844</c:v>
                </c:pt>
                <c:pt idx="352">
                  <c:v>0.818</c:v>
                </c:pt>
                <c:pt idx="353">
                  <c:v>0.793</c:v>
                </c:pt>
                <c:pt idx="354">
                  <c:v>0.759</c:v>
                </c:pt>
                <c:pt idx="355">
                  <c:v>0.719</c:v>
                </c:pt>
                <c:pt idx="356">
                  <c:v>0.689</c:v>
                </c:pt>
                <c:pt idx="357">
                  <c:v>0.635</c:v>
                </c:pt>
                <c:pt idx="358">
                  <c:v>0.595</c:v>
                </c:pt>
                <c:pt idx="359">
                  <c:v>0.56</c:v>
                </c:pt>
                <c:pt idx="360">
                  <c:v>0.508</c:v>
                </c:pt>
                <c:pt idx="361">
                  <c:v>0.46</c:v>
                </c:pt>
                <c:pt idx="362">
                  <c:v>0.417</c:v>
                </c:pt>
                <c:pt idx="363">
                  <c:v>0.353</c:v>
                </c:pt>
                <c:pt idx="364">
                  <c:v>0.311</c:v>
                </c:pt>
                <c:pt idx="365">
                  <c:v>0.272</c:v>
                </c:pt>
                <c:pt idx="366">
                  <c:v>0.222</c:v>
                </c:pt>
                <c:pt idx="367">
                  <c:v>0.179</c:v>
                </c:pt>
                <c:pt idx="368">
                  <c:v>0.143</c:v>
                </c:pt>
                <c:pt idx="369">
                  <c:v>0.1</c:v>
                </c:pt>
                <c:pt idx="370">
                  <c:v>0.043</c:v>
                </c:pt>
                <c:pt idx="371">
                  <c:v>-0.002</c:v>
                </c:pt>
                <c:pt idx="372">
                  <c:v>-0.046</c:v>
                </c:pt>
                <c:pt idx="373">
                  <c:v>-0.092</c:v>
                </c:pt>
                <c:pt idx="374">
                  <c:v>-0.137</c:v>
                </c:pt>
                <c:pt idx="375">
                  <c:v>-0.187</c:v>
                </c:pt>
                <c:pt idx="376">
                  <c:v>-0.227</c:v>
                </c:pt>
                <c:pt idx="377">
                  <c:v>-0.272</c:v>
                </c:pt>
                <c:pt idx="378">
                  <c:v>-0.307</c:v>
                </c:pt>
                <c:pt idx="379">
                  <c:v>-0.344</c:v>
                </c:pt>
                <c:pt idx="380">
                  <c:v>-0.373</c:v>
                </c:pt>
                <c:pt idx="381">
                  <c:v>-0.403</c:v>
                </c:pt>
                <c:pt idx="382">
                  <c:v>-0.439</c:v>
                </c:pt>
                <c:pt idx="383">
                  <c:v>-0.469</c:v>
                </c:pt>
                <c:pt idx="384">
                  <c:v>-0.502</c:v>
                </c:pt>
                <c:pt idx="385">
                  <c:v>-0.534</c:v>
                </c:pt>
                <c:pt idx="386">
                  <c:v>-0.555</c:v>
                </c:pt>
                <c:pt idx="387">
                  <c:v>-0.574</c:v>
                </c:pt>
                <c:pt idx="388">
                  <c:v>-0.591</c:v>
                </c:pt>
                <c:pt idx="389">
                  <c:v>-0.604</c:v>
                </c:pt>
                <c:pt idx="390">
                  <c:v>-0.614</c:v>
                </c:pt>
                <c:pt idx="391">
                  <c:v>-0.62</c:v>
                </c:pt>
                <c:pt idx="392">
                  <c:v>-0.623</c:v>
                </c:pt>
                <c:pt idx="393">
                  <c:v>-0.624</c:v>
                </c:pt>
                <c:pt idx="394">
                  <c:v>-0.623</c:v>
                </c:pt>
                <c:pt idx="395">
                  <c:v>-0.623</c:v>
                </c:pt>
                <c:pt idx="396">
                  <c:v>-0.617</c:v>
                </c:pt>
                <c:pt idx="397">
                  <c:v>-0.603</c:v>
                </c:pt>
                <c:pt idx="398">
                  <c:v>-0.58</c:v>
                </c:pt>
                <c:pt idx="399">
                  <c:v>-0.563</c:v>
                </c:pt>
                <c:pt idx="400">
                  <c:v>-0.537</c:v>
                </c:pt>
                <c:pt idx="401">
                  <c:v>-0.514</c:v>
                </c:pt>
                <c:pt idx="402">
                  <c:v>-0.471</c:v>
                </c:pt>
                <c:pt idx="403">
                  <c:v>-0.443</c:v>
                </c:pt>
                <c:pt idx="404">
                  <c:v>-0.407</c:v>
                </c:pt>
                <c:pt idx="405">
                  <c:v>-0.371</c:v>
                </c:pt>
                <c:pt idx="406">
                  <c:v>-0.341</c:v>
                </c:pt>
                <c:pt idx="407">
                  <c:v>-0.304</c:v>
                </c:pt>
                <c:pt idx="408">
                  <c:v>-0.264</c:v>
                </c:pt>
                <c:pt idx="409">
                  <c:v>-0.193</c:v>
                </c:pt>
                <c:pt idx="410">
                  <c:v>-0.144</c:v>
                </c:pt>
                <c:pt idx="411">
                  <c:v>-0.107</c:v>
                </c:pt>
                <c:pt idx="412">
                  <c:v>-0.061</c:v>
                </c:pt>
                <c:pt idx="413">
                  <c:v>-0.009</c:v>
                </c:pt>
                <c:pt idx="414">
                  <c:v>0.038</c:v>
                </c:pt>
                <c:pt idx="415">
                  <c:v>0.112</c:v>
                </c:pt>
                <c:pt idx="416">
                  <c:v>0.147</c:v>
                </c:pt>
                <c:pt idx="417">
                  <c:v>0.19</c:v>
                </c:pt>
                <c:pt idx="418">
                  <c:v>0.244</c:v>
                </c:pt>
                <c:pt idx="419">
                  <c:v>0.296</c:v>
                </c:pt>
                <c:pt idx="420">
                  <c:v>0.339</c:v>
                </c:pt>
                <c:pt idx="421">
                  <c:v>0.399</c:v>
                </c:pt>
                <c:pt idx="422">
                  <c:v>0.439</c:v>
                </c:pt>
                <c:pt idx="423">
                  <c:v>0.48</c:v>
                </c:pt>
                <c:pt idx="424">
                  <c:v>0.518</c:v>
                </c:pt>
                <c:pt idx="425">
                  <c:v>0.56</c:v>
                </c:pt>
                <c:pt idx="426">
                  <c:v>0.601</c:v>
                </c:pt>
                <c:pt idx="427">
                  <c:v>0.635</c:v>
                </c:pt>
                <c:pt idx="428">
                  <c:v>0.672</c:v>
                </c:pt>
                <c:pt idx="429">
                  <c:v>0.706</c:v>
                </c:pt>
                <c:pt idx="430">
                  <c:v>0.738</c:v>
                </c:pt>
                <c:pt idx="431">
                  <c:v>0.77</c:v>
                </c:pt>
                <c:pt idx="432">
                  <c:v>0.798</c:v>
                </c:pt>
                <c:pt idx="433">
                  <c:v>0.83</c:v>
                </c:pt>
                <c:pt idx="434">
                  <c:v>0.856</c:v>
                </c:pt>
                <c:pt idx="435">
                  <c:v>0.864</c:v>
                </c:pt>
                <c:pt idx="436">
                  <c:v>0.864</c:v>
                </c:pt>
                <c:pt idx="437">
                  <c:v>0.864</c:v>
                </c:pt>
                <c:pt idx="438">
                  <c:v>0.864</c:v>
                </c:pt>
                <c:pt idx="439">
                  <c:v>0.864</c:v>
                </c:pt>
                <c:pt idx="440">
                  <c:v>0.864</c:v>
                </c:pt>
                <c:pt idx="441">
                  <c:v>0.862</c:v>
                </c:pt>
                <c:pt idx="442">
                  <c:v>0.862</c:v>
                </c:pt>
                <c:pt idx="443">
                  <c:v>0.862</c:v>
                </c:pt>
                <c:pt idx="444">
                  <c:v>0.862</c:v>
                </c:pt>
                <c:pt idx="445">
                  <c:v>0.862</c:v>
                </c:pt>
                <c:pt idx="446">
                  <c:v>0.862</c:v>
                </c:pt>
                <c:pt idx="447">
                  <c:v>0.862</c:v>
                </c:pt>
                <c:pt idx="448">
                  <c:v>0.862</c:v>
                </c:pt>
                <c:pt idx="449">
                  <c:v>0.862</c:v>
                </c:pt>
                <c:pt idx="450">
                  <c:v>0.862</c:v>
                </c:pt>
                <c:pt idx="451">
                  <c:v>0.862</c:v>
                </c:pt>
                <c:pt idx="452">
                  <c:v>0.862</c:v>
                </c:pt>
                <c:pt idx="453">
                  <c:v>0.862</c:v>
                </c:pt>
                <c:pt idx="454">
                  <c:v>0.862</c:v>
                </c:pt>
                <c:pt idx="455">
                  <c:v>0.862</c:v>
                </c:pt>
                <c:pt idx="456">
                  <c:v>0.862</c:v>
                </c:pt>
                <c:pt idx="457">
                  <c:v>0.862</c:v>
                </c:pt>
                <c:pt idx="458">
                  <c:v>0.864</c:v>
                </c:pt>
                <c:pt idx="459">
                  <c:v>0.864</c:v>
                </c:pt>
                <c:pt idx="460">
                  <c:v>0.864</c:v>
                </c:pt>
                <c:pt idx="461">
                  <c:v>0.864</c:v>
                </c:pt>
                <c:pt idx="462">
                  <c:v>0.864</c:v>
                </c:pt>
                <c:pt idx="463">
                  <c:v>0.864</c:v>
                </c:pt>
                <c:pt idx="464">
                  <c:v>0.864</c:v>
                </c:pt>
                <c:pt idx="465">
                  <c:v>0.865</c:v>
                </c:pt>
                <c:pt idx="466">
                  <c:v>0.865</c:v>
                </c:pt>
                <c:pt idx="467">
                  <c:v>0.867</c:v>
                </c:pt>
                <c:pt idx="468">
                  <c:v>0.867</c:v>
                </c:pt>
                <c:pt idx="469">
                  <c:v>0.867</c:v>
                </c:pt>
                <c:pt idx="470">
                  <c:v>0.867</c:v>
                </c:pt>
                <c:pt idx="471">
                  <c:v>0.867</c:v>
                </c:pt>
                <c:pt idx="472">
                  <c:v>0.867</c:v>
                </c:pt>
                <c:pt idx="473">
                  <c:v>0.868</c:v>
                </c:pt>
                <c:pt idx="474">
                  <c:v>0.868</c:v>
                </c:pt>
                <c:pt idx="475">
                  <c:v>0.868</c:v>
                </c:pt>
                <c:pt idx="476">
                  <c:v>0.868</c:v>
                </c:pt>
                <c:pt idx="477">
                  <c:v>0.868</c:v>
                </c:pt>
                <c:pt idx="478">
                  <c:v>0.868</c:v>
                </c:pt>
                <c:pt idx="479">
                  <c:v>0.868</c:v>
                </c:pt>
                <c:pt idx="480">
                  <c:v>0.868</c:v>
                </c:pt>
                <c:pt idx="481">
                  <c:v>0.882</c:v>
                </c:pt>
                <c:pt idx="482">
                  <c:v>0.904</c:v>
                </c:pt>
                <c:pt idx="483">
                  <c:v>0.914</c:v>
                </c:pt>
                <c:pt idx="484">
                  <c:v>0.934</c:v>
                </c:pt>
                <c:pt idx="485">
                  <c:v>0.986</c:v>
                </c:pt>
                <c:pt idx="486">
                  <c:v>0.996</c:v>
                </c:pt>
                <c:pt idx="487">
                  <c:v>1.005</c:v>
                </c:pt>
                <c:pt idx="488">
                  <c:v>1.012</c:v>
                </c:pt>
                <c:pt idx="489">
                  <c:v>1.019</c:v>
                </c:pt>
                <c:pt idx="490">
                  <c:v>1.012</c:v>
                </c:pt>
                <c:pt idx="491">
                  <c:v>0.988</c:v>
                </c:pt>
                <c:pt idx="492">
                  <c:v>0.982</c:v>
                </c:pt>
                <c:pt idx="493">
                  <c:v>0.989</c:v>
                </c:pt>
                <c:pt idx="494">
                  <c:v>1.006</c:v>
                </c:pt>
                <c:pt idx="495">
                  <c:v>1.006</c:v>
                </c:pt>
                <c:pt idx="496">
                  <c:v>1.005</c:v>
                </c:pt>
                <c:pt idx="497">
                  <c:v>1.005</c:v>
                </c:pt>
                <c:pt idx="498">
                  <c:v>1.003</c:v>
                </c:pt>
                <c:pt idx="499">
                  <c:v>1.006</c:v>
                </c:pt>
                <c:pt idx="500">
                  <c:v>0.983</c:v>
                </c:pt>
                <c:pt idx="501">
                  <c:v>0.982</c:v>
                </c:pt>
                <c:pt idx="502">
                  <c:v>0.982</c:v>
                </c:pt>
                <c:pt idx="503">
                  <c:v>0.982</c:v>
                </c:pt>
                <c:pt idx="504">
                  <c:v>0.982</c:v>
                </c:pt>
                <c:pt idx="505">
                  <c:v>0.982</c:v>
                </c:pt>
                <c:pt idx="506">
                  <c:v>0.982</c:v>
                </c:pt>
                <c:pt idx="507">
                  <c:v>0.982</c:v>
                </c:pt>
                <c:pt idx="508">
                  <c:v>0.982</c:v>
                </c:pt>
                <c:pt idx="509">
                  <c:v>0.982</c:v>
                </c:pt>
                <c:pt idx="510">
                  <c:v>0.982</c:v>
                </c:pt>
                <c:pt idx="511">
                  <c:v>0.982</c:v>
                </c:pt>
                <c:pt idx="512">
                  <c:v>0.982</c:v>
                </c:pt>
                <c:pt idx="513">
                  <c:v>0.982</c:v>
                </c:pt>
                <c:pt idx="514">
                  <c:v>0.982</c:v>
                </c:pt>
                <c:pt idx="515">
                  <c:v>0.982</c:v>
                </c:pt>
                <c:pt idx="516">
                  <c:v>0.982</c:v>
                </c:pt>
                <c:pt idx="517">
                  <c:v>0.982</c:v>
                </c:pt>
                <c:pt idx="518">
                  <c:v>0.982</c:v>
                </c:pt>
                <c:pt idx="519">
                  <c:v>0.982</c:v>
                </c:pt>
                <c:pt idx="520">
                  <c:v>0.982</c:v>
                </c:pt>
                <c:pt idx="521">
                  <c:v>0.982</c:v>
                </c:pt>
                <c:pt idx="522">
                  <c:v>0.982</c:v>
                </c:pt>
                <c:pt idx="523">
                  <c:v>0.982</c:v>
                </c:pt>
                <c:pt idx="524">
                  <c:v>0.982</c:v>
                </c:pt>
                <c:pt idx="525">
                  <c:v>0.982</c:v>
                </c:pt>
                <c:pt idx="526">
                  <c:v>0.982</c:v>
                </c:pt>
                <c:pt idx="527">
                  <c:v>0.982</c:v>
                </c:pt>
                <c:pt idx="528">
                  <c:v>0.982</c:v>
                </c:pt>
                <c:pt idx="529">
                  <c:v>0.982</c:v>
                </c:pt>
                <c:pt idx="530">
                  <c:v>0.982</c:v>
                </c:pt>
                <c:pt idx="531">
                  <c:v>0.982</c:v>
                </c:pt>
                <c:pt idx="532">
                  <c:v>0.982</c:v>
                </c:pt>
                <c:pt idx="533">
                  <c:v>0.982</c:v>
                </c:pt>
                <c:pt idx="534">
                  <c:v>0.982</c:v>
                </c:pt>
                <c:pt idx="535">
                  <c:v>0.982</c:v>
                </c:pt>
                <c:pt idx="536">
                  <c:v>0.982</c:v>
                </c:pt>
                <c:pt idx="537">
                  <c:v>0.982</c:v>
                </c:pt>
                <c:pt idx="538">
                  <c:v>0.982</c:v>
                </c:pt>
                <c:pt idx="539">
                  <c:v>0.982</c:v>
                </c:pt>
                <c:pt idx="540">
                  <c:v>0.982</c:v>
                </c:pt>
                <c:pt idx="541">
                  <c:v>0.982</c:v>
                </c:pt>
                <c:pt idx="542">
                  <c:v>0.982</c:v>
                </c:pt>
                <c:pt idx="543">
                  <c:v>0.982</c:v>
                </c:pt>
                <c:pt idx="544">
                  <c:v>0.982</c:v>
                </c:pt>
                <c:pt idx="545">
                  <c:v>0.982</c:v>
                </c:pt>
                <c:pt idx="546">
                  <c:v>0.982</c:v>
                </c:pt>
                <c:pt idx="547">
                  <c:v>0.982</c:v>
                </c:pt>
                <c:pt idx="548">
                  <c:v>0.982</c:v>
                </c:pt>
                <c:pt idx="549">
                  <c:v>0.982</c:v>
                </c:pt>
                <c:pt idx="550">
                  <c:v>0.982</c:v>
                </c:pt>
                <c:pt idx="551">
                  <c:v>0.982</c:v>
                </c:pt>
                <c:pt idx="552">
                  <c:v>0.982</c:v>
                </c:pt>
                <c:pt idx="553">
                  <c:v>0.982</c:v>
                </c:pt>
                <c:pt idx="554">
                  <c:v>0.982</c:v>
                </c:pt>
                <c:pt idx="555">
                  <c:v>0.982</c:v>
                </c:pt>
                <c:pt idx="556">
                  <c:v>0.982</c:v>
                </c:pt>
                <c:pt idx="557">
                  <c:v>0.982</c:v>
                </c:pt>
                <c:pt idx="558">
                  <c:v>0.982</c:v>
                </c:pt>
                <c:pt idx="559">
                  <c:v>0.982</c:v>
                </c:pt>
                <c:pt idx="560">
                  <c:v>0.982</c:v>
                </c:pt>
                <c:pt idx="561">
                  <c:v>0.982</c:v>
                </c:pt>
                <c:pt idx="562">
                  <c:v>0.982</c:v>
                </c:pt>
                <c:pt idx="563">
                  <c:v>0.982</c:v>
                </c:pt>
                <c:pt idx="564">
                  <c:v>0.982</c:v>
                </c:pt>
                <c:pt idx="565">
                  <c:v>0.982</c:v>
                </c:pt>
                <c:pt idx="566">
                  <c:v>0.982</c:v>
                </c:pt>
                <c:pt idx="567">
                  <c:v>0.982</c:v>
                </c:pt>
                <c:pt idx="568">
                  <c:v>0.982</c:v>
                </c:pt>
                <c:pt idx="569">
                  <c:v>0.982</c:v>
                </c:pt>
                <c:pt idx="570">
                  <c:v>0.982</c:v>
                </c:pt>
                <c:pt idx="571">
                  <c:v>0.982</c:v>
                </c:pt>
                <c:pt idx="572">
                  <c:v>0.982</c:v>
                </c:pt>
                <c:pt idx="573">
                  <c:v>0.982</c:v>
                </c:pt>
                <c:pt idx="574">
                  <c:v>0.982</c:v>
                </c:pt>
                <c:pt idx="575">
                  <c:v>0.982</c:v>
                </c:pt>
                <c:pt idx="576">
                  <c:v>0.982</c:v>
                </c:pt>
                <c:pt idx="577">
                  <c:v>0.982</c:v>
                </c:pt>
                <c:pt idx="578">
                  <c:v>0.982</c:v>
                </c:pt>
                <c:pt idx="579">
                  <c:v>0.982</c:v>
                </c:pt>
                <c:pt idx="580">
                  <c:v>0.982</c:v>
                </c:pt>
                <c:pt idx="581">
                  <c:v>0.982</c:v>
                </c:pt>
                <c:pt idx="582">
                  <c:v>0.982</c:v>
                </c:pt>
                <c:pt idx="583">
                  <c:v>0.982</c:v>
                </c:pt>
                <c:pt idx="584">
                  <c:v>0.982</c:v>
                </c:pt>
                <c:pt idx="585">
                  <c:v>0.982</c:v>
                </c:pt>
                <c:pt idx="586">
                  <c:v>0.982</c:v>
                </c:pt>
                <c:pt idx="587">
                  <c:v>0.982</c:v>
                </c:pt>
                <c:pt idx="588">
                  <c:v>0.982</c:v>
                </c:pt>
                <c:pt idx="589">
                  <c:v>0.982</c:v>
                </c:pt>
                <c:pt idx="590">
                  <c:v>0.982</c:v>
                </c:pt>
                <c:pt idx="591">
                  <c:v>0.982</c:v>
                </c:pt>
                <c:pt idx="592">
                  <c:v>0.982</c:v>
                </c:pt>
                <c:pt idx="593">
                  <c:v>0.982</c:v>
                </c:pt>
                <c:pt idx="594">
                  <c:v>0.982</c:v>
                </c:pt>
                <c:pt idx="595">
                  <c:v>0.982</c:v>
                </c:pt>
                <c:pt idx="596">
                  <c:v>0.982</c:v>
                </c:pt>
                <c:pt idx="597">
                  <c:v>0.982</c:v>
                </c:pt>
                <c:pt idx="598">
                  <c:v>0.982</c:v>
                </c:pt>
                <c:pt idx="599">
                  <c:v>0.982</c:v>
                </c:pt>
                <c:pt idx="600">
                  <c:v>0.982</c:v>
                </c:pt>
                <c:pt idx="601">
                  <c:v>0.982</c:v>
                </c:pt>
                <c:pt idx="602">
                  <c:v>0.982</c:v>
                </c:pt>
                <c:pt idx="603">
                  <c:v>0.982</c:v>
                </c:pt>
                <c:pt idx="604">
                  <c:v>0.982</c:v>
                </c:pt>
                <c:pt idx="605">
                  <c:v>0.982</c:v>
                </c:pt>
                <c:pt idx="606">
                  <c:v>0.982</c:v>
                </c:pt>
                <c:pt idx="607">
                  <c:v>0.982</c:v>
                </c:pt>
                <c:pt idx="608">
                  <c:v>0.982</c:v>
                </c:pt>
                <c:pt idx="609">
                  <c:v>0.982</c:v>
                </c:pt>
                <c:pt idx="610">
                  <c:v>0.982</c:v>
                </c:pt>
                <c:pt idx="611">
                  <c:v>0.982</c:v>
                </c:pt>
                <c:pt idx="612">
                  <c:v>0.982</c:v>
                </c:pt>
                <c:pt idx="613">
                  <c:v>0.982</c:v>
                </c:pt>
                <c:pt idx="614">
                  <c:v>0.982</c:v>
                </c:pt>
                <c:pt idx="615">
                  <c:v>0.982</c:v>
                </c:pt>
                <c:pt idx="616">
                  <c:v>0.982</c:v>
                </c:pt>
                <c:pt idx="617">
                  <c:v>0.982</c:v>
                </c:pt>
                <c:pt idx="618">
                  <c:v>0.982</c:v>
                </c:pt>
                <c:pt idx="619">
                  <c:v>0.982</c:v>
                </c:pt>
                <c:pt idx="620">
                  <c:v>0.982</c:v>
                </c:pt>
                <c:pt idx="621">
                  <c:v>0.982</c:v>
                </c:pt>
                <c:pt idx="622">
                  <c:v>0.982</c:v>
                </c:pt>
                <c:pt idx="623">
                  <c:v>0.982</c:v>
                </c:pt>
                <c:pt idx="624">
                  <c:v>0.982</c:v>
                </c:pt>
                <c:pt idx="625">
                  <c:v>0.982</c:v>
                </c:pt>
                <c:pt idx="626">
                  <c:v>0.982</c:v>
                </c:pt>
                <c:pt idx="627">
                  <c:v>0.982</c:v>
                </c:pt>
                <c:pt idx="628">
                  <c:v>0.982</c:v>
                </c:pt>
                <c:pt idx="629">
                  <c:v>0.982</c:v>
                </c:pt>
                <c:pt idx="630">
                  <c:v>0.982</c:v>
                </c:pt>
                <c:pt idx="631">
                  <c:v>0.982</c:v>
                </c:pt>
                <c:pt idx="632">
                  <c:v>0.982</c:v>
                </c:pt>
                <c:pt idx="633">
                  <c:v>0.982</c:v>
                </c:pt>
                <c:pt idx="634">
                  <c:v>0.982</c:v>
                </c:pt>
                <c:pt idx="635">
                  <c:v>0.982</c:v>
                </c:pt>
                <c:pt idx="636">
                  <c:v>0.982</c:v>
                </c:pt>
                <c:pt idx="637">
                  <c:v>0.982</c:v>
                </c:pt>
                <c:pt idx="638">
                  <c:v>0.982</c:v>
                </c:pt>
                <c:pt idx="639">
                  <c:v>0.982</c:v>
                </c:pt>
                <c:pt idx="640">
                  <c:v>0.982</c:v>
                </c:pt>
                <c:pt idx="641">
                  <c:v>0.982</c:v>
                </c:pt>
                <c:pt idx="642">
                  <c:v>0.982</c:v>
                </c:pt>
                <c:pt idx="643">
                  <c:v>0.982</c:v>
                </c:pt>
                <c:pt idx="644">
                  <c:v>0.982</c:v>
                </c:pt>
                <c:pt idx="645">
                  <c:v>0.982</c:v>
                </c:pt>
                <c:pt idx="646">
                  <c:v>0.982</c:v>
                </c:pt>
                <c:pt idx="647">
                  <c:v>0.982</c:v>
                </c:pt>
                <c:pt idx="648">
                  <c:v>0.982</c:v>
                </c:pt>
                <c:pt idx="649">
                  <c:v>0.982</c:v>
                </c:pt>
                <c:pt idx="650">
                  <c:v>0.982</c:v>
                </c:pt>
                <c:pt idx="651">
                  <c:v>0.982</c:v>
                </c:pt>
                <c:pt idx="652">
                  <c:v>0.982</c:v>
                </c:pt>
                <c:pt idx="653">
                  <c:v>0.982</c:v>
                </c:pt>
                <c:pt idx="654">
                  <c:v>0.982</c:v>
                </c:pt>
                <c:pt idx="655">
                  <c:v>0.982</c:v>
                </c:pt>
                <c:pt idx="656">
                  <c:v>0.982</c:v>
                </c:pt>
                <c:pt idx="657">
                  <c:v>0.982</c:v>
                </c:pt>
                <c:pt idx="658">
                  <c:v>0.982</c:v>
                </c:pt>
                <c:pt idx="659">
                  <c:v>0.982</c:v>
                </c:pt>
                <c:pt idx="660">
                  <c:v>0.982</c:v>
                </c:pt>
                <c:pt idx="661">
                  <c:v>0.982</c:v>
                </c:pt>
                <c:pt idx="662">
                  <c:v>0.982</c:v>
                </c:pt>
                <c:pt idx="663">
                  <c:v>0.982</c:v>
                </c:pt>
                <c:pt idx="664">
                  <c:v>0.982</c:v>
                </c:pt>
                <c:pt idx="665">
                  <c:v>0.982</c:v>
                </c:pt>
                <c:pt idx="666">
                  <c:v>0.982</c:v>
                </c:pt>
                <c:pt idx="667">
                  <c:v>0.982</c:v>
                </c:pt>
                <c:pt idx="668">
                  <c:v>0.982</c:v>
                </c:pt>
                <c:pt idx="669">
                  <c:v>0.982</c:v>
                </c:pt>
                <c:pt idx="670">
                  <c:v>0.982</c:v>
                </c:pt>
                <c:pt idx="671">
                  <c:v>0.982</c:v>
                </c:pt>
                <c:pt idx="672">
                  <c:v>0.982</c:v>
                </c:pt>
                <c:pt idx="673">
                  <c:v>0.982</c:v>
                </c:pt>
                <c:pt idx="674">
                  <c:v>0.982</c:v>
                </c:pt>
                <c:pt idx="675">
                  <c:v>0.982</c:v>
                </c:pt>
                <c:pt idx="676">
                  <c:v>0.982</c:v>
                </c:pt>
                <c:pt idx="677">
                  <c:v>0.982</c:v>
                </c:pt>
                <c:pt idx="678">
                  <c:v>0.982</c:v>
                </c:pt>
                <c:pt idx="679">
                  <c:v>0.982</c:v>
                </c:pt>
                <c:pt idx="680">
                  <c:v>0.982</c:v>
                </c:pt>
                <c:pt idx="681">
                  <c:v>0.982</c:v>
                </c:pt>
                <c:pt idx="682">
                  <c:v>0.982</c:v>
                </c:pt>
                <c:pt idx="683">
                  <c:v>0.982</c:v>
                </c:pt>
                <c:pt idx="684">
                  <c:v>0.982</c:v>
                </c:pt>
                <c:pt idx="685">
                  <c:v>0.982</c:v>
                </c:pt>
                <c:pt idx="686">
                  <c:v>0.982</c:v>
                </c:pt>
                <c:pt idx="687">
                  <c:v>0.982</c:v>
                </c:pt>
                <c:pt idx="688">
                  <c:v>0.982</c:v>
                </c:pt>
                <c:pt idx="689">
                  <c:v>0.982</c:v>
                </c:pt>
                <c:pt idx="690">
                  <c:v>0.982</c:v>
                </c:pt>
                <c:pt idx="691">
                  <c:v>0.982</c:v>
                </c:pt>
                <c:pt idx="692">
                  <c:v>0.982</c:v>
                </c:pt>
                <c:pt idx="693">
                  <c:v>0.982</c:v>
                </c:pt>
                <c:pt idx="694">
                  <c:v>0.982</c:v>
                </c:pt>
                <c:pt idx="695">
                  <c:v>0.982</c:v>
                </c:pt>
                <c:pt idx="696">
                  <c:v>0.982</c:v>
                </c:pt>
                <c:pt idx="697">
                  <c:v>0.982</c:v>
                </c:pt>
                <c:pt idx="698">
                  <c:v>0.982</c:v>
                </c:pt>
                <c:pt idx="699">
                  <c:v>0.982</c:v>
                </c:pt>
                <c:pt idx="700">
                  <c:v>0.982</c:v>
                </c:pt>
                <c:pt idx="701">
                  <c:v>0.982</c:v>
                </c:pt>
                <c:pt idx="702">
                  <c:v>0.982</c:v>
                </c:pt>
                <c:pt idx="703">
                  <c:v>0.982</c:v>
                </c:pt>
                <c:pt idx="704">
                  <c:v>0.982</c:v>
                </c:pt>
                <c:pt idx="705">
                  <c:v>0.982</c:v>
                </c:pt>
                <c:pt idx="706">
                  <c:v>0.982</c:v>
                </c:pt>
                <c:pt idx="707">
                  <c:v>0.982</c:v>
                </c:pt>
                <c:pt idx="708">
                  <c:v>0.982</c:v>
                </c:pt>
                <c:pt idx="709">
                  <c:v>0.982</c:v>
                </c:pt>
                <c:pt idx="710">
                  <c:v>0.982</c:v>
                </c:pt>
                <c:pt idx="711">
                  <c:v>0.982</c:v>
                </c:pt>
                <c:pt idx="712">
                  <c:v>0.982</c:v>
                </c:pt>
                <c:pt idx="713">
                  <c:v>0.982</c:v>
                </c:pt>
                <c:pt idx="714">
                  <c:v>0.982</c:v>
                </c:pt>
                <c:pt idx="715">
                  <c:v>0.982</c:v>
                </c:pt>
                <c:pt idx="716">
                  <c:v>0.982</c:v>
                </c:pt>
                <c:pt idx="717">
                  <c:v>0.982</c:v>
                </c:pt>
                <c:pt idx="718">
                  <c:v>0.982</c:v>
                </c:pt>
                <c:pt idx="719">
                  <c:v>0.982</c:v>
                </c:pt>
                <c:pt idx="720">
                  <c:v>0.982</c:v>
                </c:pt>
                <c:pt idx="721">
                  <c:v>0.982</c:v>
                </c:pt>
                <c:pt idx="722">
                  <c:v>0.982</c:v>
                </c:pt>
                <c:pt idx="723">
                  <c:v>0.982</c:v>
                </c:pt>
                <c:pt idx="724">
                  <c:v>0.982</c:v>
                </c:pt>
                <c:pt idx="725">
                  <c:v>0.982</c:v>
                </c:pt>
                <c:pt idx="726">
                  <c:v>0.982</c:v>
                </c:pt>
                <c:pt idx="727">
                  <c:v>0.982</c:v>
                </c:pt>
                <c:pt idx="728">
                  <c:v>0.982</c:v>
                </c:pt>
                <c:pt idx="729">
                  <c:v>0.982</c:v>
                </c:pt>
                <c:pt idx="730">
                  <c:v>0.982</c:v>
                </c:pt>
                <c:pt idx="731">
                  <c:v>0.982</c:v>
                </c:pt>
                <c:pt idx="732">
                  <c:v>0.982</c:v>
                </c:pt>
                <c:pt idx="733">
                  <c:v>0.982</c:v>
                </c:pt>
                <c:pt idx="734">
                  <c:v>0.982</c:v>
                </c:pt>
                <c:pt idx="735">
                  <c:v>0.982</c:v>
                </c:pt>
                <c:pt idx="736">
                  <c:v>0.982</c:v>
                </c:pt>
                <c:pt idx="737">
                  <c:v>0.982</c:v>
                </c:pt>
                <c:pt idx="738">
                  <c:v>0.982</c:v>
                </c:pt>
                <c:pt idx="739">
                  <c:v>0.982</c:v>
                </c:pt>
                <c:pt idx="740">
                  <c:v>0.982</c:v>
                </c:pt>
                <c:pt idx="741">
                  <c:v>0.982</c:v>
                </c:pt>
                <c:pt idx="742">
                  <c:v>0.982</c:v>
                </c:pt>
                <c:pt idx="743">
                  <c:v>0.982</c:v>
                </c:pt>
                <c:pt idx="744">
                  <c:v>0.982</c:v>
                </c:pt>
                <c:pt idx="745">
                  <c:v>0.982</c:v>
                </c:pt>
                <c:pt idx="746">
                  <c:v>0.982</c:v>
                </c:pt>
                <c:pt idx="747">
                  <c:v>0.982</c:v>
                </c:pt>
                <c:pt idx="748">
                  <c:v>0.982</c:v>
                </c:pt>
                <c:pt idx="749">
                  <c:v>0.982</c:v>
                </c:pt>
                <c:pt idx="750">
                  <c:v>0.982</c:v>
                </c:pt>
                <c:pt idx="751">
                  <c:v>0.982</c:v>
                </c:pt>
                <c:pt idx="752">
                  <c:v>0.982</c:v>
                </c:pt>
                <c:pt idx="753">
                  <c:v>0.982</c:v>
                </c:pt>
                <c:pt idx="754">
                  <c:v>0.982</c:v>
                </c:pt>
                <c:pt idx="755">
                  <c:v>0.982</c:v>
                </c:pt>
                <c:pt idx="756">
                  <c:v>0.982</c:v>
                </c:pt>
                <c:pt idx="757">
                  <c:v>0.982</c:v>
                </c:pt>
                <c:pt idx="758">
                  <c:v>0.982</c:v>
                </c:pt>
                <c:pt idx="759">
                  <c:v>0.982</c:v>
                </c:pt>
                <c:pt idx="760">
                  <c:v>0.982</c:v>
                </c:pt>
                <c:pt idx="761">
                  <c:v>0.982</c:v>
                </c:pt>
                <c:pt idx="762">
                  <c:v>0.982</c:v>
                </c:pt>
                <c:pt idx="763">
                  <c:v>0.982</c:v>
                </c:pt>
                <c:pt idx="764">
                  <c:v>0.982</c:v>
                </c:pt>
                <c:pt idx="765">
                  <c:v>0.982</c:v>
                </c:pt>
                <c:pt idx="766">
                  <c:v>0.982</c:v>
                </c:pt>
                <c:pt idx="767">
                  <c:v>0.982</c:v>
                </c:pt>
                <c:pt idx="768">
                  <c:v>0.982</c:v>
                </c:pt>
                <c:pt idx="769">
                  <c:v>0.982</c:v>
                </c:pt>
                <c:pt idx="770">
                  <c:v>0.982</c:v>
                </c:pt>
                <c:pt idx="771">
                  <c:v>0.982</c:v>
                </c:pt>
                <c:pt idx="772">
                  <c:v>0.982</c:v>
                </c:pt>
                <c:pt idx="773">
                  <c:v>0.982</c:v>
                </c:pt>
                <c:pt idx="774">
                  <c:v>0.982</c:v>
                </c:pt>
                <c:pt idx="775">
                  <c:v>0.982</c:v>
                </c:pt>
                <c:pt idx="776">
                  <c:v>0.982</c:v>
                </c:pt>
                <c:pt idx="777">
                  <c:v>0.982</c:v>
                </c:pt>
                <c:pt idx="778">
                  <c:v>0.982</c:v>
                </c:pt>
                <c:pt idx="779">
                  <c:v>0.982</c:v>
                </c:pt>
                <c:pt idx="780">
                  <c:v>0.982</c:v>
                </c:pt>
                <c:pt idx="781">
                  <c:v>0.982</c:v>
                </c:pt>
                <c:pt idx="782">
                  <c:v>0.982</c:v>
                </c:pt>
                <c:pt idx="783">
                  <c:v>0.982</c:v>
                </c:pt>
                <c:pt idx="784">
                  <c:v>0.982</c:v>
                </c:pt>
                <c:pt idx="785">
                  <c:v>0.982</c:v>
                </c:pt>
                <c:pt idx="786">
                  <c:v>0.982</c:v>
                </c:pt>
                <c:pt idx="787">
                  <c:v>0.982</c:v>
                </c:pt>
                <c:pt idx="788">
                  <c:v>0.982</c:v>
                </c:pt>
                <c:pt idx="789">
                  <c:v>0.982</c:v>
                </c:pt>
                <c:pt idx="790">
                  <c:v>0.982</c:v>
                </c:pt>
                <c:pt idx="791">
                  <c:v>0.982</c:v>
                </c:pt>
                <c:pt idx="792">
                  <c:v>0.982</c:v>
                </c:pt>
                <c:pt idx="793">
                  <c:v>0.982</c:v>
                </c:pt>
                <c:pt idx="794">
                  <c:v>0.982</c:v>
                </c:pt>
                <c:pt idx="795">
                  <c:v>0.982</c:v>
                </c:pt>
                <c:pt idx="796">
                  <c:v>0.982</c:v>
                </c:pt>
                <c:pt idx="797">
                  <c:v>0.982</c:v>
                </c:pt>
                <c:pt idx="798">
                  <c:v>0.982</c:v>
                </c:pt>
                <c:pt idx="799">
                  <c:v>0.982</c:v>
                </c:pt>
                <c:pt idx="800">
                  <c:v>0.982</c:v>
                </c:pt>
                <c:pt idx="801">
                  <c:v>0.982</c:v>
                </c:pt>
                <c:pt idx="802">
                  <c:v>0.982</c:v>
                </c:pt>
                <c:pt idx="803">
                  <c:v>0.982</c:v>
                </c:pt>
                <c:pt idx="804">
                  <c:v>0.982</c:v>
                </c:pt>
                <c:pt idx="805">
                  <c:v>0.982</c:v>
                </c:pt>
                <c:pt idx="806">
                  <c:v>0.982</c:v>
                </c:pt>
                <c:pt idx="807">
                  <c:v>0.982</c:v>
                </c:pt>
                <c:pt idx="808">
                  <c:v>0.982</c:v>
                </c:pt>
                <c:pt idx="809">
                  <c:v>0.982</c:v>
                </c:pt>
                <c:pt idx="810">
                  <c:v>0.982</c:v>
                </c:pt>
                <c:pt idx="811">
                  <c:v>0.982</c:v>
                </c:pt>
                <c:pt idx="812">
                  <c:v>0.982</c:v>
                </c:pt>
                <c:pt idx="813">
                  <c:v>0.982</c:v>
                </c:pt>
                <c:pt idx="814">
                  <c:v>0.982</c:v>
                </c:pt>
                <c:pt idx="815">
                  <c:v>0.982</c:v>
                </c:pt>
                <c:pt idx="816">
                  <c:v>0.982</c:v>
                </c:pt>
                <c:pt idx="817">
                  <c:v>0.982</c:v>
                </c:pt>
                <c:pt idx="818">
                  <c:v>0.982</c:v>
                </c:pt>
                <c:pt idx="819">
                  <c:v>0.982</c:v>
                </c:pt>
                <c:pt idx="820">
                  <c:v>0.982</c:v>
                </c:pt>
                <c:pt idx="821">
                  <c:v>0.982</c:v>
                </c:pt>
                <c:pt idx="822">
                  <c:v>0.982</c:v>
                </c:pt>
                <c:pt idx="823">
                  <c:v>0.982</c:v>
                </c:pt>
                <c:pt idx="824">
                  <c:v>0.982</c:v>
                </c:pt>
                <c:pt idx="825">
                  <c:v>0.982</c:v>
                </c:pt>
                <c:pt idx="826">
                  <c:v>0.982</c:v>
                </c:pt>
                <c:pt idx="827">
                  <c:v>0.982</c:v>
                </c:pt>
                <c:pt idx="828">
                  <c:v>0.982</c:v>
                </c:pt>
                <c:pt idx="829">
                  <c:v>0.982</c:v>
                </c:pt>
                <c:pt idx="830">
                  <c:v>0.982</c:v>
                </c:pt>
                <c:pt idx="831">
                  <c:v>0.982</c:v>
                </c:pt>
                <c:pt idx="832">
                  <c:v>0.982</c:v>
                </c:pt>
                <c:pt idx="833">
                  <c:v>0.982</c:v>
                </c:pt>
                <c:pt idx="834">
                  <c:v>0.982</c:v>
                </c:pt>
                <c:pt idx="835">
                  <c:v>0.982</c:v>
                </c:pt>
                <c:pt idx="836">
                  <c:v>0.982</c:v>
                </c:pt>
                <c:pt idx="837">
                  <c:v>0.982</c:v>
                </c:pt>
                <c:pt idx="838">
                  <c:v>0.982</c:v>
                </c:pt>
                <c:pt idx="839">
                  <c:v>0.982</c:v>
                </c:pt>
                <c:pt idx="840">
                  <c:v>0.982</c:v>
                </c:pt>
                <c:pt idx="841">
                  <c:v>0.982</c:v>
                </c:pt>
                <c:pt idx="842">
                  <c:v>0.982</c:v>
                </c:pt>
                <c:pt idx="843">
                  <c:v>0.982</c:v>
                </c:pt>
                <c:pt idx="844">
                  <c:v>0.982</c:v>
                </c:pt>
                <c:pt idx="845">
                  <c:v>0.982</c:v>
                </c:pt>
                <c:pt idx="846">
                  <c:v>0.982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HipPitchPositionActuatorValue</c:v>
                </c:pt>
              </c:strCache>
            </c:strRef>
          </c:tx>
          <c:spPr>
            <a:ln w="50800" cap="flat">
              <a:solidFill>
                <a:schemeClr val="accent2">
                  <a:hueOff val="-2473793"/>
                  <a:satOff val="-50209"/>
                  <a:lumOff val="23543"/>
                </a:schemeClr>
              </a:solidFill>
              <a:prstDash val="solid"/>
              <a:miter lim="400000"/>
            </a:ln>
            <a:effectLst/>
          </c:spPr>
          <c:marker>
            <c:symbol val="none"/>
          </c:marker>
          <c:cat>
            <c:strRef>
              <c:f>Sheet1!$A$2:$A$848</c:f>
              <c:strCache>
                <c:ptCount val="84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</c:strCache>
            </c:strRef>
          </c:cat>
          <c:val>
            <c:numRef>
              <c:f>Sheet1!$C$2:$C$848</c:f>
              <c:numCache>
                <c:formatCode>General</c:formatCode>
                <c:ptCount val="847"/>
                <c:pt idx="0">
                  <c:v>0.084</c:v>
                </c:pt>
                <c:pt idx="1">
                  <c:v>0.084</c:v>
                </c:pt>
                <c:pt idx="2">
                  <c:v>0.085</c:v>
                </c:pt>
                <c:pt idx="3">
                  <c:v>0.085</c:v>
                </c:pt>
                <c:pt idx="4">
                  <c:v>0.085</c:v>
                </c:pt>
                <c:pt idx="5">
                  <c:v>0.086</c:v>
                </c:pt>
                <c:pt idx="6">
                  <c:v>0.086</c:v>
                </c:pt>
                <c:pt idx="7">
                  <c:v>0.086</c:v>
                </c:pt>
                <c:pt idx="8">
                  <c:v>0.086</c:v>
                </c:pt>
                <c:pt idx="9">
                  <c:v>0.086</c:v>
                </c:pt>
                <c:pt idx="10">
                  <c:v>0.087</c:v>
                </c:pt>
                <c:pt idx="11">
                  <c:v>0.088</c:v>
                </c:pt>
                <c:pt idx="12">
                  <c:v>0.088</c:v>
                </c:pt>
                <c:pt idx="13">
                  <c:v>0.089</c:v>
                </c:pt>
                <c:pt idx="14">
                  <c:v>0.089</c:v>
                </c:pt>
                <c:pt idx="15">
                  <c:v>0.089</c:v>
                </c:pt>
                <c:pt idx="16">
                  <c:v>0.088</c:v>
                </c:pt>
                <c:pt idx="17">
                  <c:v>0.087</c:v>
                </c:pt>
                <c:pt idx="18">
                  <c:v>0.087</c:v>
                </c:pt>
                <c:pt idx="19">
                  <c:v>0.086</c:v>
                </c:pt>
                <c:pt idx="20">
                  <c:v>0.085</c:v>
                </c:pt>
                <c:pt idx="21">
                  <c:v>0.085</c:v>
                </c:pt>
                <c:pt idx="22">
                  <c:v>0.085</c:v>
                </c:pt>
                <c:pt idx="23">
                  <c:v>0.084</c:v>
                </c:pt>
                <c:pt idx="24">
                  <c:v>0.084</c:v>
                </c:pt>
                <c:pt idx="25">
                  <c:v>0.085</c:v>
                </c:pt>
                <c:pt idx="26">
                  <c:v>0.085</c:v>
                </c:pt>
                <c:pt idx="27">
                  <c:v>0.085</c:v>
                </c:pt>
                <c:pt idx="28">
                  <c:v>0.086</c:v>
                </c:pt>
                <c:pt idx="29">
                  <c:v>0.086</c:v>
                </c:pt>
                <c:pt idx="30">
                  <c:v>0.086</c:v>
                </c:pt>
                <c:pt idx="31">
                  <c:v>0.086</c:v>
                </c:pt>
                <c:pt idx="32">
                  <c:v>0.087</c:v>
                </c:pt>
                <c:pt idx="33">
                  <c:v>0.087</c:v>
                </c:pt>
                <c:pt idx="34">
                  <c:v>0.088</c:v>
                </c:pt>
                <c:pt idx="35">
                  <c:v>0.089</c:v>
                </c:pt>
                <c:pt idx="36">
                  <c:v>0.089</c:v>
                </c:pt>
                <c:pt idx="37">
                  <c:v>0.089</c:v>
                </c:pt>
                <c:pt idx="38">
                  <c:v>0.088</c:v>
                </c:pt>
                <c:pt idx="39">
                  <c:v>0.087</c:v>
                </c:pt>
                <c:pt idx="40">
                  <c:v>0.087</c:v>
                </c:pt>
                <c:pt idx="41">
                  <c:v>0.086</c:v>
                </c:pt>
                <c:pt idx="42">
                  <c:v>0.085</c:v>
                </c:pt>
                <c:pt idx="43">
                  <c:v>0.085</c:v>
                </c:pt>
                <c:pt idx="44">
                  <c:v>0.084</c:v>
                </c:pt>
                <c:pt idx="45">
                  <c:v>0.084</c:v>
                </c:pt>
                <c:pt idx="46">
                  <c:v>0.084</c:v>
                </c:pt>
                <c:pt idx="47">
                  <c:v>0.085</c:v>
                </c:pt>
                <c:pt idx="48">
                  <c:v>0.085</c:v>
                </c:pt>
                <c:pt idx="49">
                  <c:v>0.085</c:v>
                </c:pt>
                <c:pt idx="50">
                  <c:v>0.086</c:v>
                </c:pt>
                <c:pt idx="51">
                  <c:v>0.086</c:v>
                </c:pt>
                <c:pt idx="52">
                  <c:v>0.086</c:v>
                </c:pt>
                <c:pt idx="53">
                  <c:v>0.086</c:v>
                </c:pt>
                <c:pt idx="54">
                  <c:v>0.087</c:v>
                </c:pt>
                <c:pt idx="55">
                  <c:v>0.087</c:v>
                </c:pt>
                <c:pt idx="56">
                  <c:v>0.088</c:v>
                </c:pt>
                <c:pt idx="57">
                  <c:v>0.089</c:v>
                </c:pt>
                <c:pt idx="58">
                  <c:v>0.089</c:v>
                </c:pt>
                <c:pt idx="59">
                  <c:v>0.089</c:v>
                </c:pt>
                <c:pt idx="60">
                  <c:v>0.089</c:v>
                </c:pt>
                <c:pt idx="61">
                  <c:v>0.088</c:v>
                </c:pt>
                <c:pt idx="62">
                  <c:v>0.087</c:v>
                </c:pt>
                <c:pt idx="63">
                  <c:v>0.086</c:v>
                </c:pt>
                <c:pt idx="64">
                  <c:v>0.085</c:v>
                </c:pt>
                <c:pt idx="65">
                  <c:v>0.085</c:v>
                </c:pt>
                <c:pt idx="66">
                  <c:v>0.084</c:v>
                </c:pt>
                <c:pt idx="67">
                  <c:v>0.084</c:v>
                </c:pt>
                <c:pt idx="68">
                  <c:v>0.084</c:v>
                </c:pt>
                <c:pt idx="69">
                  <c:v>0.085</c:v>
                </c:pt>
                <c:pt idx="70">
                  <c:v>0.085</c:v>
                </c:pt>
                <c:pt idx="71">
                  <c:v>0.085</c:v>
                </c:pt>
                <c:pt idx="72">
                  <c:v>0.086</c:v>
                </c:pt>
                <c:pt idx="73">
                  <c:v>0.086</c:v>
                </c:pt>
                <c:pt idx="74">
                  <c:v>0.086</c:v>
                </c:pt>
                <c:pt idx="75">
                  <c:v>0.086</c:v>
                </c:pt>
                <c:pt idx="76">
                  <c:v>0.087</c:v>
                </c:pt>
                <c:pt idx="77">
                  <c:v>0.087</c:v>
                </c:pt>
                <c:pt idx="78">
                  <c:v>0.088</c:v>
                </c:pt>
                <c:pt idx="79">
                  <c:v>0.089</c:v>
                </c:pt>
                <c:pt idx="80">
                  <c:v>0.089</c:v>
                </c:pt>
                <c:pt idx="81">
                  <c:v>0.089</c:v>
                </c:pt>
                <c:pt idx="82">
                  <c:v>0.089</c:v>
                </c:pt>
                <c:pt idx="83">
                  <c:v>0.088</c:v>
                </c:pt>
                <c:pt idx="84">
                  <c:v>0.088</c:v>
                </c:pt>
                <c:pt idx="85">
                  <c:v>0.087</c:v>
                </c:pt>
                <c:pt idx="86">
                  <c:v>0.086</c:v>
                </c:pt>
                <c:pt idx="87">
                  <c:v>0.086</c:v>
                </c:pt>
                <c:pt idx="88">
                  <c:v>0.085</c:v>
                </c:pt>
                <c:pt idx="89">
                  <c:v>0.085</c:v>
                </c:pt>
                <c:pt idx="90">
                  <c:v>0.084</c:v>
                </c:pt>
                <c:pt idx="91">
                  <c:v>0.084</c:v>
                </c:pt>
                <c:pt idx="92">
                  <c:v>0.085</c:v>
                </c:pt>
                <c:pt idx="93">
                  <c:v>0.085</c:v>
                </c:pt>
                <c:pt idx="94">
                  <c:v>0.085</c:v>
                </c:pt>
                <c:pt idx="95">
                  <c:v>0.086</c:v>
                </c:pt>
                <c:pt idx="96">
                  <c:v>0.086</c:v>
                </c:pt>
                <c:pt idx="97">
                  <c:v>0.086</c:v>
                </c:pt>
                <c:pt idx="98">
                  <c:v>0.086</c:v>
                </c:pt>
                <c:pt idx="99">
                  <c:v>0.087</c:v>
                </c:pt>
                <c:pt idx="100">
                  <c:v>0.087</c:v>
                </c:pt>
                <c:pt idx="101">
                  <c:v>0.088</c:v>
                </c:pt>
                <c:pt idx="102">
                  <c:v>0.088</c:v>
                </c:pt>
                <c:pt idx="103">
                  <c:v>0.089</c:v>
                </c:pt>
                <c:pt idx="104">
                  <c:v>0.089</c:v>
                </c:pt>
                <c:pt idx="105">
                  <c:v>0.089</c:v>
                </c:pt>
                <c:pt idx="106">
                  <c:v>0.088</c:v>
                </c:pt>
                <c:pt idx="107">
                  <c:v>0.087</c:v>
                </c:pt>
                <c:pt idx="108">
                  <c:v>0.087</c:v>
                </c:pt>
                <c:pt idx="109">
                  <c:v>0.086</c:v>
                </c:pt>
                <c:pt idx="110">
                  <c:v>0.085</c:v>
                </c:pt>
                <c:pt idx="111">
                  <c:v>0.085</c:v>
                </c:pt>
                <c:pt idx="112">
                  <c:v>0.084</c:v>
                </c:pt>
                <c:pt idx="113">
                  <c:v>0.084</c:v>
                </c:pt>
                <c:pt idx="114">
                  <c:v>0.085</c:v>
                </c:pt>
                <c:pt idx="115">
                  <c:v>0.085</c:v>
                </c:pt>
                <c:pt idx="116">
                  <c:v>0.085</c:v>
                </c:pt>
                <c:pt idx="117">
                  <c:v>0.086</c:v>
                </c:pt>
                <c:pt idx="118">
                  <c:v>0.086</c:v>
                </c:pt>
                <c:pt idx="119">
                  <c:v>0.086</c:v>
                </c:pt>
                <c:pt idx="120">
                  <c:v>0.086</c:v>
                </c:pt>
                <c:pt idx="121">
                  <c:v>0.087</c:v>
                </c:pt>
                <c:pt idx="122">
                  <c:v>0.087</c:v>
                </c:pt>
                <c:pt idx="123">
                  <c:v>0.088</c:v>
                </c:pt>
                <c:pt idx="124">
                  <c:v>0.089</c:v>
                </c:pt>
                <c:pt idx="125">
                  <c:v>0.089</c:v>
                </c:pt>
                <c:pt idx="126">
                  <c:v>0.089</c:v>
                </c:pt>
                <c:pt idx="127">
                  <c:v>0.089</c:v>
                </c:pt>
                <c:pt idx="128">
                  <c:v>0.088</c:v>
                </c:pt>
                <c:pt idx="129">
                  <c:v>0.087</c:v>
                </c:pt>
                <c:pt idx="130">
                  <c:v>0.086</c:v>
                </c:pt>
                <c:pt idx="131">
                  <c:v>0.086</c:v>
                </c:pt>
                <c:pt idx="132">
                  <c:v>0.085</c:v>
                </c:pt>
                <c:pt idx="133">
                  <c:v>0.085</c:v>
                </c:pt>
                <c:pt idx="134">
                  <c:v>0.085</c:v>
                </c:pt>
                <c:pt idx="135">
                  <c:v>0.085</c:v>
                </c:pt>
                <c:pt idx="136">
                  <c:v>0.085</c:v>
                </c:pt>
                <c:pt idx="137">
                  <c:v>0.085</c:v>
                </c:pt>
                <c:pt idx="138">
                  <c:v>0.085</c:v>
                </c:pt>
                <c:pt idx="139">
                  <c:v>0.085</c:v>
                </c:pt>
                <c:pt idx="140">
                  <c:v>0.085</c:v>
                </c:pt>
                <c:pt idx="141">
                  <c:v>0.085</c:v>
                </c:pt>
                <c:pt idx="142">
                  <c:v>0.085</c:v>
                </c:pt>
                <c:pt idx="143">
                  <c:v>0.085</c:v>
                </c:pt>
                <c:pt idx="144">
                  <c:v>0.085</c:v>
                </c:pt>
                <c:pt idx="145">
                  <c:v>0.085</c:v>
                </c:pt>
                <c:pt idx="146">
                  <c:v>0.085</c:v>
                </c:pt>
                <c:pt idx="147">
                  <c:v>0.085</c:v>
                </c:pt>
                <c:pt idx="148">
                  <c:v>0.085</c:v>
                </c:pt>
                <c:pt idx="149">
                  <c:v>0.086</c:v>
                </c:pt>
                <c:pt idx="150">
                  <c:v>0.087</c:v>
                </c:pt>
                <c:pt idx="151">
                  <c:v>0.088</c:v>
                </c:pt>
                <c:pt idx="152">
                  <c:v>0.089</c:v>
                </c:pt>
                <c:pt idx="153">
                  <c:v>0.09</c:v>
                </c:pt>
                <c:pt idx="154">
                  <c:v>0.091</c:v>
                </c:pt>
                <c:pt idx="155">
                  <c:v>0.092</c:v>
                </c:pt>
                <c:pt idx="156">
                  <c:v>0.093</c:v>
                </c:pt>
                <c:pt idx="157">
                  <c:v>0.093</c:v>
                </c:pt>
                <c:pt idx="158">
                  <c:v>0.094</c:v>
                </c:pt>
                <c:pt idx="159">
                  <c:v>0.094</c:v>
                </c:pt>
                <c:pt idx="160">
                  <c:v>0.094</c:v>
                </c:pt>
                <c:pt idx="161">
                  <c:v>0.094</c:v>
                </c:pt>
                <c:pt idx="162">
                  <c:v>0.094</c:v>
                </c:pt>
                <c:pt idx="163">
                  <c:v>0.094</c:v>
                </c:pt>
                <c:pt idx="164">
                  <c:v>0.094</c:v>
                </c:pt>
                <c:pt idx="165">
                  <c:v>0.094</c:v>
                </c:pt>
                <c:pt idx="166">
                  <c:v>0.094</c:v>
                </c:pt>
                <c:pt idx="167">
                  <c:v>0.094</c:v>
                </c:pt>
                <c:pt idx="168">
                  <c:v>0.094</c:v>
                </c:pt>
                <c:pt idx="169">
                  <c:v>0.093</c:v>
                </c:pt>
                <c:pt idx="170">
                  <c:v>0.093</c:v>
                </c:pt>
                <c:pt idx="171">
                  <c:v>0.091</c:v>
                </c:pt>
                <c:pt idx="172">
                  <c:v>0.09</c:v>
                </c:pt>
                <c:pt idx="173">
                  <c:v>0.088</c:v>
                </c:pt>
                <c:pt idx="174">
                  <c:v>0.086</c:v>
                </c:pt>
                <c:pt idx="175">
                  <c:v>0.085</c:v>
                </c:pt>
                <c:pt idx="176">
                  <c:v>0.085</c:v>
                </c:pt>
                <c:pt idx="177">
                  <c:v>0.086</c:v>
                </c:pt>
                <c:pt idx="178">
                  <c:v>0.088</c:v>
                </c:pt>
                <c:pt idx="179">
                  <c:v>0.091</c:v>
                </c:pt>
                <c:pt idx="180">
                  <c:v>0.095</c:v>
                </c:pt>
                <c:pt idx="181">
                  <c:v>0.101</c:v>
                </c:pt>
                <c:pt idx="182">
                  <c:v>0.104</c:v>
                </c:pt>
                <c:pt idx="183">
                  <c:v>0.107</c:v>
                </c:pt>
                <c:pt idx="184">
                  <c:v>0.11</c:v>
                </c:pt>
                <c:pt idx="185">
                  <c:v>0.111</c:v>
                </c:pt>
                <c:pt idx="186">
                  <c:v>0.111</c:v>
                </c:pt>
                <c:pt idx="187">
                  <c:v>0.11</c:v>
                </c:pt>
                <c:pt idx="188">
                  <c:v>0.109</c:v>
                </c:pt>
                <c:pt idx="189">
                  <c:v>0.106</c:v>
                </c:pt>
                <c:pt idx="190">
                  <c:v>0.102</c:v>
                </c:pt>
                <c:pt idx="191">
                  <c:v>0.099</c:v>
                </c:pt>
                <c:pt idx="192">
                  <c:v>0.095</c:v>
                </c:pt>
                <c:pt idx="193">
                  <c:v>0.092</c:v>
                </c:pt>
                <c:pt idx="194">
                  <c:v>0.089</c:v>
                </c:pt>
                <c:pt idx="195">
                  <c:v>0.088</c:v>
                </c:pt>
                <c:pt idx="196">
                  <c:v>0.089</c:v>
                </c:pt>
                <c:pt idx="197">
                  <c:v>0.091</c:v>
                </c:pt>
                <c:pt idx="198">
                  <c:v>0.094</c:v>
                </c:pt>
                <c:pt idx="199">
                  <c:v>0.098</c:v>
                </c:pt>
                <c:pt idx="200">
                  <c:v>0.102</c:v>
                </c:pt>
                <c:pt idx="201">
                  <c:v>0.105</c:v>
                </c:pt>
                <c:pt idx="202">
                  <c:v>0.107</c:v>
                </c:pt>
                <c:pt idx="203">
                  <c:v>0.109</c:v>
                </c:pt>
                <c:pt idx="204">
                  <c:v>0.109</c:v>
                </c:pt>
                <c:pt idx="205">
                  <c:v>0.11</c:v>
                </c:pt>
                <c:pt idx="206">
                  <c:v>0.109</c:v>
                </c:pt>
                <c:pt idx="207">
                  <c:v>0.108</c:v>
                </c:pt>
                <c:pt idx="208">
                  <c:v>0.106</c:v>
                </c:pt>
                <c:pt idx="209">
                  <c:v>0.103</c:v>
                </c:pt>
                <c:pt idx="210">
                  <c:v>0.099</c:v>
                </c:pt>
                <c:pt idx="211">
                  <c:v>0.095</c:v>
                </c:pt>
                <c:pt idx="212">
                  <c:v>0.091</c:v>
                </c:pt>
                <c:pt idx="213">
                  <c:v>0.09</c:v>
                </c:pt>
                <c:pt idx="214">
                  <c:v>0.088</c:v>
                </c:pt>
                <c:pt idx="215">
                  <c:v>0.088</c:v>
                </c:pt>
                <c:pt idx="216">
                  <c:v>0.087</c:v>
                </c:pt>
                <c:pt idx="217">
                  <c:v>0.085</c:v>
                </c:pt>
                <c:pt idx="218">
                  <c:v>0.085</c:v>
                </c:pt>
                <c:pt idx="219">
                  <c:v>0.084</c:v>
                </c:pt>
                <c:pt idx="220">
                  <c:v>0.084</c:v>
                </c:pt>
                <c:pt idx="221">
                  <c:v>0.084</c:v>
                </c:pt>
                <c:pt idx="222">
                  <c:v>0.086</c:v>
                </c:pt>
                <c:pt idx="223">
                  <c:v>0.088</c:v>
                </c:pt>
                <c:pt idx="224">
                  <c:v>0.091</c:v>
                </c:pt>
                <c:pt idx="225">
                  <c:v>0.095</c:v>
                </c:pt>
                <c:pt idx="226">
                  <c:v>0.098</c:v>
                </c:pt>
                <c:pt idx="227">
                  <c:v>0.104</c:v>
                </c:pt>
                <c:pt idx="228">
                  <c:v>0.107</c:v>
                </c:pt>
                <c:pt idx="229">
                  <c:v>0.109</c:v>
                </c:pt>
                <c:pt idx="230">
                  <c:v>0.11</c:v>
                </c:pt>
                <c:pt idx="231">
                  <c:v>0.111</c:v>
                </c:pt>
                <c:pt idx="232">
                  <c:v>0.111</c:v>
                </c:pt>
                <c:pt idx="233">
                  <c:v>0.111</c:v>
                </c:pt>
                <c:pt idx="234">
                  <c:v>0.109</c:v>
                </c:pt>
                <c:pt idx="235">
                  <c:v>0.106</c:v>
                </c:pt>
                <c:pt idx="236">
                  <c:v>0.102</c:v>
                </c:pt>
                <c:pt idx="237">
                  <c:v>0.097</c:v>
                </c:pt>
                <c:pt idx="238">
                  <c:v>0.094</c:v>
                </c:pt>
                <c:pt idx="239">
                  <c:v>0.091</c:v>
                </c:pt>
                <c:pt idx="240">
                  <c:v>0.089</c:v>
                </c:pt>
                <c:pt idx="241">
                  <c:v>0.089</c:v>
                </c:pt>
                <c:pt idx="242">
                  <c:v>0.09</c:v>
                </c:pt>
                <c:pt idx="243">
                  <c:v>0.093</c:v>
                </c:pt>
                <c:pt idx="244">
                  <c:v>0.097</c:v>
                </c:pt>
                <c:pt idx="245">
                  <c:v>0.1</c:v>
                </c:pt>
                <c:pt idx="246">
                  <c:v>0.104</c:v>
                </c:pt>
                <c:pt idx="247">
                  <c:v>0.106</c:v>
                </c:pt>
                <c:pt idx="248">
                  <c:v>0.108</c:v>
                </c:pt>
                <c:pt idx="249">
                  <c:v>0.109</c:v>
                </c:pt>
                <c:pt idx="250">
                  <c:v>0.11</c:v>
                </c:pt>
                <c:pt idx="251">
                  <c:v>0.109</c:v>
                </c:pt>
                <c:pt idx="252">
                  <c:v>0.108</c:v>
                </c:pt>
                <c:pt idx="253">
                  <c:v>0.105</c:v>
                </c:pt>
                <c:pt idx="254">
                  <c:v>0.102</c:v>
                </c:pt>
                <c:pt idx="255">
                  <c:v>0.099</c:v>
                </c:pt>
                <c:pt idx="256">
                  <c:v>0.095</c:v>
                </c:pt>
                <c:pt idx="257">
                  <c:v>0.093</c:v>
                </c:pt>
                <c:pt idx="258">
                  <c:v>0.09</c:v>
                </c:pt>
                <c:pt idx="259">
                  <c:v>0.089</c:v>
                </c:pt>
                <c:pt idx="260">
                  <c:v>0.089</c:v>
                </c:pt>
                <c:pt idx="261">
                  <c:v>0.089</c:v>
                </c:pt>
                <c:pt idx="262">
                  <c:v>0.089</c:v>
                </c:pt>
                <c:pt idx="263">
                  <c:v>0.089</c:v>
                </c:pt>
                <c:pt idx="264">
                  <c:v>0.088</c:v>
                </c:pt>
                <c:pt idx="265">
                  <c:v>0.088</c:v>
                </c:pt>
                <c:pt idx="266">
                  <c:v>0.088</c:v>
                </c:pt>
                <c:pt idx="267">
                  <c:v>0.088</c:v>
                </c:pt>
                <c:pt idx="268">
                  <c:v>0.088</c:v>
                </c:pt>
                <c:pt idx="269">
                  <c:v>0.088</c:v>
                </c:pt>
                <c:pt idx="270">
                  <c:v>0.088</c:v>
                </c:pt>
                <c:pt idx="271">
                  <c:v>0.088</c:v>
                </c:pt>
                <c:pt idx="272">
                  <c:v>0.088</c:v>
                </c:pt>
                <c:pt idx="273">
                  <c:v>0.088</c:v>
                </c:pt>
                <c:pt idx="274">
                  <c:v>0.088</c:v>
                </c:pt>
                <c:pt idx="275">
                  <c:v>0.088</c:v>
                </c:pt>
                <c:pt idx="276">
                  <c:v>0.088</c:v>
                </c:pt>
                <c:pt idx="277">
                  <c:v>0.088</c:v>
                </c:pt>
                <c:pt idx="278">
                  <c:v>0.088</c:v>
                </c:pt>
                <c:pt idx="279">
                  <c:v>0.088</c:v>
                </c:pt>
                <c:pt idx="280">
                  <c:v>0.088</c:v>
                </c:pt>
                <c:pt idx="281">
                  <c:v>0.088</c:v>
                </c:pt>
                <c:pt idx="282">
                  <c:v>0.088</c:v>
                </c:pt>
                <c:pt idx="283">
                  <c:v>0.089</c:v>
                </c:pt>
                <c:pt idx="284">
                  <c:v>0.09</c:v>
                </c:pt>
                <c:pt idx="285">
                  <c:v>0.091</c:v>
                </c:pt>
                <c:pt idx="286">
                  <c:v>0.093</c:v>
                </c:pt>
                <c:pt idx="287">
                  <c:v>0.093</c:v>
                </c:pt>
                <c:pt idx="288">
                  <c:v>0.094</c:v>
                </c:pt>
                <c:pt idx="289">
                  <c:v>0.094</c:v>
                </c:pt>
                <c:pt idx="290">
                  <c:v>0.094</c:v>
                </c:pt>
                <c:pt idx="291">
                  <c:v>0.094</c:v>
                </c:pt>
                <c:pt idx="292">
                  <c:v>0.094</c:v>
                </c:pt>
                <c:pt idx="293">
                  <c:v>0.094</c:v>
                </c:pt>
                <c:pt idx="294">
                  <c:v>0.094</c:v>
                </c:pt>
                <c:pt idx="295">
                  <c:v>0.094</c:v>
                </c:pt>
                <c:pt idx="296">
                  <c:v>0.094</c:v>
                </c:pt>
                <c:pt idx="297">
                  <c:v>0.094</c:v>
                </c:pt>
                <c:pt idx="298">
                  <c:v>0.094</c:v>
                </c:pt>
                <c:pt idx="299">
                  <c:v>0.094</c:v>
                </c:pt>
                <c:pt idx="300">
                  <c:v>0.094</c:v>
                </c:pt>
                <c:pt idx="301">
                  <c:v>0.094</c:v>
                </c:pt>
                <c:pt idx="302">
                  <c:v>0.094</c:v>
                </c:pt>
                <c:pt idx="303">
                  <c:v>0.096</c:v>
                </c:pt>
                <c:pt idx="304">
                  <c:v>0.1</c:v>
                </c:pt>
                <c:pt idx="305">
                  <c:v>0.107</c:v>
                </c:pt>
                <c:pt idx="306">
                  <c:v>0.115</c:v>
                </c:pt>
                <c:pt idx="307">
                  <c:v>0.124</c:v>
                </c:pt>
                <c:pt idx="308">
                  <c:v>0.135</c:v>
                </c:pt>
                <c:pt idx="309">
                  <c:v>0.149</c:v>
                </c:pt>
                <c:pt idx="310">
                  <c:v>0.168</c:v>
                </c:pt>
                <c:pt idx="311">
                  <c:v>0.19</c:v>
                </c:pt>
                <c:pt idx="312">
                  <c:v>0.209</c:v>
                </c:pt>
                <c:pt idx="313">
                  <c:v>0.225</c:v>
                </c:pt>
                <c:pt idx="314">
                  <c:v>0.245</c:v>
                </c:pt>
                <c:pt idx="315">
                  <c:v>0.266</c:v>
                </c:pt>
                <c:pt idx="316">
                  <c:v>0.288</c:v>
                </c:pt>
                <c:pt idx="317">
                  <c:v>0.313</c:v>
                </c:pt>
                <c:pt idx="318">
                  <c:v>0.339</c:v>
                </c:pt>
                <c:pt idx="319">
                  <c:v>0.363</c:v>
                </c:pt>
                <c:pt idx="320">
                  <c:v>0.386</c:v>
                </c:pt>
                <c:pt idx="321">
                  <c:v>0.41</c:v>
                </c:pt>
                <c:pt idx="322">
                  <c:v>0.434</c:v>
                </c:pt>
                <c:pt idx="323">
                  <c:v>0.455</c:v>
                </c:pt>
                <c:pt idx="324">
                  <c:v>0.483</c:v>
                </c:pt>
                <c:pt idx="325">
                  <c:v>0.511</c:v>
                </c:pt>
                <c:pt idx="326">
                  <c:v>0.536</c:v>
                </c:pt>
                <c:pt idx="327">
                  <c:v>0.561</c:v>
                </c:pt>
                <c:pt idx="328">
                  <c:v>0.583</c:v>
                </c:pt>
                <c:pt idx="329">
                  <c:v>0.613</c:v>
                </c:pt>
                <c:pt idx="330">
                  <c:v>0.639</c:v>
                </c:pt>
                <c:pt idx="331">
                  <c:v>0.668</c:v>
                </c:pt>
                <c:pt idx="332">
                  <c:v>0.693</c:v>
                </c:pt>
                <c:pt idx="333">
                  <c:v>0.716</c:v>
                </c:pt>
                <c:pt idx="334">
                  <c:v>0.742</c:v>
                </c:pt>
                <c:pt idx="335">
                  <c:v>0.766</c:v>
                </c:pt>
                <c:pt idx="336">
                  <c:v>0.792</c:v>
                </c:pt>
                <c:pt idx="337">
                  <c:v>0.813</c:v>
                </c:pt>
                <c:pt idx="338">
                  <c:v>0.827</c:v>
                </c:pt>
                <c:pt idx="339">
                  <c:v>0.839</c:v>
                </c:pt>
                <c:pt idx="340">
                  <c:v>0.849</c:v>
                </c:pt>
                <c:pt idx="341">
                  <c:v>0.856</c:v>
                </c:pt>
                <c:pt idx="342">
                  <c:v>0.859</c:v>
                </c:pt>
                <c:pt idx="343">
                  <c:v>0.86</c:v>
                </c:pt>
                <c:pt idx="344">
                  <c:v>0.859</c:v>
                </c:pt>
                <c:pt idx="345">
                  <c:v>0.854</c:v>
                </c:pt>
                <c:pt idx="346">
                  <c:v>0.846</c:v>
                </c:pt>
                <c:pt idx="347">
                  <c:v>0.836</c:v>
                </c:pt>
                <c:pt idx="348">
                  <c:v>0.824</c:v>
                </c:pt>
                <c:pt idx="349">
                  <c:v>0.807</c:v>
                </c:pt>
                <c:pt idx="350">
                  <c:v>0.785</c:v>
                </c:pt>
                <c:pt idx="351">
                  <c:v>0.762</c:v>
                </c:pt>
                <c:pt idx="352">
                  <c:v>0.736</c:v>
                </c:pt>
                <c:pt idx="353">
                  <c:v>0.712</c:v>
                </c:pt>
                <c:pt idx="354">
                  <c:v>0.681</c:v>
                </c:pt>
                <c:pt idx="355">
                  <c:v>0.643</c:v>
                </c:pt>
                <c:pt idx="356">
                  <c:v>0.613</c:v>
                </c:pt>
                <c:pt idx="357">
                  <c:v>0.562</c:v>
                </c:pt>
                <c:pt idx="358">
                  <c:v>0.526</c:v>
                </c:pt>
                <c:pt idx="359">
                  <c:v>0.494</c:v>
                </c:pt>
                <c:pt idx="360">
                  <c:v>0.445</c:v>
                </c:pt>
                <c:pt idx="361">
                  <c:v>0.4</c:v>
                </c:pt>
                <c:pt idx="362">
                  <c:v>0.36</c:v>
                </c:pt>
                <c:pt idx="363">
                  <c:v>0.296</c:v>
                </c:pt>
                <c:pt idx="364">
                  <c:v>0.254</c:v>
                </c:pt>
                <c:pt idx="365">
                  <c:v>0.213</c:v>
                </c:pt>
                <c:pt idx="366">
                  <c:v>0.165</c:v>
                </c:pt>
                <c:pt idx="367">
                  <c:v>0.122</c:v>
                </c:pt>
                <c:pt idx="368">
                  <c:v>0.087</c:v>
                </c:pt>
                <c:pt idx="369">
                  <c:v>0.045</c:v>
                </c:pt>
                <c:pt idx="370">
                  <c:v>-0.008</c:v>
                </c:pt>
                <c:pt idx="371">
                  <c:v>-0.049</c:v>
                </c:pt>
                <c:pt idx="372">
                  <c:v>-0.088</c:v>
                </c:pt>
                <c:pt idx="373">
                  <c:v>-0.128</c:v>
                </c:pt>
                <c:pt idx="374">
                  <c:v>-0.166</c:v>
                </c:pt>
                <c:pt idx="375">
                  <c:v>-0.209</c:v>
                </c:pt>
                <c:pt idx="376">
                  <c:v>-0.25</c:v>
                </c:pt>
                <c:pt idx="377">
                  <c:v>-0.29</c:v>
                </c:pt>
                <c:pt idx="378">
                  <c:v>-0.323</c:v>
                </c:pt>
                <c:pt idx="379">
                  <c:v>-0.36</c:v>
                </c:pt>
                <c:pt idx="380">
                  <c:v>-0.386</c:v>
                </c:pt>
                <c:pt idx="381">
                  <c:v>-0.415</c:v>
                </c:pt>
                <c:pt idx="382">
                  <c:v>-0.447</c:v>
                </c:pt>
                <c:pt idx="383">
                  <c:v>-0.476</c:v>
                </c:pt>
                <c:pt idx="384">
                  <c:v>-0.507</c:v>
                </c:pt>
                <c:pt idx="385">
                  <c:v>-0.533</c:v>
                </c:pt>
                <c:pt idx="386">
                  <c:v>-0.552</c:v>
                </c:pt>
                <c:pt idx="387">
                  <c:v>-0.568</c:v>
                </c:pt>
                <c:pt idx="388">
                  <c:v>-0.581</c:v>
                </c:pt>
                <c:pt idx="389">
                  <c:v>-0.592</c:v>
                </c:pt>
                <c:pt idx="390">
                  <c:v>-0.599</c:v>
                </c:pt>
                <c:pt idx="391">
                  <c:v>-0.603</c:v>
                </c:pt>
                <c:pt idx="392">
                  <c:v>-0.603</c:v>
                </c:pt>
                <c:pt idx="393">
                  <c:v>-0.602</c:v>
                </c:pt>
                <c:pt idx="394">
                  <c:v>-0.596</c:v>
                </c:pt>
                <c:pt idx="395">
                  <c:v>-0.586</c:v>
                </c:pt>
                <c:pt idx="396">
                  <c:v>-0.571</c:v>
                </c:pt>
                <c:pt idx="397">
                  <c:v>-0.554</c:v>
                </c:pt>
                <c:pt idx="398">
                  <c:v>-0.531</c:v>
                </c:pt>
                <c:pt idx="399">
                  <c:v>-0.512</c:v>
                </c:pt>
                <c:pt idx="400">
                  <c:v>-0.487</c:v>
                </c:pt>
                <c:pt idx="401">
                  <c:v>-0.464</c:v>
                </c:pt>
                <c:pt idx="402">
                  <c:v>-0.421</c:v>
                </c:pt>
                <c:pt idx="403">
                  <c:v>-0.394</c:v>
                </c:pt>
                <c:pt idx="404">
                  <c:v>-0.356</c:v>
                </c:pt>
                <c:pt idx="405">
                  <c:v>-0.32</c:v>
                </c:pt>
                <c:pt idx="406">
                  <c:v>-0.289</c:v>
                </c:pt>
                <c:pt idx="407">
                  <c:v>-0.251</c:v>
                </c:pt>
                <c:pt idx="408">
                  <c:v>-0.212</c:v>
                </c:pt>
                <c:pt idx="409">
                  <c:v>-0.144</c:v>
                </c:pt>
                <c:pt idx="410">
                  <c:v>-0.097</c:v>
                </c:pt>
                <c:pt idx="411">
                  <c:v>-0.061</c:v>
                </c:pt>
                <c:pt idx="412">
                  <c:v>-0.019</c:v>
                </c:pt>
                <c:pt idx="413">
                  <c:v>0.03</c:v>
                </c:pt>
                <c:pt idx="414">
                  <c:v>0.073</c:v>
                </c:pt>
                <c:pt idx="415">
                  <c:v>0.135</c:v>
                </c:pt>
                <c:pt idx="416">
                  <c:v>0.172</c:v>
                </c:pt>
                <c:pt idx="417">
                  <c:v>0.215</c:v>
                </c:pt>
                <c:pt idx="418">
                  <c:v>0.264</c:v>
                </c:pt>
                <c:pt idx="419">
                  <c:v>0.313</c:v>
                </c:pt>
                <c:pt idx="420">
                  <c:v>0.355</c:v>
                </c:pt>
                <c:pt idx="421">
                  <c:v>0.413</c:v>
                </c:pt>
                <c:pt idx="422">
                  <c:v>0.452</c:v>
                </c:pt>
                <c:pt idx="423">
                  <c:v>0.49</c:v>
                </c:pt>
                <c:pt idx="424">
                  <c:v>0.527</c:v>
                </c:pt>
                <c:pt idx="425">
                  <c:v>0.567</c:v>
                </c:pt>
                <c:pt idx="426">
                  <c:v>0.606</c:v>
                </c:pt>
                <c:pt idx="427">
                  <c:v>0.639</c:v>
                </c:pt>
                <c:pt idx="428">
                  <c:v>0.676</c:v>
                </c:pt>
                <c:pt idx="429">
                  <c:v>0.706</c:v>
                </c:pt>
                <c:pt idx="430">
                  <c:v>0.734</c:v>
                </c:pt>
                <c:pt idx="431">
                  <c:v>0.762</c:v>
                </c:pt>
                <c:pt idx="432">
                  <c:v>0.783</c:v>
                </c:pt>
                <c:pt idx="433">
                  <c:v>0.805</c:v>
                </c:pt>
                <c:pt idx="434">
                  <c:v>0.823</c:v>
                </c:pt>
                <c:pt idx="435">
                  <c:v>0.829</c:v>
                </c:pt>
                <c:pt idx="436">
                  <c:v>0.832</c:v>
                </c:pt>
                <c:pt idx="437">
                  <c:v>0.831</c:v>
                </c:pt>
                <c:pt idx="438">
                  <c:v>0.827</c:v>
                </c:pt>
                <c:pt idx="439">
                  <c:v>0.818</c:v>
                </c:pt>
                <c:pt idx="440">
                  <c:v>0.806</c:v>
                </c:pt>
                <c:pt idx="441">
                  <c:v>0.787</c:v>
                </c:pt>
                <c:pt idx="442">
                  <c:v>0.763</c:v>
                </c:pt>
                <c:pt idx="443">
                  <c:v>0.739</c:v>
                </c:pt>
                <c:pt idx="444">
                  <c:v>0.711</c:v>
                </c:pt>
                <c:pt idx="445">
                  <c:v>0.68</c:v>
                </c:pt>
                <c:pt idx="446">
                  <c:v>0.647</c:v>
                </c:pt>
                <c:pt idx="447">
                  <c:v>0.592</c:v>
                </c:pt>
                <c:pt idx="448">
                  <c:v>0.555</c:v>
                </c:pt>
                <c:pt idx="449">
                  <c:v>0.516</c:v>
                </c:pt>
                <c:pt idx="450">
                  <c:v>0.483</c:v>
                </c:pt>
                <c:pt idx="451">
                  <c:v>0.436</c:v>
                </c:pt>
                <c:pt idx="452">
                  <c:v>0.401</c:v>
                </c:pt>
                <c:pt idx="453">
                  <c:v>0.346</c:v>
                </c:pt>
                <c:pt idx="454">
                  <c:v>0.297</c:v>
                </c:pt>
                <c:pt idx="455">
                  <c:v>0.259</c:v>
                </c:pt>
                <c:pt idx="456">
                  <c:v>0.215</c:v>
                </c:pt>
                <c:pt idx="457">
                  <c:v>0.158</c:v>
                </c:pt>
                <c:pt idx="458">
                  <c:v>0.107</c:v>
                </c:pt>
                <c:pt idx="459">
                  <c:v>0.051</c:v>
                </c:pt>
                <c:pt idx="460">
                  <c:v>0.007</c:v>
                </c:pt>
                <c:pt idx="461">
                  <c:v>-0.036</c:v>
                </c:pt>
                <c:pt idx="462">
                  <c:v>-0.079</c:v>
                </c:pt>
                <c:pt idx="463">
                  <c:v>-0.12</c:v>
                </c:pt>
                <c:pt idx="464">
                  <c:v>-0.161</c:v>
                </c:pt>
                <c:pt idx="465">
                  <c:v>-0.201</c:v>
                </c:pt>
                <c:pt idx="466">
                  <c:v>-0.261</c:v>
                </c:pt>
                <c:pt idx="467">
                  <c:v>-0.298</c:v>
                </c:pt>
                <c:pt idx="468">
                  <c:v>-0.329</c:v>
                </c:pt>
                <c:pt idx="469">
                  <c:v>-0.358</c:v>
                </c:pt>
                <c:pt idx="470">
                  <c:v>-0.391</c:v>
                </c:pt>
                <c:pt idx="471">
                  <c:v>-0.422</c:v>
                </c:pt>
                <c:pt idx="472">
                  <c:v>-0.451</c:v>
                </c:pt>
                <c:pt idx="473">
                  <c:v>-0.49</c:v>
                </c:pt>
                <c:pt idx="474">
                  <c:v>-0.514</c:v>
                </c:pt>
                <c:pt idx="475">
                  <c:v>-0.533</c:v>
                </c:pt>
                <c:pt idx="476">
                  <c:v>-0.552</c:v>
                </c:pt>
                <c:pt idx="477">
                  <c:v>-0.569</c:v>
                </c:pt>
                <c:pt idx="478">
                  <c:v>-0.583</c:v>
                </c:pt>
                <c:pt idx="479">
                  <c:v>-0.592</c:v>
                </c:pt>
                <c:pt idx="480">
                  <c:v>-0.6</c:v>
                </c:pt>
                <c:pt idx="481">
                  <c:v>0.881</c:v>
                </c:pt>
                <c:pt idx="482">
                  <c:v>0.902</c:v>
                </c:pt>
                <c:pt idx="483">
                  <c:v>0.913</c:v>
                </c:pt>
                <c:pt idx="484">
                  <c:v>0.93</c:v>
                </c:pt>
                <c:pt idx="485">
                  <c:v>0.985</c:v>
                </c:pt>
                <c:pt idx="486">
                  <c:v>0.994</c:v>
                </c:pt>
                <c:pt idx="487">
                  <c:v>1.003</c:v>
                </c:pt>
                <c:pt idx="488">
                  <c:v>1.011</c:v>
                </c:pt>
                <c:pt idx="489">
                  <c:v>1.019</c:v>
                </c:pt>
                <c:pt idx="490">
                  <c:v>1.012</c:v>
                </c:pt>
                <c:pt idx="491">
                  <c:v>0.989</c:v>
                </c:pt>
                <c:pt idx="492">
                  <c:v>0.983</c:v>
                </c:pt>
                <c:pt idx="493">
                  <c:v>0.985</c:v>
                </c:pt>
                <c:pt idx="494">
                  <c:v>1.005</c:v>
                </c:pt>
                <c:pt idx="495">
                  <c:v>1.006</c:v>
                </c:pt>
                <c:pt idx="496">
                  <c:v>1.005</c:v>
                </c:pt>
                <c:pt idx="497">
                  <c:v>1.005</c:v>
                </c:pt>
                <c:pt idx="498">
                  <c:v>1.003</c:v>
                </c:pt>
                <c:pt idx="499">
                  <c:v>1.003</c:v>
                </c:pt>
                <c:pt idx="500">
                  <c:v>0.983</c:v>
                </c:pt>
                <c:pt idx="501">
                  <c:v>0.982</c:v>
                </c:pt>
                <c:pt idx="502">
                  <c:v>0.982</c:v>
                </c:pt>
                <c:pt idx="503">
                  <c:v>0.982</c:v>
                </c:pt>
                <c:pt idx="504">
                  <c:v>0.982</c:v>
                </c:pt>
                <c:pt idx="505">
                  <c:v>0.982</c:v>
                </c:pt>
                <c:pt idx="506">
                  <c:v>0.982</c:v>
                </c:pt>
                <c:pt idx="507">
                  <c:v>0.982</c:v>
                </c:pt>
                <c:pt idx="508">
                  <c:v>0.982</c:v>
                </c:pt>
                <c:pt idx="509">
                  <c:v>0.982</c:v>
                </c:pt>
                <c:pt idx="510">
                  <c:v>0.982</c:v>
                </c:pt>
                <c:pt idx="511">
                  <c:v>0.982</c:v>
                </c:pt>
                <c:pt idx="512">
                  <c:v>0.982</c:v>
                </c:pt>
                <c:pt idx="513">
                  <c:v>0.982</c:v>
                </c:pt>
                <c:pt idx="514">
                  <c:v>0.982</c:v>
                </c:pt>
                <c:pt idx="515">
                  <c:v>0.982</c:v>
                </c:pt>
                <c:pt idx="516">
                  <c:v>0.982</c:v>
                </c:pt>
                <c:pt idx="517">
                  <c:v>0.982</c:v>
                </c:pt>
                <c:pt idx="518">
                  <c:v>0.982</c:v>
                </c:pt>
                <c:pt idx="519">
                  <c:v>0.982</c:v>
                </c:pt>
                <c:pt idx="520">
                  <c:v>0.982</c:v>
                </c:pt>
                <c:pt idx="521">
                  <c:v>0.982</c:v>
                </c:pt>
                <c:pt idx="522">
                  <c:v>0.982</c:v>
                </c:pt>
                <c:pt idx="523">
                  <c:v>0.982</c:v>
                </c:pt>
                <c:pt idx="524">
                  <c:v>0.982</c:v>
                </c:pt>
                <c:pt idx="525">
                  <c:v>0.982</c:v>
                </c:pt>
                <c:pt idx="526">
                  <c:v>0.982</c:v>
                </c:pt>
                <c:pt idx="527">
                  <c:v>0.982</c:v>
                </c:pt>
                <c:pt idx="528">
                  <c:v>0.982</c:v>
                </c:pt>
                <c:pt idx="529">
                  <c:v>0.982</c:v>
                </c:pt>
                <c:pt idx="530">
                  <c:v>0.982</c:v>
                </c:pt>
                <c:pt idx="531">
                  <c:v>0.982</c:v>
                </c:pt>
                <c:pt idx="532">
                  <c:v>0.982</c:v>
                </c:pt>
                <c:pt idx="533">
                  <c:v>0.982</c:v>
                </c:pt>
                <c:pt idx="534">
                  <c:v>0.982</c:v>
                </c:pt>
                <c:pt idx="535">
                  <c:v>0.982</c:v>
                </c:pt>
                <c:pt idx="536">
                  <c:v>0.982</c:v>
                </c:pt>
                <c:pt idx="537">
                  <c:v>0.982</c:v>
                </c:pt>
                <c:pt idx="538">
                  <c:v>0.982</c:v>
                </c:pt>
                <c:pt idx="539">
                  <c:v>0.982</c:v>
                </c:pt>
                <c:pt idx="540">
                  <c:v>0.982</c:v>
                </c:pt>
                <c:pt idx="541">
                  <c:v>0.982</c:v>
                </c:pt>
                <c:pt idx="542">
                  <c:v>0.982</c:v>
                </c:pt>
                <c:pt idx="543">
                  <c:v>0.982</c:v>
                </c:pt>
                <c:pt idx="544">
                  <c:v>0.982</c:v>
                </c:pt>
                <c:pt idx="545">
                  <c:v>0.982</c:v>
                </c:pt>
                <c:pt idx="546">
                  <c:v>0.982</c:v>
                </c:pt>
                <c:pt idx="547">
                  <c:v>0.982</c:v>
                </c:pt>
                <c:pt idx="548">
                  <c:v>0.982</c:v>
                </c:pt>
                <c:pt idx="549">
                  <c:v>0.982</c:v>
                </c:pt>
                <c:pt idx="550">
                  <c:v>0.982</c:v>
                </c:pt>
                <c:pt idx="551">
                  <c:v>0.982</c:v>
                </c:pt>
                <c:pt idx="552">
                  <c:v>0.982</c:v>
                </c:pt>
                <c:pt idx="553">
                  <c:v>0.982</c:v>
                </c:pt>
                <c:pt idx="554">
                  <c:v>0.982</c:v>
                </c:pt>
                <c:pt idx="555">
                  <c:v>0.982</c:v>
                </c:pt>
                <c:pt idx="556">
                  <c:v>0.982</c:v>
                </c:pt>
                <c:pt idx="557">
                  <c:v>0.982</c:v>
                </c:pt>
                <c:pt idx="558">
                  <c:v>0.982</c:v>
                </c:pt>
                <c:pt idx="559">
                  <c:v>0.982</c:v>
                </c:pt>
                <c:pt idx="560">
                  <c:v>0.982</c:v>
                </c:pt>
                <c:pt idx="561">
                  <c:v>0.982</c:v>
                </c:pt>
                <c:pt idx="562">
                  <c:v>0.982</c:v>
                </c:pt>
                <c:pt idx="563">
                  <c:v>0.982</c:v>
                </c:pt>
                <c:pt idx="564">
                  <c:v>0.982</c:v>
                </c:pt>
                <c:pt idx="565">
                  <c:v>0.982</c:v>
                </c:pt>
                <c:pt idx="566">
                  <c:v>0.982</c:v>
                </c:pt>
                <c:pt idx="567">
                  <c:v>0.982</c:v>
                </c:pt>
                <c:pt idx="568">
                  <c:v>0.982</c:v>
                </c:pt>
                <c:pt idx="569">
                  <c:v>0.982</c:v>
                </c:pt>
                <c:pt idx="570">
                  <c:v>0.982</c:v>
                </c:pt>
                <c:pt idx="571">
                  <c:v>0.982</c:v>
                </c:pt>
                <c:pt idx="572">
                  <c:v>0.982</c:v>
                </c:pt>
                <c:pt idx="573">
                  <c:v>0.982</c:v>
                </c:pt>
                <c:pt idx="574">
                  <c:v>0.982</c:v>
                </c:pt>
                <c:pt idx="575">
                  <c:v>0.982</c:v>
                </c:pt>
                <c:pt idx="576">
                  <c:v>0.982</c:v>
                </c:pt>
                <c:pt idx="577">
                  <c:v>0.982</c:v>
                </c:pt>
                <c:pt idx="578">
                  <c:v>0.982</c:v>
                </c:pt>
                <c:pt idx="579">
                  <c:v>0.982</c:v>
                </c:pt>
                <c:pt idx="580">
                  <c:v>0.982</c:v>
                </c:pt>
                <c:pt idx="581">
                  <c:v>0.982</c:v>
                </c:pt>
                <c:pt idx="582">
                  <c:v>0.982</c:v>
                </c:pt>
                <c:pt idx="583">
                  <c:v>0.982</c:v>
                </c:pt>
                <c:pt idx="584">
                  <c:v>0.982</c:v>
                </c:pt>
                <c:pt idx="585">
                  <c:v>0.982</c:v>
                </c:pt>
                <c:pt idx="586">
                  <c:v>0.982</c:v>
                </c:pt>
                <c:pt idx="587">
                  <c:v>0.982</c:v>
                </c:pt>
                <c:pt idx="588">
                  <c:v>0.982</c:v>
                </c:pt>
                <c:pt idx="589">
                  <c:v>0.982</c:v>
                </c:pt>
                <c:pt idx="590">
                  <c:v>0.982</c:v>
                </c:pt>
                <c:pt idx="591">
                  <c:v>0.982</c:v>
                </c:pt>
                <c:pt idx="592">
                  <c:v>0.982</c:v>
                </c:pt>
                <c:pt idx="593">
                  <c:v>0.982</c:v>
                </c:pt>
                <c:pt idx="594">
                  <c:v>0.982</c:v>
                </c:pt>
                <c:pt idx="595">
                  <c:v>0.982</c:v>
                </c:pt>
                <c:pt idx="596">
                  <c:v>0.982</c:v>
                </c:pt>
                <c:pt idx="597">
                  <c:v>0.982</c:v>
                </c:pt>
                <c:pt idx="598">
                  <c:v>0.982</c:v>
                </c:pt>
                <c:pt idx="599">
                  <c:v>0.982</c:v>
                </c:pt>
                <c:pt idx="600">
                  <c:v>0.982</c:v>
                </c:pt>
                <c:pt idx="601">
                  <c:v>0.982</c:v>
                </c:pt>
                <c:pt idx="602">
                  <c:v>0.982</c:v>
                </c:pt>
                <c:pt idx="603">
                  <c:v>0.982</c:v>
                </c:pt>
                <c:pt idx="604">
                  <c:v>0.982</c:v>
                </c:pt>
                <c:pt idx="605">
                  <c:v>0.982</c:v>
                </c:pt>
                <c:pt idx="606">
                  <c:v>0.982</c:v>
                </c:pt>
                <c:pt idx="607">
                  <c:v>0.982</c:v>
                </c:pt>
                <c:pt idx="608">
                  <c:v>0.982</c:v>
                </c:pt>
                <c:pt idx="609">
                  <c:v>0.982</c:v>
                </c:pt>
                <c:pt idx="610">
                  <c:v>0.982</c:v>
                </c:pt>
                <c:pt idx="611">
                  <c:v>0.982</c:v>
                </c:pt>
                <c:pt idx="612">
                  <c:v>0.982</c:v>
                </c:pt>
                <c:pt idx="613">
                  <c:v>0.982</c:v>
                </c:pt>
                <c:pt idx="614">
                  <c:v>0.982</c:v>
                </c:pt>
                <c:pt idx="615">
                  <c:v>0.982</c:v>
                </c:pt>
                <c:pt idx="616">
                  <c:v>0.982</c:v>
                </c:pt>
                <c:pt idx="617">
                  <c:v>0.982</c:v>
                </c:pt>
                <c:pt idx="618">
                  <c:v>0.982</c:v>
                </c:pt>
                <c:pt idx="619">
                  <c:v>0.982</c:v>
                </c:pt>
                <c:pt idx="620">
                  <c:v>0.982</c:v>
                </c:pt>
                <c:pt idx="621">
                  <c:v>0.982</c:v>
                </c:pt>
                <c:pt idx="622">
                  <c:v>0.982</c:v>
                </c:pt>
                <c:pt idx="623">
                  <c:v>0.982</c:v>
                </c:pt>
                <c:pt idx="624">
                  <c:v>0.982</c:v>
                </c:pt>
                <c:pt idx="625">
                  <c:v>0.982</c:v>
                </c:pt>
                <c:pt idx="626">
                  <c:v>0.982</c:v>
                </c:pt>
                <c:pt idx="627">
                  <c:v>0.982</c:v>
                </c:pt>
                <c:pt idx="628">
                  <c:v>0.982</c:v>
                </c:pt>
                <c:pt idx="629">
                  <c:v>0.982</c:v>
                </c:pt>
                <c:pt idx="630">
                  <c:v>0.982</c:v>
                </c:pt>
                <c:pt idx="631">
                  <c:v>0.982</c:v>
                </c:pt>
                <c:pt idx="632">
                  <c:v>0.982</c:v>
                </c:pt>
                <c:pt idx="633">
                  <c:v>0.982</c:v>
                </c:pt>
                <c:pt idx="634">
                  <c:v>0.982</c:v>
                </c:pt>
                <c:pt idx="635">
                  <c:v>0.982</c:v>
                </c:pt>
                <c:pt idx="636">
                  <c:v>0.982</c:v>
                </c:pt>
                <c:pt idx="637">
                  <c:v>0.982</c:v>
                </c:pt>
                <c:pt idx="638">
                  <c:v>0.982</c:v>
                </c:pt>
                <c:pt idx="639">
                  <c:v>0.982</c:v>
                </c:pt>
                <c:pt idx="640">
                  <c:v>0.982</c:v>
                </c:pt>
                <c:pt idx="641">
                  <c:v>0.982</c:v>
                </c:pt>
                <c:pt idx="642">
                  <c:v>0.982</c:v>
                </c:pt>
                <c:pt idx="643">
                  <c:v>0.982</c:v>
                </c:pt>
                <c:pt idx="644">
                  <c:v>0.982</c:v>
                </c:pt>
                <c:pt idx="645">
                  <c:v>0.982</c:v>
                </c:pt>
                <c:pt idx="646">
                  <c:v>0.982</c:v>
                </c:pt>
                <c:pt idx="647">
                  <c:v>0.982</c:v>
                </c:pt>
                <c:pt idx="648">
                  <c:v>0.982</c:v>
                </c:pt>
                <c:pt idx="649">
                  <c:v>0.982</c:v>
                </c:pt>
                <c:pt idx="650">
                  <c:v>0.982</c:v>
                </c:pt>
                <c:pt idx="651">
                  <c:v>0.982</c:v>
                </c:pt>
                <c:pt idx="652">
                  <c:v>0.982</c:v>
                </c:pt>
                <c:pt idx="653">
                  <c:v>0.982</c:v>
                </c:pt>
                <c:pt idx="654">
                  <c:v>0.982</c:v>
                </c:pt>
                <c:pt idx="655">
                  <c:v>0.982</c:v>
                </c:pt>
                <c:pt idx="656">
                  <c:v>0.982</c:v>
                </c:pt>
                <c:pt idx="657">
                  <c:v>0.982</c:v>
                </c:pt>
                <c:pt idx="658">
                  <c:v>0.982</c:v>
                </c:pt>
                <c:pt idx="659">
                  <c:v>0.982</c:v>
                </c:pt>
                <c:pt idx="660">
                  <c:v>0.982</c:v>
                </c:pt>
                <c:pt idx="661">
                  <c:v>0.982</c:v>
                </c:pt>
                <c:pt idx="662">
                  <c:v>0.982</c:v>
                </c:pt>
                <c:pt idx="663">
                  <c:v>0.982</c:v>
                </c:pt>
                <c:pt idx="664">
                  <c:v>0.982</c:v>
                </c:pt>
                <c:pt idx="665">
                  <c:v>0.982</c:v>
                </c:pt>
                <c:pt idx="666">
                  <c:v>0.982</c:v>
                </c:pt>
                <c:pt idx="667">
                  <c:v>0.982</c:v>
                </c:pt>
                <c:pt idx="668">
                  <c:v>0.982</c:v>
                </c:pt>
                <c:pt idx="669">
                  <c:v>0.982</c:v>
                </c:pt>
                <c:pt idx="670">
                  <c:v>0.982</c:v>
                </c:pt>
                <c:pt idx="671">
                  <c:v>0.982</c:v>
                </c:pt>
                <c:pt idx="672">
                  <c:v>0.982</c:v>
                </c:pt>
                <c:pt idx="673">
                  <c:v>0.982</c:v>
                </c:pt>
                <c:pt idx="674">
                  <c:v>0.982</c:v>
                </c:pt>
                <c:pt idx="675">
                  <c:v>0.982</c:v>
                </c:pt>
                <c:pt idx="676">
                  <c:v>0.982</c:v>
                </c:pt>
                <c:pt idx="677">
                  <c:v>0.982</c:v>
                </c:pt>
                <c:pt idx="678">
                  <c:v>0.982</c:v>
                </c:pt>
                <c:pt idx="679">
                  <c:v>0.982</c:v>
                </c:pt>
                <c:pt idx="680">
                  <c:v>0.982</c:v>
                </c:pt>
                <c:pt idx="681">
                  <c:v>0.982</c:v>
                </c:pt>
                <c:pt idx="682">
                  <c:v>0.982</c:v>
                </c:pt>
                <c:pt idx="683">
                  <c:v>0.982</c:v>
                </c:pt>
                <c:pt idx="684">
                  <c:v>0.982</c:v>
                </c:pt>
                <c:pt idx="685">
                  <c:v>0.982</c:v>
                </c:pt>
                <c:pt idx="686">
                  <c:v>0.982</c:v>
                </c:pt>
                <c:pt idx="687">
                  <c:v>0.982</c:v>
                </c:pt>
                <c:pt idx="688">
                  <c:v>0.982</c:v>
                </c:pt>
                <c:pt idx="689">
                  <c:v>0.982</c:v>
                </c:pt>
                <c:pt idx="690">
                  <c:v>0.982</c:v>
                </c:pt>
                <c:pt idx="691">
                  <c:v>0.982</c:v>
                </c:pt>
                <c:pt idx="692">
                  <c:v>0.982</c:v>
                </c:pt>
                <c:pt idx="693">
                  <c:v>0.982</c:v>
                </c:pt>
                <c:pt idx="694">
                  <c:v>0.982</c:v>
                </c:pt>
                <c:pt idx="695">
                  <c:v>0.982</c:v>
                </c:pt>
                <c:pt idx="696">
                  <c:v>0.982</c:v>
                </c:pt>
                <c:pt idx="697">
                  <c:v>0.982</c:v>
                </c:pt>
                <c:pt idx="698">
                  <c:v>0.982</c:v>
                </c:pt>
                <c:pt idx="699">
                  <c:v>0.982</c:v>
                </c:pt>
                <c:pt idx="700">
                  <c:v>0.982</c:v>
                </c:pt>
                <c:pt idx="701">
                  <c:v>0.982</c:v>
                </c:pt>
                <c:pt idx="702">
                  <c:v>0.982</c:v>
                </c:pt>
                <c:pt idx="703">
                  <c:v>0.982</c:v>
                </c:pt>
                <c:pt idx="704">
                  <c:v>0.982</c:v>
                </c:pt>
                <c:pt idx="705">
                  <c:v>0.982</c:v>
                </c:pt>
                <c:pt idx="706">
                  <c:v>0.982</c:v>
                </c:pt>
                <c:pt idx="707">
                  <c:v>0.982</c:v>
                </c:pt>
                <c:pt idx="708">
                  <c:v>0.982</c:v>
                </c:pt>
                <c:pt idx="709">
                  <c:v>0.982</c:v>
                </c:pt>
                <c:pt idx="710">
                  <c:v>0.982</c:v>
                </c:pt>
                <c:pt idx="711">
                  <c:v>0.982</c:v>
                </c:pt>
                <c:pt idx="712">
                  <c:v>0.982</c:v>
                </c:pt>
                <c:pt idx="713">
                  <c:v>0.982</c:v>
                </c:pt>
                <c:pt idx="714">
                  <c:v>0.982</c:v>
                </c:pt>
                <c:pt idx="715">
                  <c:v>0.982</c:v>
                </c:pt>
                <c:pt idx="716">
                  <c:v>0.982</c:v>
                </c:pt>
                <c:pt idx="717">
                  <c:v>0.982</c:v>
                </c:pt>
                <c:pt idx="718">
                  <c:v>0.982</c:v>
                </c:pt>
                <c:pt idx="719">
                  <c:v>0.982</c:v>
                </c:pt>
                <c:pt idx="720">
                  <c:v>0.982</c:v>
                </c:pt>
                <c:pt idx="721">
                  <c:v>0.982</c:v>
                </c:pt>
                <c:pt idx="722">
                  <c:v>0.982</c:v>
                </c:pt>
                <c:pt idx="723">
                  <c:v>0.982</c:v>
                </c:pt>
                <c:pt idx="724">
                  <c:v>0.982</c:v>
                </c:pt>
                <c:pt idx="725">
                  <c:v>0.982</c:v>
                </c:pt>
                <c:pt idx="726">
                  <c:v>0.982</c:v>
                </c:pt>
                <c:pt idx="727">
                  <c:v>0.982</c:v>
                </c:pt>
                <c:pt idx="728">
                  <c:v>0.982</c:v>
                </c:pt>
                <c:pt idx="729">
                  <c:v>0.982</c:v>
                </c:pt>
                <c:pt idx="730">
                  <c:v>0.982</c:v>
                </c:pt>
                <c:pt idx="731">
                  <c:v>0.982</c:v>
                </c:pt>
                <c:pt idx="732">
                  <c:v>0.982</c:v>
                </c:pt>
                <c:pt idx="733">
                  <c:v>0.982</c:v>
                </c:pt>
                <c:pt idx="734">
                  <c:v>0.982</c:v>
                </c:pt>
                <c:pt idx="735">
                  <c:v>0.982</c:v>
                </c:pt>
                <c:pt idx="736">
                  <c:v>0.982</c:v>
                </c:pt>
                <c:pt idx="737">
                  <c:v>0.982</c:v>
                </c:pt>
                <c:pt idx="738">
                  <c:v>0.982</c:v>
                </c:pt>
                <c:pt idx="739">
                  <c:v>0.982</c:v>
                </c:pt>
                <c:pt idx="740">
                  <c:v>0.982</c:v>
                </c:pt>
                <c:pt idx="741">
                  <c:v>0.982</c:v>
                </c:pt>
                <c:pt idx="742">
                  <c:v>0.982</c:v>
                </c:pt>
                <c:pt idx="743">
                  <c:v>0.982</c:v>
                </c:pt>
                <c:pt idx="744">
                  <c:v>0.982</c:v>
                </c:pt>
                <c:pt idx="745">
                  <c:v>0.982</c:v>
                </c:pt>
                <c:pt idx="746">
                  <c:v>0.982</c:v>
                </c:pt>
                <c:pt idx="747">
                  <c:v>0.982</c:v>
                </c:pt>
                <c:pt idx="748">
                  <c:v>0.982</c:v>
                </c:pt>
                <c:pt idx="749">
                  <c:v>0.982</c:v>
                </c:pt>
                <c:pt idx="750">
                  <c:v>0.982</c:v>
                </c:pt>
                <c:pt idx="751">
                  <c:v>0.982</c:v>
                </c:pt>
                <c:pt idx="752">
                  <c:v>0.982</c:v>
                </c:pt>
                <c:pt idx="753">
                  <c:v>0.982</c:v>
                </c:pt>
                <c:pt idx="754">
                  <c:v>0.982</c:v>
                </c:pt>
                <c:pt idx="755">
                  <c:v>0.982</c:v>
                </c:pt>
                <c:pt idx="756">
                  <c:v>0.982</c:v>
                </c:pt>
                <c:pt idx="757">
                  <c:v>0.982</c:v>
                </c:pt>
                <c:pt idx="758">
                  <c:v>0.982</c:v>
                </c:pt>
                <c:pt idx="759">
                  <c:v>0.982</c:v>
                </c:pt>
                <c:pt idx="760">
                  <c:v>0.982</c:v>
                </c:pt>
                <c:pt idx="761">
                  <c:v>0.982</c:v>
                </c:pt>
                <c:pt idx="762">
                  <c:v>0.982</c:v>
                </c:pt>
                <c:pt idx="763">
                  <c:v>0.982</c:v>
                </c:pt>
                <c:pt idx="764">
                  <c:v>0.982</c:v>
                </c:pt>
                <c:pt idx="765">
                  <c:v>0.982</c:v>
                </c:pt>
                <c:pt idx="766">
                  <c:v>0.982</c:v>
                </c:pt>
                <c:pt idx="767">
                  <c:v>0.982</c:v>
                </c:pt>
                <c:pt idx="768">
                  <c:v>0.982</c:v>
                </c:pt>
                <c:pt idx="769">
                  <c:v>0.982</c:v>
                </c:pt>
                <c:pt idx="770">
                  <c:v>0.982</c:v>
                </c:pt>
                <c:pt idx="771">
                  <c:v>0.982</c:v>
                </c:pt>
                <c:pt idx="772">
                  <c:v>0.982</c:v>
                </c:pt>
                <c:pt idx="773">
                  <c:v>0.982</c:v>
                </c:pt>
                <c:pt idx="774">
                  <c:v>0.982</c:v>
                </c:pt>
                <c:pt idx="775">
                  <c:v>0.982</c:v>
                </c:pt>
                <c:pt idx="776">
                  <c:v>0.982</c:v>
                </c:pt>
                <c:pt idx="777">
                  <c:v>0.982</c:v>
                </c:pt>
                <c:pt idx="778">
                  <c:v>0.982</c:v>
                </c:pt>
                <c:pt idx="779">
                  <c:v>0.982</c:v>
                </c:pt>
                <c:pt idx="780">
                  <c:v>0.982</c:v>
                </c:pt>
                <c:pt idx="781">
                  <c:v>0.982</c:v>
                </c:pt>
                <c:pt idx="782">
                  <c:v>0.982</c:v>
                </c:pt>
                <c:pt idx="783">
                  <c:v>0.982</c:v>
                </c:pt>
                <c:pt idx="784">
                  <c:v>0.982</c:v>
                </c:pt>
                <c:pt idx="785">
                  <c:v>0.982</c:v>
                </c:pt>
                <c:pt idx="786">
                  <c:v>0.982</c:v>
                </c:pt>
                <c:pt idx="787">
                  <c:v>0.982</c:v>
                </c:pt>
                <c:pt idx="788">
                  <c:v>0.982</c:v>
                </c:pt>
                <c:pt idx="789">
                  <c:v>0.982</c:v>
                </c:pt>
                <c:pt idx="790">
                  <c:v>0.983</c:v>
                </c:pt>
                <c:pt idx="791">
                  <c:v>0.982</c:v>
                </c:pt>
                <c:pt idx="792">
                  <c:v>0.982</c:v>
                </c:pt>
                <c:pt idx="793">
                  <c:v>0.982</c:v>
                </c:pt>
                <c:pt idx="794">
                  <c:v>0.982</c:v>
                </c:pt>
                <c:pt idx="795">
                  <c:v>0.982</c:v>
                </c:pt>
                <c:pt idx="796">
                  <c:v>0.982</c:v>
                </c:pt>
                <c:pt idx="797">
                  <c:v>0.982</c:v>
                </c:pt>
                <c:pt idx="798">
                  <c:v>0.982</c:v>
                </c:pt>
                <c:pt idx="799">
                  <c:v>0.982</c:v>
                </c:pt>
                <c:pt idx="800">
                  <c:v>0.982</c:v>
                </c:pt>
                <c:pt idx="801">
                  <c:v>0.982</c:v>
                </c:pt>
                <c:pt idx="802">
                  <c:v>0.982</c:v>
                </c:pt>
                <c:pt idx="803">
                  <c:v>0.982</c:v>
                </c:pt>
                <c:pt idx="804">
                  <c:v>0.982</c:v>
                </c:pt>
                <c:pt idx="805">
                  <c:v>0.982</c:v>
                </c:pt>
                <c:pt idx="806">
                  <c:v>0.982</c:v>
                </c:pt>
                <c:pt idx="807">
                  <c:v>0.982</c:v>
                </c:pt>
                <c:pt idx="808">
                  <c:v>0.982</c:v>
                </c:pt>
                <c:pt idx="809">
                  <c:v>0.982</c:v>
                </c:pt>
                <c:pt idx="810">
                  <c:v>0.982</c:v>
                </c:pt>
                <c:pt idx="811">
                  <c:v>0.982</c:v>
                </c:pt>
                <c:pt idx="812">
                  <c:v>0.982</c:v>
                </c:pt>
                <c:pt idx="813">
                  <c:v>0.982</c:v>
                </c:pt>
                <c:pt idx="814">
                  <c:v>0.982</c:v>
                </c:pt>
                <c:pt idx="815">
                  <c:v>0.982</c:v>
                </c:pt>
                <c:pt idx="816">
                  <c:v>0.982</c:v>
                </c:pt>
                <c:pt idx="817">
                  <c:v>0.982</c:v>
                </c:pt>
                <c:pt idx="818">
                  <c:v>0.982</c:v>
                </c:pt>
                <c:pt idx="819">
                  <c:v>0.982</c:v>
                </c:pt>
                <c:pt idx="820">
                  <c:v>0.982</c:v>
                </c:pt>
                <c:pt idx="821">
                  <c:v>0.982</c:v>
                </c:pt>
                <c:pt idx="822">
                  <c:v>0.982</c:v>
                </c:pt>
                <c:pt idx="823">
                  <c:v>0.982</c:v>
                </c:pt>
                <c:pt idx="824">
                  <c:v>0.982</c:v>
                </c:pt>
                <c:pt idx="825">
                  <c:v>0.982</c:v>
                </c:pt>
                <c:pt idx="826">
                  <c:v>0.982</c:v>
                </c:pt>
                <c:pt idx="827">
                  <c:v>0.982</c:v>
                </c:pt>
                <c:pt idx="828">
                  <c:v>0.982</c:v>
                </c:pt>
                <c:pt idx="829">
                  <c:v>0.982</c:v>
                </c:pt>
                <c:pt idx="830">
                  <c:v>0.982</c:v>
                </c:pt>
                <c:pt idx="831">
                  <c:v>0.982</c:v>
                </c:pt>
                <c:pt idx="832">
                  <c:v>0.982</c:v>
                </c:pt>
                <c:pt idx="833">
                  <c:v>0.982</c:v>
                </c:pt>
                <c:pt idx="834">
                  <c:v>0.982</c:v>
                </c:pt>
                <c:pt idx="835">
                  <c:v>0.982</c:v>
                </c:pt>
                <c:pt idx="836">
                  <c:v>0.982</c:v>
                </c:pt>
                <c:pt idx="837">
                  <c:v>0.982</c:v>
                </c:pt>
                <c:pt idx="838">
                  <c:v>0.982</c:v>
                </c:pt>
                <c:pt idx="839">
                  <c:v>0.982</c:v>
                </c:pt>
                <c:pt idx="840">
                  <c:v>0.982</c:v>
                </c:pt>
                <c:pt idx="841">
                  <c:v>0.982</c:v>
                </c:pt>
                <c:pt idx="842">
                  <c:v>0.982</c:v>
                </c:pt>
                <c:pt idx="843">
                  <c:v>0.982</c:v>
                </c:pt>
                <c:pt idx="844">
                  <c:v>0.982</c:v>
                </c:pt>
                <c:pt idx="845">
                  <c:v>0.982</c:v>
                </c:pt>
                <c:pt idx="846">
                  <c:v>0.982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11177744"/>
        <c:axId val="-2060493744"/>
      </c:lineChart>
      <c:catAx>
        <c:axId val="-2111177744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2000" b="0" i="0" u="none" strike="noStrike">
                    <a:solidFill>
                      <a:srgbClr val="000000"/>
                    </a:solidFill>
                    <a:latin typeface="Helvetica"/>
                  </a:defRPr>
                </a:pPr>
                <a:r>
                  <a:rPr lang="fr-FR" sz="2000" b="0" i="0" u="none" strike="noStrike">
                    <a:solidFill>
                      <a:srgbClr val="000000"/>
                    </a:solidFill>
                    <a:latin typeface="Helvetica"/>
                  </a:rPr>
                  <a:t>Temps (s)</a:t>
                </a:r>
              </a:p>
            </c:rich>
          </c:tx>
          <c:overlay val="1"/>
        </c:title>
        <c:numFmt formatCode="General" sourceLinked="0"/>
        <c:majorTickMark val="none"/>
        <c:minorTickMark val="none"/>
        <c:tickLblPos val="low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1500" b="0" i="0" u="none" strike="noStrike">
                <a:solidFill>
                  <a:srgbClr val="000000"/>
                </a:solidFill>
                <a:latin typeface="Helvetica"/>
              </a:defRPr>
            </a:pPr>
            <a:endParaRPr lang="fr-FR"/>
          </a:p>
        </c:txPr>
        <c:crossAx val="-2060493744"/>
        <c:crosses val="autoZero"/>
        <c:auto val="1"/>
        <c:lblAlgn val="ctr"/>
        <c:lblOffset val="100"/>
        <c:tickLblSkip val="40"/>
        <c:noMultiLvlLbl val="1"/>
      </c:catAx>
      <c:valAx>
        <c:axId val="-2060493744"/>
        <c:scaling>
          <c:orientation val="minMax"/>
        </c:scaling>
        <c:delete val="0"/>
        <c:axPos val="l"/>
        <c:majorGridlines>
          <c:spPr>
            <a:ln w="3175" cap="flat">
              <a:solidFill>
                <a:srgbClr val="B8B8B8"/>
              </a:solidFill>
              <a:prstDash val="solid"/>
              <a:miter lim="400000"/>
            </a:ln>
          </c:spPr>
        </c:majorGridlines>
        <c:title>
          <c:tx>
            <c:rich>
              <a:bodyPr rot="-5400000"/>
              <a:lstStyle/>
              <a:p>
                <a:pPr>
                  <a:defRPr sz="2000" b="0" i="0" u="none" strike="noStrike">
                    <a:solidFill>
                      <a:srgbClr val="000000"/>
                    </a:solidFill>
                    <a:latin typeface="Helvetica"/>
                  </a:defRPr>
                </a:pPr>
                <a:r>
                  <a:rPr lang="fr-FR" sz="2000" b="0" i="0" u="none" strike="noStrike">
                    <a:solidFill>
                      <a:srgbClr val="000000"/>
                    </a:solidFill>
                    <a:latin typeface="Helvetica"/>
                  </a:rPr>
                  <a:t>position angulaire (rad)</a:t>
                </a:r>
              </a:p>
            </c:rich>
          </c:tx>
          <c:overlay val="1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sz="1500" b="0" i="0" u="none" strike="noStrike">
                <a:solidFill>
                  <a:srgbClr val="000000"/>
                </a:solidFill>
                <a:latin typeface="Helvetica"/>
              </a:defRPr>
            </a:pPr>
            <a:endParaRPr lang="fr-FR"/>
          </a:p>
        </c:txPr>
        <c:crossAx val="-2111177744"/>
        <c:crosses val="autoZero"/>
        <c:crossBetween val="midCat"/>
        <c:majorUnit val="0.525"/>
        <c:minorUnit val="0.2625"/>
      </c:valAx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104148"/>
          <c:y val="0.0"/>
          <c:w val="0.860218"/>
          <c:h val="0.0951505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2000" b="0" i="0" u="none" strike="noStrike">
              <a:solidFill>
                <a:srgbClr val="000000"/>
              </a:solidFill>
              <a:latin typeface="Helvetica"/>
            </a:defRPr>
          </a:pPr>
          <a:endParaRPr lang="fr-FR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roundedCorners val="0"/>
  <c:style val="18"/>
  <c:chart>
    <c:autoTitleDeleted val="1"/>
    <c:plotArea>
      <c:layout>
        <c:manualLayout>
          <c:layoutTarget val="inner"/>
          <c:xMode val="edge"/>
          <c:yMode val="edge"/>
          <c:x val="0.141101"/>
          <c:y val="0.211351"/>
          <c:w val="0.723566"/>
          <c:h val="0.6691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HipPitchPositionSensorValue</c:v>
                </c:pt>
              </c:strCache>
            </c:strRef>
          </c:tx>
          <c:spPr>
            <a:ln w="508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c:spPr>
          <c:marker>
            <c:symbol val="none"/>
          </c:marker>
          <c:cat>
            <c:strRef>
              <c:f>Sheet1!$A$2:$A$848</c:f>
              <c:strCache>
                <c:ptCount val="84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</c:strCache>
            </c:strRef>
          </c:cat>
          <c:val>
            <c:numRef>
              <c:f>Sheet1!$B$2:$B$848</c:f>
              <c:numCache>
                <c:formatCode>General</c:formatCode>
                <c:ptCount val="847"/>
                <c:pt idx="0">
                  <c:v>0.097</c:v>
                </c:pt>
                <c:pt idx="1">
                  <c:v>0.097</c:v>
                </c:pt>
                <c:pt idx="2">
                  <c:v>0.095</c:v>
                </c:pt>
                <c:pt idx="3">
                  <c:v>0.097</c:v>
                </c:pt>
                <c:pt idx="4">
                  <c:v>0.097</c:v>
                </c:pt>
                <c:pt idx="5">
                  <c:v>0.097</c:v>
                </c:pt>
                <c:pt idx="6">
                  <c:v>0.095</c:v>
                </c:pt>
                <c:pt idx="7">
                  <c:v>0.097</c:v>
                </c:pt>
                <c:pt idx="8">
                  <c:v>0.097</c:v>
                </c:pt>
                <c:pt idx="9">
                  <c:v>0.097</c:v>
                </c:pt>
                <c:pt idx="10">
                  <c:v>0.097</c:v>
                </c:pt>
                <c:pt idx="11">
                  <c:v>0.097</c:v>
                </c:pt>
                <c:pt idx="12">
                  <c:v>0.097</c:v>
                </c:pt>
                <c:pt idx="13">
                  <c:v>0.097</c:v>
                </c:pt>
                <c:pt idx="14">
                  <c:v>0.097</c:v>
                </c:pt>
                <c:pt idx="15">
                  <c:v>0.098</c:v>
                </c:pt>
                <c:pt idx="16">
                  <c:v>0.098</c:v>
                </c:pt>
                <c:pt idx="17">
                  <c:v>0.098</c:v>
                </c:pt>
                <c:pt idx="18">
                  <c:v>0.098</c:v>
                </c:pt>
                <c:pt idx="19">
                  <c:v>0.098</c:v>
                </c:pt>
                <c:pt idx="20">
                  <c:v>0.098</c:v>
                </c:pt>
                <c:pt idx="21">
                  <c:v>0.098</c:v>
                </c:pt>
                <c:pt idx="22">
                  <c:v>0.098</c:v>
                </c:pt>
                <c:pt idx="23">
                  <c:v>0.098</c:v>
                </c:pt>
                <c:pt idx="24">
                  <c:v>0.098</c:v>
                </c:pt>
                <c:pt idx="25">
                  <c:v>0.098</c:v>
                </c:pt>
                <c:pt idx="26">
                  <c:v>0.098</c:v>
                </c:pt>
                <c:pt idx="27">
                  <c:v>0.098</c:v>
                </c:pt>
                <c:pt idx="28">
                  <c:v>0.098</c:v>
                </c:pt>
                <c:pt idx="29">
                  <c:v>0.098</c:v>
                </c:pt>
                <c:pt idx="30">
                  <c:v>0.098</c:v>
                </c:pt>
                <c:pt idx="31">
                  <c:v>0.097</c:v>
                </c:pt>
                <c:pt idx="32">
                  <c:v>0.097</c:v>
                </c:pt>
                <c:pt idx="33">
                  <c:v>0.097</c:v>
                </c:pt>
                <c:pt idx="34">
                  <c:v>0.097</c:v>
                </c:pt>
                <c:pt idx="35">
                  <c:v>0.097</c:v>
                </c:pt>
                <c:pt idx="36">
                  <c:v>0.097</c:v>
                </c:pt>
                <c:pt idx="37">
                  <c:v>0.097</c:v>
                </c:pt>
                <c:pt idx="38">
                  <c:v>0.097</c:v>
                </c:pt>
                <c:pt idx="39">
                  <c:v>0.097</c:v>
                </c:pt>
                <c:pt idx="40">
                  <c:v>0.097</c:v>
                </c:pt>
                <c:pt idx="41">
                  <c:v>0.097</c:v>
                </c:pt>
                <c:pt idx="42">
                  <c:v>0.097</c:v>
                </c:pt>
                <c:pt idx="43">
                  <c:v>0.097</c:v>
                </c:pt>
                <c:pt idx="44">
                  <c:v>0.097</c:v>
                </c:pt>
                <c:pt idx="45">
                  <c:v>0.097</c:v>
                </c:pt>
                <c:pt idx="46">
                  <c:v>0.097</c:v>
                </c:pt>
                <c:pt idx="47">
                  <c:v>0.097</c:v>
                </c:pt>
                <c:pt idx="48">
                  <c:v>0.097</c:v>
                </c:pt>
                <c:pt idx="49">
                  <c:v>0.097</c:v>
                </c:pt>
                <c:pt idx="50">
                  <c:v>0.097</c:v>
                </c:pt>
                <c:pt idx="51">
                  <c:v>0.097</c:v>
                </c:pt>
                <c:pt idx="52">
                  <c:v>0.097</c:v>
                </c:pt>
                <c:pt idx="53">
                  <c:v>0.097</c:v>
                </c:pt>
                <c:pt idx="54">
                  <c:v>0.097</c:v>
                </c:pt>
                <c:pt idx="55">
                  <c:v>0.097</c:v>
                </c:pt>
                <c:pt idx="56">
                  <c:v>0.097</c:v>
                </c:pt>
                <c:pt idx="57">
                  <c:v>0.097</c:v>
                </c:pt>
                <c:pt idx="58">
                  <c:v>0.097</c:v>
                </c:pt>
                <c:pt idx="59">
                  <c:v>0.098</c:v>
                </c:pt>
                <c:pt idx="60">
                  <c:v>0.098</c:v>
                </c:pt>
                <c:pt idx="61">
                  <c:v>0.098</c:v>
                </c:pt>
                <c:pt idx="62">
                  <c:v>0.098</c:v>
                </c:pt>
                <c:pt idx="63">
                  <c:v>0.098</c:v>
                </c:pt>
                <c:pt idx="64">
                  <c:v>0.098</c:v>
                </c:pt>
                <c:pt idx="65">
                  <c:v>0.098</c:v>
                </c:pt>
                <c:pt idx="66">
                  <c:v>0.098</c:v>
                </c:pt>
                <c:pt idx="67">
                  <c:v>0.098</c:v>
                </c:pt>
                <c:pt idx="68">
                  <c:v>0.098</c:v>
                </c:pt>
                <c:pt idx="69">
                  <c:v>0.098</c:v>
                </c:pt>
                <c:pt idx="70">
                  <c:v>0.097</c:v>
                </c:pt>
                <c:pt idx="71">
                  <c:v>0.098</c:v>
                </c:pt>
                <c:pt idx="72">
                  <c:v>0.098</c:v>
                </c:pt>
                <c:pt idx="73">
                  <c:v>0.098</c:v>
                </c:pt>
                <c:pt idx="74">
                  <c:v>0.098</c:v>
                </c:pt>
                <c:pt idx="75">
                  <c:v>0.097</c:v>
                </c:pt>
                <c:pt idx="76">
                  <c:v>0.097</c:v>
                </c:pt>
                <c:pt idx="77">
                  <c:v>0.097</c:v>
                </c:pt>
                <c:pt idx="78">
                  <c:v>0.097</c:v>
                </c:pt>
                <c:pt idx="79">
                  <c:v>0.097</c:v>
                </c:pt>
                <c:pt idx="80">
                  <c:v>0.097</c:v>
                </c:pt>
                <c:pt idx="81">
                  <c:v>0.097</c:v>
                </c:pt>
                <c:pt idx="82">
                  <c:v>0.097</c:v>
                </c:pt>
                <c:pt idx="83">
                  <c:v>0.097</c:v>
                </c:pt>
                <c:pt idx="84">
                  <c:v>0.097</c:v>
                </c:pt>
                <c:pt idx="85">
                  <c:v>0.097</c:v>
                </c:pt>
                <c:pt idx="86">
                  <c:v>0.097</c:v>
                </c:pt>
                <c:pt idx="87">
                  <c:v>0.097</c:v>
                </c:pt>
                <c:pt idx="88">
                  <c:v>0.097</c:v>
                </c:pt>
                <c:pt idx="89">
                  <c:v>0.097</c:v>
                </c:pt>
                <c:pt idx="90">
                  <c:v>0.097</c:v>
                </c:pt>
                <c:pt idx="91">
                  <c:v>0.097</c:v>
                </c:pt>
                <c:pt idx="92">
                  <c:v>0.095</c:v>
                </c:pt>
                <c:pt idx="93">
                  <c:v>0.095</c:v>
                </c:pt>
                <c:pt idx="94">
                  <c:v>0.097</c:v>
                </c:pt>
                <c:pt idx="95">
                  <c:v>0.095</c:v>
                </c:pt>
                <c:pt idx="96">
                  <c:v>0.097</c:v>
                </c:pt>
                <c:pt idx="97">
                  <c:v>0.097</c:v>
                </c:pt>
                <c:pt idx="98">
                  <c:v>0.097</c:v>
                </c:pt>
                <c:pt idx="99">
                  <c:v>0.097</c:v>
                </c:pt>
                <c:pt idx="100">
                  <c:v>0.097</c:v>
                </c:pt>
                <c:pt idx="101">
                  <c:v>0.097</c:v>
                </c:pt>
                <c:pt idx="102">
                  <c:v>0.097</c:v>
                </c:pt>
                <c:pt idx="103">
                  <c:v>0.097</c:v>
                </c:pt>
                <c:pt idx="104">
                  <c:v>0.098</c:v>
                </c:pt>
                <c:pt idx="105">
                  <c:v>0.097</c:v>
                </c:pt>
                <c:pt idx="106">
                  <c:v>0.098</c:v>
                </c:pt>
                <c:pt idx="107">
                  <c:v>0.098</c:v>
                </c:pt>
                <c:pt idx="108">
                  <c:v>0.098</c:v>
                </c:pt>
                <c:pt idx="109">
                  <c:v>0.097</c:v>
                </c:pt>
                <c:pt idx="110">
                  <c:v>0.098</c:v>
                </c:pt>
                <c:pt idx="111">
                  <c:v>0.098</c:v>
                </c:pt>
                <c:pt idx="112">
                  <c:v>0.098</c:v>
                </c:pt>
                <c:pt idx="113">
                  <c:v>0.098</c:v>
                </c:pt>
                <c:pt idx="114">
                  <c:v>0.098</c:v>
                </c:pt>
                <c:pt idx="115">
                  <c:v>0.097</c:v>
                </c:pt>
                <c:pt idx="116">
                  <c:v>0.098</c:v>
                </c:pt>
                <c:pt idx="117">
                  <c:v>0.098</c:v>
                </c:pt>
                <c:pt idx="118">
                  <c:v>0.098</c:v>
                </c:pt>
                <c:pt idx="119">
                  <c:v>0.098</c:v>
                </c:pt>
                <c:pt idx="120">
                  <c:v>0.097</c:v>
                </c:pt>
                <c:pt idx="121">
                  <c:v>0.097</c:v>
                </c:pt>
                <c:pt idx="122">
                  <c:v>0.097</c:v>
                </c:pt>
                <c:pt idx="123">
                  <c:v>0.097</c:v>
                </c:pt>
                <c:pt idx="124">
                  <c:v>0.097</c:v>
                </c:pt>
                <c:pt idx="125">
                  <c:v>0.097</c:v>
                </c:pt>
                <c:pt idx="126">
                  <c:v>0.097</c:v>
                </c:pt>
                <c:pt idx="127">
                  <c:v>0.097</c:v>
                </c:pt>
                <c:pt idx="128">
                  <c:v>0.097</c:v>
                </c:pt>
                <c:pt idx="129">
                  <c:v>0.097</c:v>
                </c:pt>
                <c:pt idx="130">
                  <c:v>0.097</c:v>
                </c:pt>
                <c:pt idx="131">
                  <c:v>0.097</c:v>
                </c:pt>
                <c:pt idx="132">
                  <c:v>0.097</c:v>
                </c:pt>
                <c:pt idx="133">
                  <c:v>0.097</c:v>
                </c:pt>
                <c:pt idx="134">
                  <c:v>0.097</c:v>
                </c:pt>
                <c:pt idx="135">
                  <c:v>0.097</c:v>
                </c:pt>
                <c:pt idx="136">
                  <c:v>0.097</c:v>
                </c:pt>
                <c:pt idx="137">
                  <c:v>0.097</c:v>
                </c:pt>
                <c:pt idx="138">
                  <c:v>0.097</c:v>
                </c:pt>
                <c:pt idx="139">
                  <c:v>0.097</c:v>
                </c:pt>
                <c:pt idx="140">
                  <c:v>0.097</c:v>
                </c:pt>
                <c:pt idx="141">
                  <c:v>0.097</c:v>
                </c:pt>
                <c:pt idx="142">
                  <c:v>0.097</c:v>
                </c:pt>
                <c:pt idx="143">
                  <c:v>0.097</c:v>
                </c:pt>
                <c:pt idx="144">
                  <c:v>0.097</c:v>
                </c:pt>
                <c:pt idx="145">
                  <c:v>0.097</c:v>
                </c:pt>
                <c:pt idx="146">
                  <c:v>0.097</c:v>
                </c:pt>
                <c:pt idx="147">
                  <c:v>0.097</c:v>
                </c:pt>
                <c:pt idx="148">
                  <c:v>0.097</c:v>
                </c:pt>
                <c:pt idx="149">
                  <c:v>0.097</c:v>
                </c:pt>
                <c:pt idx="150">
                  <c:v>0.097</c:v>
                </c:pt>
                <c:pt idx="151">
                  <c:v>0.097</c:v>
                </c:pt>
                <c:pt idx="152">
                  <c:v>0.097</c:v>
                </c:pt>
                <c:pt idx="153">
                  <c:v>0.097</c:v>
                </c:pt>
                <c:pt idx="154">
                  <c:v>0.097</c:v>
                </c:pt>
                <c:pt idx="155">
                  <c:v>0.097</c:v>
                </c:pt>
                <c:pt idx="156">
                  <c:v>0.097</c:v>
                </c:pt>
                <c:pt idx="157">
                  <c:v>0.097</c:v>
                </c:pt>
                <c:pt idx="158">
                  <c:v>0.097</c:v>
                </c:pt>
                <c:pt idx="159">
                  <c:v>0.097</c:v>
                </c:pt>
                <c:pt idx="160">
                  <c:v>0.097</c:v>
                </c:pt>
                <c:pt idx="161">
                  <c:v>0.097</c:v>
                </c:pt>
                <c:pt idx="162">
                  <c:v>0.097</c:v>
                </c:pt>
                <c:pt idx="163">
                  <c:v>0.097</c:v>
                </c:pt>
                <c:pt idx="164">
                  <c:v>0.097</c:v>
                </c:pt>
                <c:pt idx="165">
                  <c:v>0.097</c:v>
                </c:pt>
                <c:pt idx="166">
                  <c:v>0.097</c:v>
                </c:pt>
                <c:pt idx="167">
                  <c:v>0.097</c:v>
                </c:pt>
                <c:pt idx="168">
                  <c:v>0.097</c:v>
                </c:pt>
                <c:pt idx="169">
                  <c:v>0.097</c:v>
                </c:pt>
                <c:pt idx="170">
                  <c:v>0.097</c:v>
                </c:pt>
                <c:pt idx="171">
                  <c:v>0.097</c:v>
                </c:pt>
                <c:pt idx="172">
                  <c:v>0.097</c:v>
                </c:pt>
                <c:pt idx="173">
                  <c:v>0.097</c:v>
                </c:pt>
                <c:pt idx="174">
                  <c:v>0.097</c:v>
                </c:pt>
                <c:pt idx="175">
                  <c:v>0.097</c:v>
                </c:pt>
                <c:pt idx="176">
                  <c:v>0.097</c:v>
                </c:pt>
                <c:pt idx="177">
                  <c:v>0.097</c:v>
                </c:pt>
                <c:pt idx="178">
                  <c:v>0.098</c:v>
                </c:pt>
                <c:pt idx="179">
                  <c:v>0.098</c:v>
                </c:pt>
                <c:pt idx="180">
                  <c:v>0.098</c:v>
                </c:pt>
                <c:pt idx="181">
                  <c:v>0.1</c:v>
                </c:pt>
                <c:pt idx="182">
                  <c:v>0.098</c:v>
                </c:pt>
                <c:pt idx="183">
                  <c:v>0.098</c:v>
                </c:pt>
                <c:pt idx="184">
                  <c:v>0.1</c:v>
                </c:pt>
                <c:pt idx="185">
                  <c:v>0.101</c:v>
                </c:pt>
                <c:pt idx="186">
                  <c:v>0.103</c:v>
                </c:pt>
                <c:pt idx="187">
                  <c:v>0.104</c:v>
                </c:pt>
                <c:pt idx="188">
                  <c:v>0.104</c:v>
                </c:pt>
                <c:pt idx="189">
                  <c:v>0.104</c:v>
                </c:pt>
                <c:pt idx="190">
                  <c:v>0.106</c:v>
                </c:pt>
                <c:pt idx="191">
                  <c:v>0.106</c:v>
                </c:pt>
                <c:pt idx="192">
                  <c:v>0.11</c:v>
                </c:pt>
                <c:pt idx="193">
                  <c:v>0.109</c:v>
                </c:pt>
                <c:pt idx="194">
                  <c:v>0.109</c:v>
                </c:pt>
                <c:pt idx="195">
                  <c:v>0.109</c:v>
                </c:pt>
                <c:pt idx="196">
                  <c:v>0.109</c:v>
                </c:pt>
                <c:pt idx="197">
                  <c:v>0.109</c:v>
                </c:pt>
                <c:pt idx="198">
                  <c:v>0.109</c:v>
                </c:pt>
                <c:pt idx="199">
                  <c:v>0.109</c:v>
                </c:pt>
                <c:pt idx="200">
                  <c:v>0.109</c:v>
                </c:pt>
                <c:pt idx="201">
                  <c:v>0.109</c:v>
                </c:pt>
                <c:pt idx="202">
                  <c:v>0.109</c:v>
                </c:pt>
                <c:pt idx="203">
                  <c:v>0.107</c:v>
                </c:pt>
                <c:pt idx="204">
                  <c:v>0.107</c:v>
                </c:pt>
                <c:pt idx="205">
                  <c:v>0.109</c:v>
                </c:pt>
                <c:pt idx="206">
                  <c:v>0.109</c:v>
                </c:pt>
                <c:pt idx="207">
                  <c:v>0.107</c:v>
                </c:pt>
                <c:pt idx="208">
                  <c:v>0.109</c:v>
                </c:pt>
                <c:pt idx="209">
                  <c:v>0.109</c:v>
                </c:pt>
                <c:pt idx="210">
                  <c:v>0.109</c:v>
                </c:pt>
                <c:pt idx="211">
                  <c:v>0.107</c:v>
                </c:pt>
                <c:pt idx="212">
                  <c:v>0.107</c:v>
                </c:pt>
                <c:pt idx="213">
                  <c:v>0.107</c:v>
                </c:pt>
                <c:pt idx="214">
                  <c:v>0.107</c:v>
                </c:pt>
                <c:pt idx="215">
                  <c:v>0.107</c:v>
                </c:pt>
                <c:pt idx="216">
                  <c:v>0.106</c:v>
                </c:pt>
                <c:pt idx="217">
                  <c:v>0.106</c:v>
                </c:pt>
                <c:pt idx="218">
                  <c:v>0.106</c:v>
                </c:pt>
                <c:pt idx="219">
                  <c:v>0.106</c:v>
                </c:pt>
                <c:pt idx="220">
                  <c:v>0.106</c:v>
                </c:pt>
                <c:pt idx="221">
                  <c:v>0.106</c:v>
                </c:pt>
                <c:pt idx="222">
                  <c:v>0.106</c:v>
                </c:pt>
                <c:pt idx="223">
                  <c:v>0.106</c:v>
                </c:pt>
                <c:pt idx="224">
                  <c:v>0.106</c:v>
                </c:pt>
                <c:pt idx="225">
                  <c:v>0.106</c:v>
                </c:pt>
                <c:pt idx="226">
                  <c:v>0.104</c:v>
                </c:pt>
                <c:pt idx="227">
                  <c:v>0.104</c:v>
                </c:pt>
                <c:pt idx="228">
                  <c:v>0.104</c:v>
                </c:pt>
                <c:pt idx="229">
                  <c:v>0.104</c:v>
                </c:pt>
                <c:pt idx="230">
                  <c:v>0.103</c:v>
                </c:pt>
                <c:pt idx="231">
                  <c:v>0.106</c:v>
                </c:pt>
                <c:pt idx="232">
                  <c:v>0.106</c:v>
                </c:pt>
                <c:pt idx="233">
                  <c:v>0.106</c:v>
                </c:pt>
                <c:pt idx="234">
                  <c:v>0.107</c:v>
                </c:pt>
                <c:pt idx="235">
                  <c:v>0.107</c:v>
                </c:pt>
                <c:pt idx="236">
                  <c:v>0.107</c:v>
                </c:pt>
                <c:pt idx="237">
                  <c:v>0.11</c:v>
                </c:pt>
                <c:pt idx="238">
                  <c:v>0.11</c:v>
                </c:pt>
                <c:pt idx="239">
                  <c:v>0.11</c:v>
                </c:pt>
                <c:pt idx="240">
                  <c:v>0.11</c:v>
                </c:pt>
                <c:pt idx="241">
                  <c:v>0.109</c:v>
                </c:pt>
                <c:pt idx="242">
                  <c:v>0.109</c:v>
                </c:pt>
                <c:pt idx="243">
                  <c:v>0.109</c:v>
                </c:pt>
                <c:pt idx="244">
                  <c:v>0.109</c:v>
                </c:pt>
                <c:pt idx="245">
                  <c:v>0.109</c:v>
                </c:pt>
                <c:pt idx="246">
                  <c:v>0.109</c:v>
                </c:pt>
                <c:pt idx="247">
                  <c:v>0.107</c:v>
                </c:pt>
                <c:pt idx="248">
                  <c:v>0.107</c:v>
                </c:pt>
                <c:pt idx="249">
                  <c:v>0.109</c:v>
                </c:pt>
                <c:pt idx="250">
                  <c:v>0.107</c:v>
                </c:pt>
                <c:pt idx="251">
                  <c:v>0.107</c:v>
                </c:pt>
                <c:pt idx="252">
                  <c:v>0.107</c:v>
                </c:pt>
                <c:pt idx="253">
                  <c:v>0.107</c:v>
                </c:pt>
                <c:pt idx="254">
                  <c:v>0.109</c:v>
                </c:pt>
                <c:pt idx="255">
                  <c:v>0.109</c:v>
                </c:pt>
                <c:pt idx="256">
                  <c:v>0.107</c:v>
                </c:pt>
                <c:pt idx="257">
                  <c:v>0.109</c:v>
                </c:pt>
                <c:pt idx="258">
                  <c:v>0.107</c:v>
                </c:pt>
                <c:pt idx="259">
                  <c:v>0.107</c:v>
                </c:pt>
                <c:pt idx="260">
                  <c:v>0.107</c:v>
                </c:pt>
                <c:pt idx="261">
                  <c:v>0.107</c:v>
                </c:pt>
                <c:pt idx="262">
                  <c:v>0.107</c:v>
                </c:pt>
                <c:pt idx="263">
                  <c:v>0.106</c:v>
                </c:pt>
                <c:pt idx="264">
                  <c:v>0.107</c:v>
                </c:pt>
                <c:pt idx="265">
                  <c:v>0.107</c:v>
                </c:pt>
                <c:pt idx="266">
                  <c:v>0.107</c:v>
                </c:pt>
                <c:pt idx="267">
                  <c:v>0.106</c:v>
                </c:pt>
                <c:pt idx="268">
                  <c:v>0.107</c:v>
                </c:pt>
                <c:pt idx="269">
                  <c:v>0.107</c:v>
                </c:pt>
                <c:pt idx="270">
                  <c:v>0.106</c:v>
                </c:pt>
                <c:pt idx="271">
                  <c:v>0.106</c:v>
                </c:pt>
                <c:pt idx="272">
                  <c:v>0.107</c:v>
                </c:pt>
                <c:pt idx="273">
                  <c:v>0.106</c:v>
                </c:pt>
                <c:pt idx="274">
                  <c:v>0.106</c:v>
                </c:pt>
                <c:pt idx="275">
                  <c:v>0.107</c:v>
                </c:pt>
                <c:pt idx="276">
                  <c:v>0.106</c:v>
                </c:pt>
                <c:pt idx="277">
                  <c:v>0.107</c:v>
                </c:pt>
                <c:pt idx="278">
                  <c:v>0.107</c:v>
                </c:pt>
                <c:pt idx="279">
                  <c:v>0.106</c:v>
                </c:pt>
                <c:pt idx="280">
                  <c:v>0.106</c:v>
                </c:pt>
                <c:pt idx="281">
                  <c:v>0.106</c:v>
                </c:pt>
                <c:pt idx="282">
                  <c:v>0.106</c:v>
                </c:pt>
                <c:pt idx="283">
                  <c:v>0.106</c:v>
                </c:pt>
                <c:pt idx="284">
                  <c:v>0.106</c:v>
                </c:pt>
                <c:pt idx="285">
                  <c:v>0.106</c:v>
                </c:pt>
                <c:pt idx="286">
                  <c:v>0.107</c:v>
                </c:pt>
                <c:pt idx="287">
                  <c:v>0.106</c:v>
                </c:pt>
                <c:pt idx="288">
                  <c:v>0.106</c:v>
                </c:pt>
                <c:pt idx="289">
                  <c:v>0.106</c:v>
                </c:pt>
                <c:pt idx="290">
                  <c:v>0.106</c:v>
                </c:pt>
                <c:pt idx="291">
                  <c:v>0.106</c:v>
                </c:pt>
                <c:pt idx="292">
                  <c:v>0.106</c:v>
                </c:pt>
                <c:pt idx="293">
                  <c:v>0.106</c:v>
                </c:pt>
                <c:pt idx="294">
                  <c:v>0.106</c:v>
                </c:pt>
                <c:pt idx="295">
                  <c:v>0.106</c:v>
                </c:pt>
                <c:pt idx="296">
                  <c:v>0.106</c:v>
                </c:pt>
                <c:pt idx="297">
                  <c:v>0.104</c:v>
                </c:pt>
                <c:pt idx="298">
                  <c:v>0.106</c:v>
                </c:pt>
                <c:pt idx="299">
                  <c:v>0.106</c:v>
                </c:pt>
                <c:pt idx="300">
                  <c:v>0.106</c:v>
                </c:pt>
                <c:pt idx="301">
                  <c:v>0.106</c:v>
                </c:pt>
                <c:pt idx="302">
                  <c:v>0.106</c:v>
                </c:pt>
                <c:pt idx="303">
                  <c:v>0.106</c:v>
                </c:pt>
                <c:pt idx="304">
                  <c:v>0.106</c:v>
                </c:pt>
                <c:pt idx="305">
                  <c:v>0.106</c:v>
                </c:pt>
                <c:pt idx="306">
                  <c:v>0.109</c:v>
                </c:pt>
                <c:pt idx="307">
                  <c:v>0.118</c:v>
                </c:pt>
                <c:pt idx="308">
                  <c:v>0.129</c:v>
                </c:pt>
                <c:pt idx="309">
                  <c:v>0.141</c:v>
                </c:pt>
                <c:pt idx="310">
                  <c:v>0.161</c:v>
                </c:pt>
                <c:pt idx="311">
                  <c:v>0.181</c:v>
                </c:pt>
                <c:pt idx="312">
                  <c:v>0.201</c:v>
                </c:pt>
                <c:pt idx="313">
                  <c:v>0.216</c:v>
                </c:pt>
                <c:pt idx="314">
                  <c:v>0.238</c:v>
                </c:pt>
                <c:pt idx="315">
                  <c:v>0.258</c:v>
                </c:pt>
                <c:pt idx="316">
                  <c:v>0.279</c:v>
                </c:pt>
                <c:pt idx="317">
                  <c:v>0.307</c:v>
                </c:pt>
                <c:pt idx="318">
                  <c:v>0.333</c:v>
                </c:pt>
                <c:pt idx="319">
                  <c:v>0.357</c:v>
                </c:pt>
                <c:pt idx="320">
                  <c:v>0.382</c:v>
                </c:pt>
                <c:pt idx="321">
                  <c:v>0.407</c:v>
                </c:pt>
                <c:pt idx="322">
                  <c:v>0.431</c:v>
                </c:pt>
                <c:pt idx="323">
                  <c:v>0.454</c:v>
                </c:pt>
                <c:pt idx="324">
                  <c:v>0.483</c:v>
                </c:pt>
                <c:pt idx="325">
                  <c:v>0.512</c:v>
                </c:pt>
                <c:pt idx="326">
                  <c:v>0.537</c:v>
                </c:pt>
                <c:pt idx="327">
                  <c:v>0.563</c:v>
                </c:pt>
                <c:pt idx="328">
                  <c:v>0.584</c:v>
                </c:pt>
                <c:pt idx="329">
                  <c:v>0.614</c:v>
                </c:pt>
                <c:pt idx="330">
                  <c:v>0.641</c:v>
                </c:pt>
                <c:pt idx="331">
                  <c:v>0.67</c:v>
                </c:pt>
                <c:pt idx="332">
                  <c:v>0.699</c:v>
                </c:pt>
                <c:pt idx="333">
                  <c:v>0.726</c:v>
                </c:pt>
                <c:pt idx="334">
                  <c:v>0.755</c:v>
                </c:pt>
                <c:pt idx="335">
                  <c:v>0.778</c:v>
                </c:pt>
                <c:pt idx="336">
                  <c:v>0.808</c:v>
                </c:pt>
                <c:pt idx="337">
                  <c:v>0.83</c:v>
                </c:pt>
                <c:pt idx="338">
                  <c:v>0.847</c:v>
                </c:pt>
                <c:pt idx="339">
                  <c:v>0.861</c:v>
                </c:pt>
                <c:pt idx="340">
                  <c:v>0.874</c:v>
                </c:pt>
                <c:pt idx="341">
                  <c:v>0.887</c:v>
                </c:pt>
                <c:pt idx="342">
                  <c:v>0.893</c:v>
                </c:pt>
                <c:pt idx="343">
                  <c:v>0.897</c:v>
                </c:pt>
                <c:pt idx="344">
                  <c:v>0.897</c:v>
                </c:pt>
                <c:pt idx="345">
                  <c:v>0.897</c:v>
                </c:pt>
                <c:pt idx="346">
                  <c:v>0.897</c:v>
                </c:pt>
                <c:pt idx="347">
                  <c:v>0.896</c:v>
                </c:pt>
                <c:pt idx="348">
                  <c:v>0.891</c:v>
                </c:pt>
                <c:pt idx="349">
                  <c:v>0.881</c:v>
                </c:pt>
                <c:pt idx="350">
                  <c:v>0.862</c:v>
                </c:pt>
                <c:pt idx="351">
                  <c:v>0.844</c:v>
                </c:pt>
                <c:pt idx="352">
                  <c:v>0.818</c:v>
                </c:pt>
                <c:pt idx="353">
                  <c:v>0.793</c:v>
                </c:pt>
                <c:pt idx="354">
                  <c:v>0.759</c:v>
                </c:pt>
                <c:pt idx="355">
                  <c:v>0.719</c:v>
                </c:pt>
                <c:pt idx="356">
                  <c:v>0.689</c:v>
                </c:pt>
                <c:pt idx="357">
                  <c:v>0.635</c:v>
                </c:pt>
                <c:pt idx="358">
                  <c:v>0.595</c:v>
                </c:pt>
                <c:pt idx="359">
                  <c:v>0.56</c:v>
                </c:pt>
                <c:pt idx="360">
                  <c:v>0.508</c:v>
                </c:pt>
                <c:pt idx="361">
                  <c:v>0.46</c:v>
                </c:pt>
                <c:pt idx="362">
                  <c:v>0.417</c:v>
                </c:pt>
                <c:pt idx="363">
                  <c:v>0.353</c:v>
                </c:pt>
                <c:pt idx="364">
                  <c:v>0.311</c:v>
                </c:pt>
                <c:pt idx="365">
                  <c:v>0.272</c:v>
                </c:pt>
                <c:pt idx="366">
                  <c:v>0.222</c:v>
                </c:pt>
                <c:pt idx="367">
                  <c:v>0.179</c:v>
                </c:pt>
                <c:pt idx="368">
                  <c:v>0.143</c:v>
                </c:pt>
                <c:pt idx="369">
                  <c:v>0.1</c:v>
                </c:pt>
                <c:pt idx="370">
                  <c:v>0.043</c:v>
                </c:pt>
                <c:pt idx="371">
                  <c:v>-0.002</c:v>
                </c:pt>
                <c:pt idx="372">
                  <c:v>-0.046</c:v>
                </c:pt>
                <c:pt idx="373">
                  <c:v>-0.092</c:v>
                </c:pt>
                <c:pt idx="374">
                  <c:v>-0.137</c:v>
                </c:pt>
                <c:pt idx="375">
                  <c:v>-0.187</c:v>
                </c:pt>
                <c:pt idx="376">
                  <c:v>-0.227</c:v>
                </c:pt>
                <c:pt idx="377">
                  <c:v>-0.272</c:v>
                </c:pt>
                <c:pt idx="378">
                  <c:v>-0.307</c:v>
                </c:pt>
                <c:pt idx="379">
                  <c:v>-0.344</c:v>
                </c:pt>
                <c:pt idx="380">
                  <c:v>-0.373</c:v>
                </c:pt>
                <c:pt idx="381">
                  <c:v>-0.403</c:v>
                </c:pt>
                <c:pt idx="382">
                  <c:v>-0.439</c:v>
                </c:pt>
                <c:pt idx="383">
                  <c:v>-0.469</c:v>
                </c:pt>
                <c:pt idx="384">
                  <c:v>-0.502</c:v>
                </c:pt>
                <c:pt idx="385">
                  <c:v>-0.534</c:v>
                </c:pt>
                <c:pt idx="386">
                  <c:v>-0.555</c:v>
                </c:pt>
                <c:pt idx="387">
                  <c:v>-0.574</c:v>
                </c:pt>
                <c:pt idx="388">
                  <c:v>-0.591</c:v>
                </c:pt>
                <c:pt idx="389">
                  <c:v>-0.604</c:v>
                </c:pt>
                <c:pt idx="390">
                  <c:v>-0.614</c:v>
                </c:pt>
                <c:pt idx="391">
                  <c:v>-0.62</c:v>
                </c:pt>
                <c:pt idx="392">
                  <c:v>-0.623</c:v>
                </c:pt>
                <c:pt idx="393">
                  <c:v>-0.624</c:v>
                </c:pt>
                <c:pt idx="394">
                  <c:v>-0.623</c:v>
                </c:pt>
                <c:pt idx="395">
                  <c:v>-0.623</c:v>
                </c:pt>
                <c:pt idx="396">
                  <c:v>-0.617</c:v>
                </c:pt>
                <c:pt idx="397">
                  <c:v>-0.603</c:v>
                </c:pt>
                <c:pt idx="398">
                  <c:v>-0.58</c:v>
                </c:pt>
                <c:pt idx="399">
                  <c:v>-0.563</c:v>
                </c:pt>
                <c:pt idx="400">
                  <c:v>-0.537</c:v>
                </c:pt>
                <c:pt idx="401">
                  <c:v>-0.514</c:v>
                </c:pt>
                <c:pt idx="402">
                  <c:v>-0.471</c:v>
                </c:pt>
                <c:pt idx="403">
                  <c:v>-0.443</c:v>
                </c:pt>
                <c:pt idx="404">
                  <c:v>-0.407</c:v>
                </c:pt>
                <c:pt idx="405">
                  <c:v>-0.371</c:v>
                </c:pt>
                <c:pt idx="406">
                  <c:v>-0.341</c:v>
                </c:pt>
                <c:pt idx="407">
                  <c:v>-0.304</c:v>
                </c:pt>
                <c:pt idx="408">
                  <c:v>-0.264</c:v>
                </c:pt>
                <c:pt idx="409">
                  <c:v>-0.193</c:v>
                </c:pt>
                <c:pt idx="410">
                  <c:v>-0.144</c:v>
                </c:pt>
                <c:pt idx="411">
                  <c:v>-0.107</c:v>
                </c:pt>
                <c:pt idx="412">
                  <c:v>-0.061</c:v>
                </c:pt>
                <c:pt idx="413">
                  <c:v>-0.009</c:v>
                </c:pt>
                <c:pt idx="414">
                  <c:v>0.038</c:v>
                </c:pt>
                <c:pt idx="415">
                  <c:v>0.112</c:v>
                </c:pt>
                <c:pt idx="416">
                  <c:v>0.147</c:v>
                </c:pt>
                <c:pt idx="417">
                  <c:v>0.19</c:v>
                </c:pt>
                <c:pt idx="418">
                  <c:v>0.244</c:v>
                </c:pt>
                <c:pt idx="419">
                  <c:v>0.296</c:v>
                </c:pt>
                <c:pt idx="420">
                  <c:v>0.339</c:v>
                </c:pt>
                <c:pt idx="421">
                  <c:v>0.399</c:v>
                </c:pt>
                <c:pt idx="422">
                  <c:v>0.439</c:v>
                </c:pt>
                <c:pt idx="423">
                  <c:v>0.48</c:v>
                </c:pt>
                <c:pt idx="424">
                  <c:v>0.518</c:v>
                </c:pt>
                <c:pt idx="425">
                  <c:v>0.56</c:v>
                </c:pt>
                <c:pt idx="426">
                  <c:v>0.601</c:v>
                </c:pt>
                <c:pt idx="427">
                  <c:v>0.635</c:v>
                </c:pt>
                <c:pt idx="428">
                  <c:v>0.672</c:v>
                </c:pt>
                <c:pt idx="429">
                  <c:v>0.706</c:v>
                </c:pt>
                <c:pt idx="430">
                  <c:v>0.738</c:v>
                </c:pt>
                <c:pt idx="431">
                  <c:v>0.77</c:v>
                </c:pt>
                <c:pt idx="432">
                  <c:v>0.798</c:v>
                </c:pt>
                <c:pt idx="433">
                  <c:v>0.83</c:v>
                </c:pt>
                <c:pt idx="434">
                  <c:v>0.856</c:v>
                </c:pt>
                <c:pt idx="435">
                  <c:v>0.864</c:v>
                </c:pt>
                <c:pt idx="436">
                  <c:v>0.864</c:v>
                </c:pt>
                <c:pt idx="437">
                  <c:v>0.864</c:v>
                </c:pt>
                <c:pt idx="438">
                  <c:v>0.864</c:v>
                </c:pt>
                <c:pt idx="439">
                  <c:v>0.864</c:v>
                </c:pt>
                <c:pt idx="440">
                  <c:v>0.864</c:v>
                </c:pt>
                <c:pt idx="441">
                  <c:v>0.862</c:v>
                </c:pt>
                <c:pt idx="442">
                  <c:v>0.862</c:v>
                </c:pt>
                <c:pt idx="443">
                  <c:v>0.862</c:v>
                </c:pt>
                <c:pt idx="444">
                  <c:v>0.862</c:v>
                </c:pt>
                <c:pt idx="445">
                  <c:v>0.862</c:v>
                </c:pt>
                <c:pt idx="446">
                  <c:v>0.862</c:v>
                </c:pt>
                <c:pt idx="447">
                  <c:v>0.862</c:v>
                </c:pt>
                <c:pt idx="448">
                  <c:v>0.862</c:v>
                </c:pt>
                <c:pt idx="449">
                  <c:v>0.862</c:v>
                </c:pt>
                <c:pt idx="450">
                  <c:v>0.862</c:v>
                </c:pt>
                <c:pt idx="451">
                  <c:v>0.862</c:v>
                </c:pt>
                <c:pt idx="452">
                  <c:v>0.862</c:v>
                </c:pt>
                <c:pt idx="453">
                  <c:v>0.862</c:v>
                </c:pt>
                <c:pt idx="454">
                  <c:v>0.862</c:v>
                </c:pt>
                <c:pt idx="455">
                  <c:v>0.862</c:v>
                </c:pt>
                <c:pt idx="456">
                  <c:v>0.862</c:v>
                </c:pt>
                <c:pt idx="457">
                  <c:v>0.862</c:v>
                </c:pt>
                <c:pt idx="458">
                  <c:v>0.864</c:v>
                </c:pt>
                <c:pt idx="459">
                  <c:v>0.864</c:v>
                </c:pt>
                <c:pt idx="460">
                  <c:v>0.864</c:v>
                </c:pt>
                <c:pt idx="461">
                  <c:v>0.864</c:v>
                </c:pt>
                <c:pt idx="462">
                  <c:v>0.864</c:v>
                </c:pt>
                <c:pt idx="463">
                  <c:v>0.864</c:v>
                </c:pt>
                <c:pt idx="464">
                  <c:v>0.864</c:v>
                </c:pt>
                <c:pt idx="465">
                  <c:v>0.865</c:v>
                </c:pt>
                <c:pt idx="466">
                  <c:v>0.865</c:v>
                </c:pt>
                <c:pt idx="467">
                  <c:v>0.867</c:v>
                </c:pt>
                <c:pt idx="468">
                  <c:v>0.867</c:v>
                </c:pt>
                <c:pt idx="469">
                  <c:v>0.867</c:v>
                </c:pt>
                <c:pt idx="470">
                  <c:v>0.867</c:v>
                </c:pt>
                <c:pt idx="471">
                  <c:v>0.867</c:v>
                </c:pt>
                <c:pt idx="472">
                  <c:v>0.867</c:v>
                </c:pt>
                <c:pt idx="473">
                  <c:v>0.868</c:v>
                </c:pt>
                <c:pt idx="474">
                  <c:v>0.868</c:v>
                </c:pt>
                <c:pt idx="475">
                  <c:v>0.868</c:v>
                </c:pt>
                <c:pt idx="476">
                  <c:v>0.868</c:v>
                </c:pt>
                <c:pt idx="477">
                  <c:v>0.868</c:v>
                </c:pt>
                <c:pt idx="478">
                  <c:v>0.868</c:v>
                </c:pt>
                <c:pt idx="479">
                  <c:v>0.868</c:v>
                </c:pt>
                <c:pt idx="480">
                  <c:v>0.868</c:v>
                </c:pt>
                <c:pt idx="481">
                  <c:v>0.882</c:v>
                </c:pt>
                <c:pt idx="482">
                  <c:v>0.904</c:v>
                </c:pt>
                <c:pt idx="483">
                  <c:v>0.914</c:v>
                </c:pt>
                <c:pt idx="484">
                  <c:v>0.934</c:v>
                </c:pt>
                <c:pt idx="485">
                  <c:v>0.986</c:v>
                </c:pt>
                <c:pt idx="486">
                  <c:v>0.996</c:v>
                </c:pt>
                <c:pt idx="487">
                  <c:v>1.005</c:v>
                </c:pt>
                <c:pt idx="488">
                  <c:v>1.012</c:v>
                </c:pt>
                <c:pt idx="489">
                  <c:v>1.019</c:v>
                </c:pt>
                <c:pt idx="490">
                  <c:v>1.012</c:v>
                </c:pt>
                <c:pt idx="491">
                  <c:v>0.988</c:v>
                </c:pt>
                <c:pt idx="492">
                  <c:v>0.982</c:v>
                </c:pt>
                <c:pt idx="493">
                  <c:v>0.989</c:v>
                </c:pt>
                <c:pt idx="494">
                  <c:v>1.006</c:v>
                </c:pt>
                <c:pt idx="495">
                  <c:v>1.006</c:v>
                </c:pt>
                <c:pt idx="496">
                  <c:v>1.005</c:v>
                </c:pt>
                <c:pt idx="497">
                  <c:v>1.005</c:v>
                </c:pt>
                <c:pt idx="498">
                  <c:v>1.003</c:v>
                </c:pt>
                <c:pt idx="499">
                  <c:v>1.006</c:v>
                </c:pt>
                <c:pt idx="500">
                  <c:v>0.983</c:v>
                </c:pt>
                <c:pt idx="501">
                  <c:v>0.982</c:v>
                </c:pt>
                <c:pt idx="502">
                  <c:v>0.982</c:v>
                </c:pt>
                <c:pt idx="503">
                  <c:v>0.982</c:v>
                </c:pt>
                <c:pt idx="504">
                  <c:v>0.982</c:v>
                </c:pt>
                <c:pt idx="505">
                  <c:v>0.982</c:v>
                </c:pt>
                <c:pt idx="506">
                  <c:v>0.982</c:v>
                </c:pt>
                <c:pt idx="507">
                  <c:v>0.982</c:v>
                </c:pt>
                <c:pt idx="508">
                  <c:v>0.982</c:v>
                </c:pt>
                <c:pt idx="509">
                  <c:v>0.982</c:v>
                </c:pt>
                <c:pt idx="510">
                  <c:v>0.982</c:v>
                </c:pt>
                <c:pt idx="511">
                  <c:v>0.982</c:v>
                </c:pt>
                <c:pt idx="512">
                  <c:v>0.982</c:v>
                </c:pt>
                <c:pt idx="513">
                  <c:v>0.982</c:v>
                </c:pt>
                <c:pt idx="514">
                  <c:v>0.982</c:v>
                </c:pt>
                <c:pt idx="515">
                  <c:v>0.982</c:v>
                </c:pt>
                <c:pt idx="516">
                  <c:v>0.982</c:v>
                </c:pt>
                <c:pt idx="517">
                  <c:v>0.982</c:v>
                </c:pt>
                <c:pt idx="518">
                  <c:v>0.982</c:v>
                </c:pt>
                <c:pt idx="519">
                  <c:v>0.982</c:v>
                </c:pt>
                <c:pt idx="520">
                  <c:v>0.982</c:v>
                </c:pt>
                <c:pt idx="521">
                  <c:v>0.982</c:v>
                </c:pt>
                <c:pt idx="522">
                  <c:v>0.982</c:v>
                </c:pt>
                <c:pt idx="523">
                  <c:v>0.982</c:v>
                </c:pt>
                <c:pt idx="524">
                  <c:v>0.982</c:v>
                </c:pt>
                <c:pt idx="525">
                  <c:v>0.982</c:v>
                </c:pt>
                <c:pt idx="526">
                  <c:v>0.982</c:v>
                </c:pt>
                <c:pt idx="527">
                  <c:v>0.982</c:v>
                </c:pt>
                <c:pt idx="528">
                  <c:v>0.982</c:v>
                </c:pt>
                <c:pt idx="529">
                  <c:v>0.982</c:v>
                </c:pt>
                <c:pt idx="530">
                  <c:v>0.982</c:v>
                </c:pt>
                <c:pt idx="531">
                  <c:v>0.982</c:v>
                </c:pt>
                <c:pt idx="532">
                  <c:v>0.982</c:v>
                </c:pt>
                <c:pt idx="533">
                  <c:v>0.982</c:v>
                </c:pt>
                <c:pt idx="534">
                  <c:v>0.982</c:v>
                </c:pt>
                <c:pt idx="535">
                  <c:v>0.982</c:v>
                </c:pt>
                <c:pt idx="536">
                  <c:v>0.982</c:v>
                </c:pt>
                <c:pt idx="537">
                  <c:v>0.982</c:v>
                </c:pt>
                <c:pt idx="538">
                  <c:v>0.982</c:v>
                </c:pt>
                <c:pt idx="539">
                  <c:v>0.982</c:v>
                </c:pt>
                <c:pt idx="540">
                  <c:v>0.982</c:v>
                </c:pt>
                <c:pt idx="541">
                  <c:v>0.982</c:v>
                </c:pt>
                <c:pt idx="542">
                  <c:v>0.982</c:v>
                </c:pt>
                <c:pt idx="543">
                  <c:v>0.982</c:v>
                </c:pt>
                <c:pt idx="544">
                  <c:v>0.982</c:v>
                </c:pt>
                <c:pt idx="545">
                  <c:v>0.982</c:v>
                </c:pt>
                <c:pt idx="546">
                  <c:v>0.982</c:v>
                </c:pt>
                <c:pt idx="547">
                  <c:v>0.982</c:v>
                </c:pt>
                <c:pt idx="548">
                  <c:v>0.982</c:v>
                </c:pt>
                <c:pt idx="549">
                  <c:v>0.982</c:v>
                </c:pt>
                <c:pt idx="550">
                  <c:v>0.982</c:v>
                </c:pt>
                <c:pt idx="551">
                  <c:v>0.982</c:v>
                </c:pt>
                <c:pt idx="552">
                  <c:v>0.982</c:v>
                </c:pt>
                <c:pt idx="553">
                  <c:v>0.982</c:v>
                </c:pt>
                <c:pt idx="554">
                  <c:v>0.982</c:v>
                </c:pt>
                <c:pt idx="555">
                  <c:v>0.982</c:v>
                </c:pt>
                <c:pt idx="556">
                  <c:v>0.982</c:v>
                </c:pt>
                <c:pt idx="557">
                  <c:v>0.982</c:v>
                </c:pt>
                <c:pt idx="558">
                  <c:v>0.982</c:v>
                </c:pt>
                <c:pt idx="559">
                  <c:v>0.982</c:v>
                </c:pt>
                <c:pt idx="560">
                  <c:v>0.982</c:v>
                </c:pt>
                <c:pt idx="561">
                  <c:v>0.982</c:v>
                </c:pt>
                <c:pt idx="562">
                  <c:v>0.982</c:v>
                </c:pt>
                <c:pt idx="563">
                  <c:v>0.982</c:v>
                </c:pt>
                <c:pt idx="564">
                  <c:v>0.982</c:v>
                </c:pt>
                <c:pt idx="565">
                  <c:v>0.982</c:v>
                </c:pt>
                <c:pt idx="566">
                  <c:v>0.982</c:v>
                </c:pt>
                <c:pt idx="567">
                  <c:v>0.982</c:v>
                </c:pt>
                <c:pt idx="568">
                  <c:v>0.982</c:v>
                </c:pt>
                <c:pt idx="569">
                  <c:v>0.982</c:v>
                </c:pt>
                <c:pt idx="570">
                  <c:v>0.982</c:v>
                </c:pt>
                <c:pt idx="571">
                  <c:v>0.982</c:v>
                </c:pt>
                <c:pt idx="572">
                  <c:v>0.982</c:v>
                </c:pt>
                <c:pt idx="573">
                  <c:v>0.982</c:v>
                </c:pt>
                <c:pt idx="574">
                  <c:v>0.982</c:v>
                </c:pt>
                <c:pt idx="575">
                  <c:v>0.982</c:v>
                </c:pt>
                <c:pt idx="576">
                  <c:v>0.982</c:v>
                </c:pt>
                <c:pt idx="577">
                  <c:v>0.982</c:v>
                </c:pt>
                <c:pt idx="578">
                  <c:v>0.982</c:v>
                </c:pt>
                <c:pt idx="579">
                  <c:v>0.982</c:v>
                </c:pt>
                <c:pt idx="580">
                  <c:v>0.982</c:v>
                </c:pt>
                <c:pt idx="581">
                  <c:v>0.982</c:v>
                </c:pt>
                <c:pt idx="582">
                  <c:v>0.982</c:v>
                </c:pt>
                <c:pt idx="583">
                  <c:v>0.982</c:v>
                </c:pt>
                <c:pt idx="584">
                  <c:v>0.982</c:v>
                </c:pt>
                <c:pt idx="585">
                  <c:v>0.982</c:v>
                </c:pt>
                <c:pt idx="586">
                  <c:v>0.982</c:v>
                </c:pt>
                <c:pt idx="587">
                  <c:v>0.982</c:v>
                </c:pt>
                <c:pt idx="588">
                  <c:v>0.982</c:v>
                </c:pt>
                <c:pt idx="589">
                  <c:v>0.982</c:v>
                </c:pt>
                <c:pt idx="590">
                  <c:v>0.982</c:v>
                </c:pt>
                <c:pt idx="591">
                  <c:v>0.982</c:v>
                </c:pt>
                <c:pt idx="592">
                  <c:v>0.982</c:v>
                </c:pt>
                <c:pt idx="593">
                  <c:v>0.982</c:v>
                </c:pt>
                <c:pt idx="594">
                  <c:v>0.982</c:v>
                </c:pt>
                <c:pt idx="595">
                  <c:v>0.982</c:v>
                </c:pt>
                <c:pt idx="596">
                  <c:v>0.982</c:v>
                </c:pt>
                <c:pt idx="597">
                  <c:v>0.982</c:v>
                </c:pt>
                <c:pt idx="598">
                  <c:v>0.982</c:v>
                </c:pt>
                <c:pt idx="599">
                  <c:v>0.982</c:v>
                </c:pt>
                <c:pt idx="600">
                  <c:v>0.982</c:v>
                </c:pt>
                <c:pt idx="601">
                  <c:v>0.982</c:v>
                </c:pt>
                <c:pt idx="602">
                  <c:v>0.982</c:v>
                </c:pt>
                <c:pt idx="603">
                  <c:v>0.982</c:v>
                </c:pt>
                <c:pt idx="604">
                  <c:v>0.982</c:v>
                </c:pt>
                <c:pt idx="605">
                  <c:v>0.982</c:v>
                </c:pt>
                <c:pt idx="606">
                  <c:v>0.982</c:v>
                </c:pt>
                <c:pt idx="607">
                  <c:v>0.982</c:v>
                </c:pt>
                <c:pt idx="608">
                  <c:v>0.982</c:v>
                </c:pt>
                <c:pt idx="609">
                  <c:v>0.982</c:v>
                </c:pt>
                <c:pt idx="610">
                  <c:v>0.982</c:v>
                </c:pt>
                <c:pt idx="611">
                  <c:v>0.982</c:v>
                </c:pt>
                <c:pt idx="612">
                  <c:v>0.982</c:v>
                </c:pt>
                <c:pt idx="613">
                  <c:v>0.982</c:v>
                </c:pt>
                <c:pt idx="614">
                  <c:v>0.982</c:v>
                </c:pt>
                <c:pt idx="615">
                  <c:v>0.982</c:v>
                </c:pt>
                <c:pt idx="616">
                  <c:v>0.982</c:v>
                </c:pt>
                <c:pt idx="617">
                  <c:v>0.982</c:v>
                </c:pt>
                <c:pt idx="618">
                  <c:v>0.982</c:v>
                </c:pt>
                <c:pt idx="619">
                  <c:v>0.982</c:v>
                </c:pt>
                <c:pt idx="620">
                  <c:v>0.982</c:v>
                </c:pt>
                <c:pt idx="621">
                  <c:v>0.982</c:v>
                </c:pt>
                <c:pt idx="622">
                  <c:v>0.982</c:v>
                </c:pt>
                <c:pt idx="623">
                  <c:v>0.982</c:v>
                </c:pt>
                <c:pt idx="624">
                  <c:v>0.982</c:v>
                </c:pt>
                <c:pt idx="625">
                  <c:v>0.982</c:v>
                </c:pt>
                <c:pt idx="626">
                  <c:v>0.982</c:v>
                </c:pt>
                <c:pt idx="627">
                  <c:v>0.982</c:v>
                </c:pt>
                <c:pt idx="628">
                  <c:v>0.982</c:v>
                </c:pt>
                <c:pt idx="629">
                  <c:v>0.982</c:v>
                </c:pt>
                <c:pt idx="630">
                  <c:v>0.982</c:v>
                </c:pt>
                <c:pt idx="631">
                  <c:v>0.982</c:v>
                </c:pt>
                <c:pt idx="632">
                  <c:v>0.982</c:v>
                </c:pt>
                <c:pt idx="633">
                  <c:v>0.982</c:v>
                </c:pt>
                <c:pt idx="634">
                  <c:v>0.982</c:v>
                </c:pt>
                <c:pt idx="635">
                  <c:v>0.982</c:v>
                </c:pt>
                <c:pt idx="636">
                  <c:v>0.982</c:v>
                </c:pt>
                <c:pt idx="637">
                  <c:v>0.982</c:v>
                </c:pt>
                <c:pt idx="638">
                  <c:v>0.982</c:v>
                </c:pt>
                <c:pt idx="639">
                  <c:v>0.982</c:v>
                </c:pt>
                <c:pt idx="640">
                  <c:v>0.982</c:v>
                </c:pt>
                <c:pt idx="641">
                  <c:v>0.982</c:v>
                </c:pt>
                <c:pt idx="642">
                  <c:v>0.982</c:v>
                </c:pt>
                <c:pt idx="643">
                  <c:v>0.982</c:v>
                </c:pt>
                <c:pt idx="644">
                  <c:v>0.982</c:v>
                </c:pt>
                <c:pt idx="645">
                  <c:v>0.982</c:v>
                </c:pt>
                <c:pt idx="646">
                  <c:v>0.982</c:v>
                </c:pt>
                <c:pt idx="647">
                  <c:v>0.982</c:v>
                </c:pt>
                <c:pt idx="648">
                  <c:v>0.982</c:v>
                </c:pt>
                <c:pt idx="649">
                  <c:v>0.982</c:v>
                </c:pt>
                <c:pt idx="650">
                  <c:v>0.982</c:v>
                </c:pt>
                <c:pt idx="651">
                  <c:v>0.982</c:v>
                </c:pt>
                <c:pt idx="652">
                  <c:v>0.982</c:v>
                </c:pt>
                <c:pt idx="653">
                  <c:v>0.982</c:v>
                </c:pt>
                <c:pt idx="654">
                  <c:v>0.982</c:v>
                </c:pt>
                <c:pt idx="655">
                  <c:v>0.982</c:v>
                </c:pt>
                <c:pt idx="656">
                  <c:v>0.982</c:v>
                </c:pt>
                <c:pt idx="657">
                  <c:v>0.982</c:v>
                </c:pt>
                <c:pt idx="658">
                  <c:v>0.982</c:v>
                </c:pt>
                <c:pt idx="659">
                  <c:v>0.982</c:v>
                </c:pt>
                <c:pt idx="660">
                  <c:v>0.982</c:v>
                </c:pt>
                <c:pt idx="661">
                  <c:v>0.982</c:v>
                </c:pt>
                <c:pt idx="662">
                  <c:v>0.982</c:v>
                </c:pt>
                <c:pt idx="663">
                  <c:v>0.982</c:v>
                </c:pt>
                <c:pt idx="664">
                  <c:v>0.982</c:v>
                </c:pt>
                <c:pt idx="665">
                  <c:v>0.982</c:v>
                </c:pt>
                <c:pt idx="666">
                  <c:v>0.982</c:v>
                </c:pt>
                <c:pt idx="667">
                  <c:v>0.982</c:v>
                </c:pt>
                <c:pt idx="668">
                  <c:v>0.982</c:v>
                </c:pt>
                <c:pt idx="669">
                  <c:v>0.982</c:v>
                </c:pt>
                <c:pt idx="670">
                  <c:v>0.982</c:v>
                </c:pt>
                <c:pt idx="671">
                  <c:v>0.982</c:v>
                </c:pt>
                <c:pt idx="672">
                  <c:v>0.982</c:v>
                </c:pt>
                <c:pt idx="673">
                  <c:v>0.982</c:v>
                </c:pt>
                <c:pt idx="674">
                  <c:v>0.982</c:v>
                </c:pt>
                <c:pt idx="675">
                  <c:v>0.982</c:v>
                </c:pt>
                <c:pt idx="676">
                  <c:v>0.982</c:v>
                </c:pt>
                <c:pt idx="677">
                  <c:v>0.982</c:v>
                </c:pt>
                <c:pt idx="678">
                  <c:v>0.982</c:v>
                </c:pt>
                <c:pt idx="679">
                  <c:v>0.982</c:v>
                </c:pt>
                <c:pt idx="680">
                  <c:v>0.982</c:v>
                </c:pt>
                <c:pt idx="681">
                  <c:v>0.982</c:v>
                </c:pt>
                <c:pt idx="682">
                  <c:v>0.982</c:v>
                </c:pt>
                <c:pt idx="683">
                  <c:v>0.982</c:v>
                </c:pt>
                <c:pt idx="684">
                  <c:v>0.982</c:v>
                </c:pt>
                <c:pt idx="685">
                  <c:v>0.982</c:v>
                </c:pt>
                <c:pt idx="686">
                  <c:v>0.982</c:v>
                </c:pt>
                <c:pt idx="687">
                  <c:v>0.982</c:v>
                </c:pt>
                <c:pt idx="688">
                  <c:v>0.982</c:v>
                </c:pt>
                <c:pt idx="689">
                  <c:v>0.982</c:v>
                </c:pt>
                <c:pt idx="690">
                  <c:v>0.982</c:v>
                </c:pt>
                <c:pt idx="691">
                  <c:v>0.982</c:v>
                </c:pt>
                <c:pt idx="692">
                  <c:v>0.982</c:v>
                </c:pt>
                <c:pt idx="693">
                  <c:v>0.982</c:v>
                </c:pt>
                <c:pt idx="694">
                  <c:v>0.982</c:v>
                </c:pt>
                <c:pt idx="695">
                  <c:v>0.982</c:v>
                </c:pt>
                <c:pt idx="696">
                  <c:v>0.982</c:v>
                </c:pt>
                <c:pt idx="697">
                  <c:v>0.982</c:v>
                </c:pt>
                <c:pt idx="698">
                  <c:v>0.982</c:v>
                </c:pt>
                <c:pt idx="699">
                  <c:v>0.982</c:v>
                </c:pt>
                <c:pt idx="700">
                  <c:v>0.982</c:v>
                </c:pt>
                <c:pt idx="701">
                  <c:v>0.982</c:v>
                </c:pt>
                <c:pt idx="702">
                  <c:v>0.982</c:v>
                </c:pt>
                <c:pt idx="703">
                  <c:v>0.982</c:v>
                </c:pt>
                <c:pt idx="704">
                  <c:v>0.982</c:v>
                </c:pt>
                <c:pt idx="705">
                  <c:v>0.982</c:v>
                </c:pt>
                <c:pt idx="706">
                  <c:v>0.982</c:v>
                </c:pt>
                <c:pt idx="707">
                  <c:v>0.982</c:v>
                </c:pt>
                <c:pt idx="708">
                  <c:v>0.982</c:v>
                </c:pt>
                <c:pt idx="709">
                  <c:v>0.982</c:v>
                </c:pt>
                <c:pt idx="710">
                  <c:v>0.982</c:v>
                </c:pt>
                <c:pt idx="711">
                  <c:v>0.982</c:v>
                </c:pt>
                <c:pt idx="712">
                  <c:v>0.982</c:v>
                </c:pt>
                <c:pt idx="713">
                  <c:v>0.982</c:v>
                </c:pt>
                <c:pt idx="714">
                  <c:v>0.982</c:v>
                </c:pt>
                <c:pt idx="715">
                  <c:v>0.982</c:v>
                </c:pt>
                <c:pt idx="716">
                  <c:v>0.982</c:v>
                </c:pt>
                <c:pt idx="717">
                  <c:v>0.982</c:v>
                </c:pt>
                <c:pt idx="718">
                  <c:v>0.982</c:v>
                </c:pt>
                <c:pt idx="719">
                  <c:v>0.982</c:v>
                </c:pt>
                <c:pt idx="720">
                  <c:v>0.982</c:v>
                </c:pt>
                <c:pt idx="721">
                  <c:v>0.982</c:v>
                </c:pt>
                <c:pt idx="722">
                  <c:v>0.982</c:v>
                </c:pt>
                <c:pt idx="723">
                  <c:v>0.982</c:v>
                </c:pt>
                <c:pt idx="724">
                  <c:v>0.982</c:v>
                </c:pt>
                <c:pt idx="725">
                  <c:v>0.982</c:v>
                </c:pt>
                <c:pt idx="726">
                  <c:v>0.982</c:v>
                </c:pt>
                <c:pt idx="727">
                  <c:v>0.982</c:v>
                </c:pt>
                <c:pt idx="728">
                  <c:v>0.982</c:v>
                </c:pt>
                <c:pt idx="729">
                  <c:v>0.982</c:v>
                </c:pt>
                <c:pt idx="730">
                  <c:v>0.982</c:v>
                </c:pt>
                <c:pt idx="731">
                  <c:v>0.982</c:v>
                </c:pt>
                <c:pt idx="732">
                  <c:v>0.982</c:v>
                </c:pt>
                <c:pt idx="733">
                  <c:v>0.982</c:v>
                </c:pt>
                <c:pt idx="734">
                  <c:v>0.982</c:v>
                </c:pt>
                <c:pt idx="735">
                  <c:v>0.982</c:v>
                </c:pt>
                <c:pt idx="736">
                  <c:v>0.982</c:v>
                </c:pt>
                <c:pt idx="737">
                  <c:v>0.982</c:v>
                </c:pt>
                <c:pt idx="738">
                  <c:v>0.982</c:v>
                </c:pt>
                <c:pt idx="739">
                  <c:v>0.982</c:v>
                </c:pt>
                <c:pt idx="740">
                  <c:v>0.982</c:v>
                </c:pt>
                <c:pt idx="741">
                  <c:v>0.982</c:v>
                </c:pt>
                <c:pt idx="742">
                  <c:v>0.982</c:v>
                </c:pt>
                <c:pt idx="743">
                  <c:v>0.982</c:v>
                </c:pt>
                <c:pt idx="744">
                  <c:v>0.982</c:v>
                </c:pt>
                <c:pt idx="745">
                  <c:v>0.982</c:v>
                </c:pt>
                <c:pt idx="746">
                  <c:v>0.982</c:v>
                </c:pt>
                <c:pt idx="747">
                  <c:v>0.982</c:v>
                </c:pt>
                <c:pt idx="748">
                  <c:v>0.982</c:v>
                </c:pt>
                <c:pt idx="749">
                  <c:v>0.982</c:v>
                </c:pt>
                <c:pt idx="750">
                  <c:v>0.982</c:v>
                </c:pt>
                <c:pt idx="751">
                  <c:v>0.982</c:v>
                </c:pt>
                <c:pt idx="752">
                  <c:v>0.982</c:v>
                </c:pt>
                <c:pt idx="753">
                  <c:v>0.982</c:v>
                </c:pt>
                <c:pt idx="754">
                  <c:v>0.982</c:v>
                </c:pt>
                <c:pt idx="755">
                  <c:v>0.982</c:v>
                </c:pt>
                <c:pt idx="756">
                  <c:v>0.982</c:v>
                </c:pt>
                <c:pt idx="757">
                  <c:v>0.982</c:v>
                </c:pt>
                <c:pt idx="758">
                  <c:v>0.982</c:v>
                </c:pt>
                <c:pt idx="759">
                  <c:v>0.982</c:v>
                </c:pt>
                <c:pt idx="760">
                  <c:v>0.982</c:v>
                </c:pt>
                <c:pt idx="761">
                  <c:v>0.982</c:v>
                </c:pt>
                <c:pt idx="762">
                  <c:v>0.982</c:v>
                </c:pt>
                <c:pt idx="763">
                  <c:v>0.982</c:v>
                </c:pt>
                <c:pt idx="764">
                  <c:v>0.982</c:v>
                </c:pt>
                <c:pt idx="765">
                  <c:v>0.982</c:v>
                </c:pt>
                <c:pt idx="766">
                  <c:v>0.982</c:v>
                </c:pt>
                <c:pt idx="767">
                  <c:v>0.982</c:v>
                </c:pt>
                <c:pt idx="768">
                  <c:v>0.982</c:v>
                </c:pt>
                <c:pt idx="769">
                  <c:v>0.982</c:v>
                </c:pt>
                <c:pt idx="770">
                  <c:v>0.982</c:v>
                </c:pt>
                <c:pt idx="771">
                  <c:v>0.982</c:v>
                </c:pt>
                <c:pt idx="772">
                  <c:v>0.982</c:v>
                </c:pt>
                <c:pt idx="773">
                  <c:v>0.982</c:v>
                </c:pt>
                <c:pt idx="774">
                  <c:v>0.982</c:v>
                </c:pt>
                <c:pt idx="775">
                  <c:v>0.982</c:v>
                </c:pt>
                <c:pt idx="776">
                  <c:v>0.982</c:v>
                </c:pt>
                <c:pt idx="777">
                  <c:v>0.982</c:v>
                </c:pt>
                <c:pt idx="778">
                  <c:v>0.982</c:v>
                </c:pt>
                <c:pt idx="779">
                  <c:v>0.982</c:v>
                </c:pt>
                <c:pt idx="780">
                  <c:v>0.982</c:v>
                </c:pt>
                <c:pt idx="781">
                  <c:v>0.982</c:v>
                </c:pt>
                <c:pt idx="782">
                  <c:v>0.982</c:v>
                </c:pt>
                <c:pt idx="783">
                  <c:v>0.982</c:v>
                </c:pt>
                <c:pt idx="784">
                  <c:v>0.982</c:v>
                </c:pt>
                <c:pt idx="785">
                  <c:v>0.982</c:v>
                </c:pt>
                <c:pt idx="786">
                  <c:v>0.982</c:v>
                </c:pt>
                <c:pt idx="787">
                  <c:v>0.982</c:v>
                </c:pt>
                <c:pt idx="788">
                  <c:v>0.982</c:v>
                </c:pt>
                <c:pt idx="789">
                  <c:v>0.982</c:v>
                </c:pt>
                <c:pt idx="790">
                  <c:v>0.982</c:v>
                </c:pt>
                <c:pt idx="791">
                  <c:v>0.982</c:v>
                </c:pt>
                <c:pt idx="792">
                  <c:v>0.982</c:v>
                </c:pt>
                <c:pt idx="793">
                  <c:v>0.982</c:v>
                </c:pt>
                <c:pt idx="794">
                  <c:v>0.982</c:v>
                </c:pt>
                <c:pt idx="795">
                  <c:v>0.982</c:v>
                </c:pt>
                <c:pt idx="796">
                  <c:v>0.982</c:v>
                </c:pt>
                <c:pt idx="797">
                  <c:v>0.982</c:v>
                </c:pt>
                <c:pt idx="798">
                  <c:v>0.982</c:v>
                </c:pt>
                <c:pt idx="799">
                  <c:v>0.982</c:v>
                </c:pt>
                <c:pt idx="800">
                  <c:v>0.982</c:v>
                </c:pt>
                <c:pt idx="801">
                  <c:v>0.982</c:v>
                </c:pt>
                <c:pt idx="802">
                  <c:v>0.982</c:v>
                </c:pt>
                <c:pt idx="803">
                  <c:v>0.982</c:v>
                </c:pt>
                <c:pt idx="804">
                  <c:v>0.982</c:v>
                </c:pt>
                <c:pt idx="805">
                  <c:v>0.982</c:v>
                </c:pt>
                <c:pt idx="806">
                  <c:v>0.982</c:v>
                </c:pt>
                <c:pt idx="807">
                  <c:v>0.982</c:v>
                </c:pt>
                <c:pt idx="808">
                  <c:v>0.982</c:v>
                </c:pt>
                <c:pt idx="809">
                  <c:v>0.982</c:v>
                </c:pt>
                <c:pt idx="810">
                  <c:v>0.982</c:v>
                </c:pt>
                <c:pt idx="811">
                  <c:v>0.982</c:v>
                </c:pt>
                <c:pt idx="812">
                  <c:v>0.982</c:v>
                </c:pt>
                <c:pt idx="813">
                  <c:v>0.982</c:v>
                </c:pt>
                <c:pt idx="814">
                  <c:v>0.982</c:v>
                </c:pt>
                <c:pt idx="815">
                  <c:v>0.982</c:v>
                </c:pt>
                <c:pt idx="816">
                  <c:v>0.982</c:v>
                </c:pt>
                <c:pt idx="817">
                  <c:v>0.982</c:v>
                </c:pt>
                <c:pt idx="818">
                  <c:v>0.982</c:v>
                </c:pt>
                <c:pt idx="819">
                  <c:v>0.982</c:v>
                </c:pt>
                <c:pt idx="820">
                  <c:v>0.982</c:v>
                </c:pt>
                <c:pt idx="821">
                  <c:v>0.982</c:v>
                </c:pt>
                <c:pt idx="822">
                  <c:v>0.982</c:v>
                </c:pt>
                <c:pt idx="823">
                  <c:v>0.982</c:v>
                </c:pt>
                <c:pt idx="824">
                  <c:v>0.982</c:v>
                </c:pt>
                <c:pt idx="825">
                  <c:v>0.982</c:v>
                </c:pt>
                <c:pt idx="826">
                  <c:v>0.982</c:v>
                </c:pt>
                <c:pt idx="827">
                  <c:v>0.982</c:v>
                </c:pt>
                <c:pt idx="828">
                  <c:v>0.982</c:v>
                </c:pt>
                <c:pt idx="829">
                  <c:v>0.982</c:v>
                </c:pt>
                <c:pt idx="830">
                  <c:v>0.982</c:v>
                </c:pt>
                <c:pt idx="831">
                  <c:v>0.982</c:v>
                </c:pt>
                <c:pt idx="832">
                  <c:v>0.982</c:v>
                </c:pt>
                <c:pt idx="833">
                  <c:v>0.982</c:v>
                </c:pt>
                <c:pt idx="834">
                  <c:v>0.982</c:v>
                </c:pt>
                <c:pt idx="835">
                  <c:v>0.982</c:v>
                </c:pt>
                <c:pt idx="836">
                  <c:v>0.982</c:v>
                </c:pt>
                <c:pt idx="837">
                  <c:v>0.982</c:v>
                </c:pt>
                <c:pt idx="838">
                  <c:v>0.982</c:v>
                </c:pt>
                <c:pt idx="839">
                  <c:v>0.982</c:v>
                </c:pt>
                <c:pt idx="840">
                  <c:v>0.982</c:v>
                </c:pt>
                <c:pt idx="841">
                  <c:v>0.982</c:v>
                </c:pt>
                <c:pt idx="842">
                  <c:v>0.982</c:v>
                </c:pt>
                <c:pt idx="843">
                  <c:v>0.982</c:v>
                </c:pt>
                <c:pt idx="844">
                  <c:v>0.982</c:v>
                </c:pt>
                <c:pt idx="845">
                  <c:v>0.982</c:v>
                </c:pt>
                <c:pt idx="846">
                  <c:v>0.982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HipPitchPositionActuatorValue</c:v>
                </c:pt>
              </c:strCache>
            </c:strRef>
          </c:tx>
          <c:spPr>
            <a:ln w="50800" cap="flat">
              <a:solidFill>
                <a:schemeClr val="accent2">
                  <a:hueOff val="-2473793"/>
                  <a:satOff val="-50209"/>
                  <a:lumOff val="23543"/>
                </a:schemeClr>
              </a:solidFill>
              <a:prstDash val="solid"/>
              <a:miter lim="400000"/>
            </a:ln>
            <a:effectLst/>
          </c:spPr>
          <c:marker>
            <c:symbol val="none"/>
          </c:marker>
          <c:cat>
            <c:strRef>
              <c:f>Sheet1!$A$2:$A$848</c:f>
              <c:strCache>
                <c:ptCount val="84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</c:strCache>
            </c:strRef>
          </c:cat>
          <c:val>
            <c:numRef>
              <c:f>Sheet1!$C$2:$C$848</c:f>
              <c:numCache>
                <c:formatCode>General</c:formatCode>
                <c:ptCount val="847"/>
                <c:pt idx="0">
                  <c:v>0.084</c:v>
                </c:pt>
                <c:pt idx="1">
                  <c:v>0.084</c:v>
                </c:pt>
                <c:pt idx="2">
                  <c:v>0.085</c:v>
                </c:pt>
                <c:pt idx="3">
                  <c:v>0.085</c:v>
                </c:pt>
                <c:pt idx="4">
                  <c:v>0.085</c:v>
                </c:pt>
                <c:pt idx="5">
                  <c:v>0.086</c:v>
                </c:pt>
                <c:pt idx="6">
                  <c:v>0.086</c:v>
                </c:pt>
                <c:pt idx="7">
                  <c:v>0.086</c:v>
                </c:pt>
                <c:pt idx="8">
                  <c:v>0.086</c:v>
                </c:pt>
                <c:pt idx="9">
                  <c:v>0.086</c:v>
                </c:pt>
                <c:pt idx="10">
                  <c:v>0.087</c:v>
                </c:pt>
                <c:pt idx="11">
                  <c:v>0.088</c:v>
                </c:pt>
                <c:pt idx="12">
                  <c:v>0.088</c:v>
                </c:pt>
                <c:pt idx="13">
                  <c:v>0.089</c:v>
                </c:pt>
                <c:pt idx="14">
                  <c:v>0.089</c:v>
                </c:pt>
                <c:pt idx="15">
                  <c:v>0.089</c:v>
                </c:pt>
                <c:pt idx="16">
                  <c:v>0.088</c:v>
                </c:pt>
                <c:pt idx="17">
                  <c:v>0.087</c:v>
                </c:pt>
                <c:pt idx="18">
                  <c:v>0.087</c:v>
                </c:pt>
                <c:pt idx="19">
                  <c:v>0.086</c:v>
                </c:pt>
                <c:pt idx="20">
                  <c:v>0.085</c:v>
                </c:pt>
                <c:pt idx="21">
                  <c:v>0.085</c:v>
                </c:pt>
                <c:pt idx="22">
                  <c:v>0.085</c:v>
                </c:pt>
                <c:pt idx="23">
                  <c:v>0.084</c:v>
                </c:pt>
                <c:pt idx="24">
                  <c:v>0.084</c:v>
                </c:pt>
                <c:pt idx="25">
                  <c:v>0.085</c:v>
                </c:pt>
                <c:pt idx="26">
                  <c:v>0.085</c:v>
                </c:pt>
                <c:pt idx="27">
                  <c:v>0.085</c:v>
                </c:pt>
                <c:pt idx="28">
                  <c:v>0.086</c:v>
                </c:pt>
                <c:pt idx="29">
                  <c:v>0.086</c:v>
                </c:pt>
                <c:pt idx="30">
                  <c:v>0.086</c:v>
                </c:pt>
                <c:pt idx="31">
                  <c:v>0.086</c:v>
                </c:pt>
                <c:pt idx="32">
                  <c:v>0.087</c:v>
                </c:pt>
                <c:pt idx="33">
                  <c:v>0.087</c:v>
                </c:pt>
                <c:pt idx="34">
                  <c:v>0.088</c:v>
                </c:pt>
                <c:pt idx="35">
                  <c:v>0.089</c:v>
                </c:pt>
                <c:pt idx="36">
                  <c:v>0.089</c:v>
                </c:pt>
                <c:pt idx="37">
                  <c:v>0.089</c:v>
                </c:pt>
                <c:pt idx="38">
                  <c:v>0.088</c:v>
                </c:pt>
                <c:pt idx="39">
                  <c:v>0.087</c:v>
                </c:pt>
                <c:pt idx="40">
                  <c:v>0.087</c:v>
                </c:pt>
                <c:pt idx="41">
                  <c:v>0.086</c:v>
                </c:pt>
                <c:pt idx="42">
                  <c:v>0.085</c:v>
                </c:pt>
                <c:pt idx="43">
                  <c:v>0.085</c:v>
                </c:pt>
                <c:pt idx="44">
                  <c:v>0.084</c:v>
                </c:pt>
                <c:pt idx="45">
                  <c:v>0.084</c:v>
                </c:pt>
                <c:pt idx="46">
                  <c:v>0.084</c:v>
                </c:pt>
                <c:pt idx="47">
                  <c:v>0.085</c:v>
                </c:pt>
                <c:pt idx="48">
                  <c:v>0.085</c:v>
                </c:pt>
                <c:pt idx="49">
                  <c:v>0.085</c:v>
                </c:pt>
                <c:pt idx="50">
                  <c:v>0.086</c:v>
                </c:pt>
                <c:pt idx="51">
                  <c:v>0.086</c:v>
                </c:pt>
                <c:pt idx="52">
                  <c:v>0.086</c:v>
                </c:pt>
                <c:pt idx="53">
                  <c:v>0.086</c:v>
                </c:pt>
                <c:pt idx="54">
                  <c:v>0.087</c:v>
                </c:pt>
                <c:pt idx="55">
                  <c:v>0.087</c:v>
                </c:pt>
                <c:pt idx="56">
                  <c:v>0.088</c:v>
                </c:pt>
                <c:pt idx="57">
                  <c:v>0.089</c:v>
                </c:pt>
                <c:pt idx="58">
                  <c:v>0.089</c:v>
                </c:pt>
                <c:pt idx="59">
                  <c:v>0.089</c:v>
                </c:pt>
                <c:pt idx="60">
                  <c:v>0.089</c:v>
                </c:pt>
                <c:pt idx="61">
                  <c:v>0.088</c:v>
                </c:pt>
                <c:pt idx="62">
                  <c:v>0.087</c:v>
                </c:pt>
                <c:pt idx="63">
                  <c:v>0.086</c:v>
                </c:pt>
                <c:pt idx="64">
                  <c:v>0.085</c:v>
                </c:pt>
                <c:pt idx="65">
                  <c:v>0.085</c:v>
                </c:pt>
                <c:pt idx="66">
                  <c:v>0.084</c:v>
                </c:pt>
                <c:pt idx="67">
                  <c:v>0.084</c:v>
                </c:pt>
                <c:pt idx="68">
                  <c:v>0.084</c:v>
                </c:pt>
                <c:pt idx="69">
                  <c:v>0.085</c:v>
                </c:pt>
                <c:pt idx="70">
                  <c:v>0.085</c:v>
                </c:pt>
                <c:pt idx="71">
                  <c:v>0.085</c:v>
                </c:pt>
                <c:pt idx="72">
                  <c:v>0.086</c:v>
                </c:pt>
                <c:pt idx="73">
                  <c:v>0.086</c:v>
                </c:pt>
                <c:pt idx="74">
                  <c:v>0.086</c:v>
                </c:pt>
                <c:pt idx="75">
                  <c:v>0.086</c:v>
                </c:pt>
                <c:pt idx="76">
                  <c:v>0.087</c:v>
                </c:pt>
                <c:pt idx="77">
                  <c:v>0.087</c:v>
                </c:pt>
                <c:pt idx="78">
                  <c:v>0.088</c:v>
                </c:pt>
                <c:pt idx="79">
                  <c:v>0.089</c:v>
                </c:pt>
                <c:pt idx="80">
                  <c:v>0.089</c:v>
                </c:pt>
                <c:pt idx="81">
                  <c:v>0.089</c:v>
                </c:pt>
                <c:pt idx="82">
                  <c:v>0.089</c:v>
                </c:pt>
                <c:pt idx="83">
                  <c:v>0.088</c:v>
                </c:pt>
                <c:pt idx="84">
                  <c:v>0.088</c:v>
                </c:pt>
                <c:pt idx="85">
                  <c:v>0.087</c:v>
                </c:pt>
                <c:pt idx="86">
                  <c:v>0.086</c:v>
                </c:pt>
                <c:pt idx="87">
                  <c:v>0.086</c:v>
                </c:pt>
                <c:pt idx="88">
                  <c:v>0.085</c:v>
                </c:pt>
                <c:pt idx="89">
                  <c:v>0.085</c:v>
                </c:pt>
                <c:pt idx="90">
                  <c:v>0.084</c:v>
                </c:pt>
                <c:pt idx="91">
                  <c:v>0.084</c:v>
                </c:pt>
                <c:pt idx="92">
                  <c:v>0.085</c:v>
                </c:pt>
                <c:pt idx="93">
                  <c:v>0.085</c:v>
                </c:pt>
                <c:pt idx="94">
                  <c:v>0.085</c:v>
                </c:pt>
                <c:pt idx="95">
                  <c:v>0.086</c:v>
                </c:pt>
                <c:pt idx="96">
                  <c:v>0.086</c:v>
                </c:pt>
                <c:pt idx="97">
                  <c:v>0.086</c:v>
                </c:pt>
                <c:pt idx="98">
                  <c:v>0.086</c:v>
                </c:pt>
                <c:pt idx="99">
                  <c:v>0.087</c:v>
                </c:pt>
                <c:pt idx="100">
                  <c:v>0.087</c:v>
                </c:pt>
                <c:pt idx="101">
                  <c:v>0.088</c:v>
                </c:pt>
                <c:pt idx="102">
                  <c:v>0.088</c:v>
                </c:pt>
                <c:pt idx="103">
                  <c:v>0.089</c:v>
                </c:pt>
                <c:pt idx="104">
                  <c:v>0.089</c:v>
                </c:pt>
                <c:pt idx="105">
                  <c:v>0.089</c:v>
                </c:pt>
                <c:pt idx="106">
                  <c:v>0.088</c:v>
                </c:pt>
                <c:pt idx="107">
                  <c:v>0.087</c:v>
                </c:pt>
                <c:pt idx="108">
                  <c:v>0.087</c:v>
                </c:pt>
                <c:pt idx="109">
                  <c:v>0.086</c:v>
                </c:pt>
                <c:pt idx="110">
                  <c:v>0.085</c:v>
                </c:pt>
                <c:pt idx="111">
                  <c:v>0.085</c:v>
                </c:pt>
                <c:pt idx="112">
                  <c:v>0.084</c:v>
                </c:pt>
                <c:pt idx="113">
                  <c:v>0.084</c:v>
                </c:pt>
                <c:pt idx="114">
                  <c:v>0.085</c:v>
                </c:pt>
                <c:pt idx="115">
                  <c:v>0.085</c:v>
                </c:pt>
                <c:pt idx="116">
                  <c:v>0.085</c:v>
                </c:pt>
                <c:pt idx="117">
                  <c:v>0.086</c:v>
                </c:pt>
                <c:pt idx="118">
                  <c:v>0.086</c:v>
                </c:pt>
                <c:pt idx="119">
                  <c:v>0.086</c:v>
                </c:pt>
                <c:pt idx="120">
                  <c:v>0.086</c:v>
                </c:pt>
                <c:pt idx="121">
                  <c:v>0.087</c:v>
                </c:pt>
                <c:pt idx="122">
                  <c:v>0.087</c:v>
                </c:pt>
                <c:pt idx="123">
                  <c:v>0.088</c:v>
                </c:pt>
                <c:pt idx="124">
                  <c:v>0.089</c:v>
                </c:pt>
                <c:pt idx="125">
                  <c:v>0.089</c:v>
                </c:pt>
                <c:pt idx="126">
                  <c:v>0.089</c:v>
                </c:pt>
                <c:pt idx="127">
                  <c:v>0.089</c:v>
                </c:pt>
                <c:pt idx="128">
                  <c:v>0.088</c:v>
                </c:pt>
                <c:pt idx="129">
                  <c:v>0.087</c:v>
                </c:pt>
                <c:pt idx="130">
                  <c:v>0.086</c:v>
                </c:pt>
                <c:pt idx="131">
                  <c:v>0.086</c:v>
                </c:pt>
                <c:pt idx="132">
                  <c:v>0.085</c:v>
                </c:pt>
                <c:pt idx="133">
                  <c:v>0.085</c:v>
                </c:pt>
                <c:pt idx="134">
                  <c:v>0.085</c:v>
                </c:pt>
                <c:pt idx="135">
                  <c:v>0.085</c:v>
                </c:pt>
                <c:pt idx="136">
                  <c:v>0.085</c:v>
                </c:pt>
                <c:pt idx="137">
                  <c:v>0.085</c:v>
                </c:pt>
                <c:pt idx="138">
                  <c:v>0.085</c:v>
                </c:pt>
                <c:pt idx="139">
                  <c:v>0.085</c:v>
                </c:pt>
                <c:pt idx="140">
                  <c:v>0.085</c:v>
                </c:pt>
                <c:pt idx="141">
                  <c:v>0.085</c:v>
                </c:pt>
                <c:pt idx="142">
                  <c:v>0.085</c:v>
                </c:pt>
                <c:pt idx="143">
                  <c:v>0.085</c:v>
                </c:pt>
                <c:pt idx="144">
                  <c:v>0.085</c:v>
                </c:pt>
                <c:pt idx="145">
                  <c:v>0.085</c:v>
                </c:pt>
                <c:pt idx="146">
                  <c:v>0.085</c:v>
                </c:pt>
                <c:pt idx="147">
                  <c:v>0.085</c:v>
                </c:pt>
                <c:pt idx="148">
                  <c:v>0.085</c:v>
                </c:pt>
                <c:pt idx="149">
                  <c:v>0.086</c:v>
                </c:pt>
                <c:pt idx="150">
                  <c:v>0.087</c:v>
                </c:pt>
                <c:pt idx="151">
                  <c:v>0.088</c:v>
                </c:pt>
                <c:pt idx="152">
                  <c:v>0.089</c:v>
                </c:pt>
                <c:pt idx="153">
                  <c:v>0.09</c:v>
                </c:pt>
                <c:pt idx="154">
                  <c:v>0.091</c:v>
                </c:pt>
                <c:pt idx="155">
                  <c:v>0.092</c:v>
                </c:pt>
                <c:pt idx="156">
                  <c:v>0.093</c:v>
                </c:pt>
                <c:pt idx="157">
                  <c:v>0.093</c:v>
                </c:pt>
                <c:pt idx="158">
                  <c:v>0.094</c:v>
                </c:pt>
                <c:pt idx="159">
                  <c:v>0.094</c:v>
                </c:pt>
                <c:pt idx="160">
                  <c:v>0.094</c:v>
                </c:pt>
                <c:pt idx="161">
                  <c:v>0.094</c:v>
                </c:pt>
                <c:pt idx="162">
                  <c:v>0.094</c:v>
                </c:pt>
                <c:pt idx="163">
                  <c:v>0.094</c:v>
                </c:pt>
                <c:pt idx="164">
                  <c:v>0.094</c:v>
                </c:pt>
                <c:pt idx="165">
                  <c:v>0.094</c:v>
                </c:pt>
                <c:pt idx="166">
                  <c:v>0.094</c:v>
                </c:pt>
                <c:pt idx="167">
                  <c:v>0.094</c:v>
                </c:pt>
                <c:pt idx="168">
                  <c:v>0.094</c:v>
                </c:pt>
                <c:pt idx="169">
                  <c:v>0.093</c:v>
                </c:pt>
                <c:pt idx="170">
                  <c:v>0.093</c:v>
                </c:pt>
                <c:pt idx="171">
                  <c:v>0.091</c:v>
                </c:pt>
                <c:pt idx="172">
                  <c:v>0.09</c:v>
                </c:pt>
                <c:pt idx="173">
                  <c:v>0.088</c:v>
                </c:pt>
                <c:pt idx="174">
                  <c:v>0.086</c:v>
                </c:pt>
                <c:pt idx="175">
                  <c:v>0.085</c:v>
                </c:pt>
                <c:pt idx="176">
                  <c:v>0.085</c:v>
                </c:pt>
                <c:pt idx="177">
                  <c:v>0.086</c:v>
                </c:pt>
                <c:pt idx="178">
                  <c:v>0.088</c:v>
                </c:pt>
                <c:pt idx="179">
                  <c:v>0.091</c:v>
                </c:pt>
                <c:pt idx="180">
                  <c:v>0.095</c:v>
                </c:pt>
                <c:pt idx="181">
                  <c:v>0.101</c:v>
                </c:pt>
                <c:pt idx="182">
                  <c:v>0.104</c:v>
                </c:pt>
                <c:pt idx="183">
                  <c:v>0.107</c:v>
                </c:pt>
                <c:pt idx="184">
                  <c:v>0.11</c:v>
                </c:pt>
                <c:pt idx="185">
                  <c:v>0.111</c:v>
                </c:pt>
                <c:pt idx="186">
                  <c:v>0.111</c:v>
                </c:pt>
                <c:pt idx="187">
                  <c:v>0.11</c:v>
                </c:pt>
                <c:pt idx="188">
                  <c:v>0.109</c:v>
                </c:pt>
                <c:pt idx="189">
                  <c:v>0.106</c:v>
                </c:pt>
                <c:pt idx="190">
                  <c:v>0.102</c:v>
                </c:pt>
                <c:pt idx="191">
                  <c:v>0.099</c:v>
                </c:pt>
                <c:pt idx="192">
                  <c:v>0.095</c:v>
                </c:pt>
                <c:pt idx="193">
                  <c:v>0.092</c:v>
                </c:pt>
                <c:pt idx="194">
                  <c:v>0.089</c:v>
                </c:pt>
                <c:pt idx="195">
                  <c:v>0.088</c:v>
                </c:pt>
                <c:pt idx="196">
                  <c:v>0.089</c:v>
                </c:pt>
                <c:pt idx="197">
                  <c:v>0.091</c:v>
                </c:pt>
                <c:pt idx="198">
                  <c:v>0.094</c:v>
                </c:pt>
                <c:pt idx="199">
                  <c:v>0.098</c:v>
                </c:pt>
                <c:pt idx="200">
                  <c:v>0.102</c:v>
                </c:pt>
                <c:pt idx="201">
                  <c:v>0.105</c:v>
                </c:pt>
                <c:pt idx="202">
                  <c:v>0.107</c:v>
                </c:pt>
                <c:pt idx="203">
                  <c:v>0.109</c:v>
                </c:pt>
                <c:pt idx="204">
                  <c:v>0.109</c:v>
                </c:pt>
                <c:pt idx="205">
                  <c:v>0.11</c:v>
                </c:pt>
                <c:pt idx="206">
                  <c:v>0.109</c:v>
                </c:pt>
                <c:pt idx="207">
                  <c:v>0.108</c:v>
                </c:pt>
                <c:pt idx="208">
                  <c:v>0.106</c:v>
                </c:pt>
                <c:pt idx="209">
                  <c:v>0.103</c:v>
                </c:pt>
                <c:pt idx="210">
                  <c:v>0.099</c:v>
                </c:pt>
                <c:pt idx="211">
                  <c:v>0.095</c:v>
                </c:pt>
                <c:pt idx="212">
                  <c:v>0.091</c:v>
                </c:pt>
                <c:pt idx="213">
                  <c:v>0.09</c:v>
                </c:pt>
                <c:pt idx="214">
                  <c:v>0.088</c:v>
                </c:pt>
                <c:pt idx="215">
                  <c:v>0.088</c:v>
                </c:pt>
                <c:pt idx="216">
                  <c:v>0.087</c:v>
                </c:pt>
                <c:pt idx="217">
                  <c:v>0.085</c:v>
                </c:pt>
                <c:pt idx="218">
                  <c:v>0.085</c:v>
                </c:pt>
                <c:pt idx="219">
                  <c:v>0.084</c:v>
                </c:pt>
                <c:pt idx="220">
                  <c:v>0.084</c:v>
                </c:pt>
                <c:pt idx="221">
                  <c:v>0.084</c:v>
                </c:pt>
                <c:pt idx="222">
                  <c:v>0.086</c:v>
                </c:pt>
                <c:pt idx="223">
                  <c:v>0.088</c:v>
                </c:pt>
                <c:pt idx="224">
                  <c:v>0.091</c:v>
                </c:pt>
                <c:pt idx="225">
                  <c:v>0.095</c:v>
                </c:pt>
                <c:pt idx="226">
                  <c:v>0.098</c:v>
                </c:pt>
                <c:pt idx="227">
                  <c:v>0.104</c:v>
                </c:pt>
                <c:pt idx="228">
                  <c:v>0.107</c:v>
                </c:pt>
                <c:pt idx="229">
                  <c:v>0.109</c:v>
                </c:pt>
                <c:pt idx="230">
                  <c:v>0.11</c:v>
                </c:pt>
                <c:pt idx="231">
                  <c:v>0.111</c:v>
                </c:pt>
                <c:pt idx="232">
                  <c:v>0.111</c:v>
                </c:pt>
                <c:pt idx="233">
                  <c:v>0.111</c:v>
                </c:pt>
                <c:pt idx="234">
                  <c:v>0.109</c:v>
                </c:pt>
                <c:pt idx="235">
                  <c:v>0.106</c:v>
                </c:pt>
                <c:pt idx="236">
                  <c:v>0.102</c:v>
                </c:pt>
                <c:pt idx="237">
                  <c:v>0.097</c:v>
                </c:pt>
                <c:pt idx="238">
                  <c:v>0.094</c:v>
                </c:pt>
                <c:pt idx="239">
                  <c:v>0.091</c:v>
                </c:pt>
                <c:pt idx="240">
                  <c:v>0.089</c:v>
                </c:pt>
                <c:pt idx="241">
                  <c:v>0.089</c:v>
                </c:pt>
                <c:pt idx="242">
                  <c:v>0.09</c:v>
                </c:pt>
                <c:pt idx="243">
                  <c:v>0.093</c:v>
                </c:pt>
                <c:pt idx="244">
                  <c:v>0.097</c:v>
                </c:pt>
                <c:pt idx="245">
                  <c:v>0.1</c:v>
                </c:pt>
                <c:pt idx="246">
                  <c:v>0.104</c:v>
                </c:pt>
                <c:pt idx="247">
                  <c:v>0.106</c:v>
                </c:pt>
                <c:pt idx="248">
                  <c:v>0.108</c:v>
                </c:pt>
                <c:pt idx="249">
                  <c:v>0.109</c:v>
                </c:pt>
                <c:pt idx="250">
                  <c:v>0.11</c:v>
                </c:pt>
                <c:pt idx="251">
                  <c:v>0.109</c:v>
                </c:pt>
                <c:pt idx="252">
                  <c:v>0.108</c:v>
                </c:pt>
                <c:pt idx="253">
                  <c:v>0.105</c:v>
                </c:pt>
                <c:pt idx="254">
                  <c:v>0.102</c:v>
                </c:pt>
                <c:pt idx="255">
                  <c:v>0.099</c:v>
                </c:pt>
                <c:pt idx="256">
                  <c:v>0.095</c:v>
                </c:pt>
                <c:pt idx="257">
                  <c:v>0.093</c:v>
                </c:pt>
                <c:pt idx="258">
                  <c:v>0.09</c:v>
                </c:pt>
                <c:pt idx="259">
                  <c:v>0.089</c:v>
                </c:pt>
                <c:pt idx="260">
                  <c:v>0.089</c:v>
                </c:pt>
                <c:pt idx="261">
                  <c:v>0.089</c:v>
                </c:pt>
                <c:pt idx="262">
                  <c:v>0.089</c:v>
                </c:pt>
                <c:pt idx="263">
                  <c:v>0.089</c:v>
                </c:pt>
                <c:pt idx="264">
                  <c:v>0.088</c:v>
                </c:pt>
                <c:pt idx="265">
                  <c:v>0.088</c:v>
                </c:pt>
                <c:pt idx="266">
                  <c:v>0.088</c:v>
                </c:pt>
                <c:pt idx="267">
                  <c:v>0.088</c:v>
                </c:pt>
                <c:pt idx="268">
                  <c:v>0.088</c:v>
                </c:pt>
                <c:pt idx="269">
                  <c:v>0.088</c:v>
                </c:pt>
                <c:pt idx="270">
                  <c:v>0.088</c:v>
                </c:pt>
                <c:pt idx="271">
                  <c:v>0.088</c:v>
                </c:pt>
                <c:pt idx="272">
                  <c:v>0.088</c:v>
                </c:pt>
                <c:pt idx="273">
                  <c:v>0.088</c:v>
                </c:pt>
                <c:pt idx="274">
                  <c:v>0.088</c:v>
                </c:pt>
                <c:pt idx="275">
                  <c:v>0.088</c:v>
                </c:pt>
                <c:pt idx="276">
                  <c:v>0.088</c:v>
                </c:pt>
                <c:pt idx="277">
                  <c:v>0.088</c:v>
                </c:pt>
                <c:pt idx="278">
                  <c:v>0.088</c:v>
                </c:pt>
                <c:pt idx="279">
                  <c:v>0.088</c:v>
                </c:pt>
                <c:pt idx="280">
                  <c:v>0.088</c:v>
                </c:pt>
                <c:pt idx="281">
                  <c:v>0.088</c:v>
                </c:pt>
                <c:pt idx="282">
                  <c:v>0.088</c:v>
                </c:pt>
                <c:pt idx="283">
                  <c:v>0.089</c:v>
                </c:pt>
                <c:pt idx="284">
                  <c:v>0.09</c:v>
                </c:pt>
                <c:pt idx="285">
                  <c:v>0.091</c:v>
                </c:pt>
                <c:pt idx="286">
                  <c:v>0.093</c:v>
                </c:pt>
                <c:pt idx="287">
                  <c:v>0.093</c:v>
                </c:pt>
                <c:pt idx="288">
                  <c:v>0.094</c:v>
                </c:pt>
                <c:pt idx="289">
                  <c:v>0.094</c:v>
                </c:pt>
                <c:pt idx="290">
                  <c:v>0.094</c:v>
                </c:pt>
                <c:pt idx="291">
                  <c:v>0.094</c:v>
                </c:pt>
                <c:pt idx="292">
                  <c:v>0.094</c:v>
                </c:pt>
                <c:pt idx="293">
                  <c:v>0.094</c:v>
                </c:pt>
                <c:pt idx="294">
                  <c:v>0.094</c:v>
                </c:pt>
                <c:pt idx="295">
                  <c:v>0.094</c:v>
                </c:pt>
                <c:pt idx="296">
                  <c:v>0.094</c:v>
                </c:pt>
                <c:pt idx="297">
                  <c:v>0.094</c:v>
                </c:pt>
                <c:pt idx="298">
                  <c:v>0.094</c:v>
                </c:pt>
                <c:pt idx="299">
                  <c:v>0.094</c:v>
                </c:pt>
                <c:pt idx="300">
                  <c:v>0.094</c:v>
                </c:pt>
                <c:pt idx="301">
                  <c:v>0.094</c:v>
                </c:pt>
                <c:pt idx="302">
                  <c:v>0.094</c:v>
                </c:pt>
                <c:pt idx="303">
                  <c:v>0.096</c:v>
                </c:pt>
                <c:pt idx="304">
                  <c:v>0.1</c:v>
                </c:pt>
                <c:pt idx="305">
                  <c:v>0.107</c:v>
                </c:pt>
                <c:pt idx="306">
                  <c:v>0.115</c:v>
                </c:pt>
                <c:pt idx="307">
                  <c:v>0.124</c:v>
                </c:pt>
                <c:pt idx="308">
                  <c:v>0.135</c:v>
                </c:pt>
                <c:pt idx="309">
                  <c:v>0.149</c:v>
                </c:pt>
                <c:pt idx="310">
                  <c:v>0.168</c:v>
                </c:pt>
                <c:pt idx="311">
                  <c:v>0.19</c:v>
                </c:pt>
                <c:pt idx="312">
                  <c:v>0.209</c:v>
                </c:pt>
                <c:pt idx="313">
                  <c:v>0.225</c:v>
                </c:pt>
                <c:pt idx="314">
                  <c:v>0.245</c:v>
                </c:pt>
                <c:pt idx="315">
                  <c:v>0.266</c:v>
                </c:pt>
                <c:pt idx="316">
                  <c:v>0.288</c:v>
                </c:pt>
                <c:pt idx="317">
                  <c:v>0.313</c:v>
                </c:pt>
                <c:pt idx="318">
                  <c:v>0.339</c:v>
                </c:pt>
                <c:pt idx="319">
                  <c:v>0.363</c:v>
                </c:pt>
                <c:pt idx="320">
                  <c:v>0.386</c:v>
                </c:pt>
                <c:pt idx="321">
                  <c:v>0.41</c:v>
                </c:pt>
                <c:pt idx="322">
                  <c:v>0.434</c:v>
                </c:pt>
                <c:pt idx="323">
                  <c:v>0.455</c:v>
                </c:pt>
                <c:pt idx="324">
                  <c:v>0.483</c:v>
                </c:pt>
                <c:pt idx="325">
                  <c:v>0.511</c:v>
                </c:pt>
                <c:pt idx="326">
                  <c:v>0.536</c:v>
                </c:pt>
                <c:pt idx="327">
                  <c:v>0.561</c:v>
                </c:pt>
                <c:pt idx="328">
                  <c:v>0.583</c:v>
                </c:pt>
                <c:pt idx="329">
                  <c:v>0.613</c:v>
                </c:pt>
                <c:pt idx="330">
                  <c:v>0.639</c:v>
                </c:pt>
                <c:pt idx="331">
                  <c:v>0.668</c:v>
                </c:pt>
                <c:pt idx="332">
                  <c:v>0.693</c:v>
                </c:pt>
                <c:pt idx="333">
                  <c:v>0.716</c:v>
                </c:pt>
                <c:pt idx="334">
                  <c:v>0.742</c:v>
                </c:pt>
                <c:pt idx="335">
                  <c:v>0.766</c:v>
                </c:pt>
                <c:pt idx="336">
                  <c:v>0.792</c:v>
                </c:pt>
                <c:pt idx="337">
                  <c:v>0.813</c:v>
                </c:pt>
                <c:pt idx="338">
                  <c:v>0.827</c:v>
                </c:pt>
                <c:pt idx="339">
                  <c:v>0.839</c:v>
                </c:pt>
                <c:pt idx="340">
                  <c:v>0.849</c:v>
                </c:pt>
                <c:pt idx="341">
                  <c:v>0.856</c:v>
                </c:pt>
                <c:pt idx="342">
                  <c:v>0.859</c:v>
                </c:pt>
                <c:pt idx="343">
                  <c:v>0.86</c:v>
                </c:pt>
                <c:pt idx="344">
                  <c:v>0.859</c:v>
                </c:pt>
                <c:pt idx="345">
                  <c:v>0.854</c:v>
                </c:pt>
                <c:pt idx="346">
                  <c:v>0.846</c:v>
                </c:pt>
                <c:pt idx="347">
                  <c:v>0.836</c:v>
                </c:pt>
                <c:pt idx="348">
                  <c:v>0.824</c:v>
                </c:pt>
                <c:pt idx="349">
                  <c:v>0.807</c:v>
                </c:pt>
                <c:pt idx="350">
                  <c:v>0.785</c:v>
                </c:pt>
                <c:pt idx="351">
                  <c:v>0.762</c:v>
                </c:pt>
                <c:pt idx="352">
                  <c:v>0.736</c:v>
                </c:pt>
                <c:pt idx="353">
                  <c:v>0.712</c:v>
                </c:pt>
                <c:pt idx="354">
                  <c:v>0.681</c:v>
                </c:pt>
                <c:pt idx="355">
                  <c:v>0.643</c:v>
                </c:pt>
                <c:pt idx="356">
                  <c:v>0.613</c:v>
                </c:pt>
                <c:pt idx="357">
                  <c:v>0.562</c:v>
                </c:pt>
                <c:pt idx="358">
                  <c:v>0.526</c:v>
                </c:pt>
                <c:pt idx="359">
                  <c:v>0.494</c:v>
                </c:pt>
                <c:pt idx="360">
                  <c:v>0.445</c:v>
                </c:pt>
                <c:pt idx="361">
                  <c:v>0.4</c:v>
                </c:pt>
                <c:pt idx="362">
                  <c:v>0.36</c:v>
                </c:pt>
                <c:pt idx="363">
                  <c:v>0.296</c:v>
                </c:pt>
                <c:pt idx="364">
                  <c:v>0.254</c:v>
                </c:pt>
                <c:pt idx="365">
                  <c:v>0.213</c:v>
                </c:pt>
                <c:pt idx="366">
                  <c:v>0.165</c:v>
                </c:pt>
                <c:pt idx="367">
                  <c:v>0.122</c:v>
                </c:pt>
                <c:pt idx="368">
                  <c:v>0.087</c:v>
                </c:pt>
                <c:pt idx="369">
                  <c:v>0.045</c:v>
                </c:pt>
                <c:pt idx="370">
                  <c:v>-0.008</c:v>
                </c:pt>
                <c:pt idx="371">
                  <c:v>-0.049</c:v>
                </c:pt>
                <c:pt idx="372">
                  <c:v>-0.088</c:v>
                </c:pt>
                <c:pt idx="373">
                  <c:v>-0.128</c:v>
                </c:pt>
                <c:pt idx="374">
                  <c:v>-0.166</c:v>
                </c:pt>
                <c:pt idx="375">
                  <c:v>-0.209</c:v>
                </c:pt>
                <c:pt idx="376">
                  <c:v>-0.25</c:v>
                </c:pt>
                <c:pt idx="377">
                  <c:v>-0.29</c:v>
                </c:pt>
                <c:pt idx="378">
                  <c:v>-0.323</c:v>
                </c:pt>
                <c:pt idx="379">
                  <c:v>-0.36</c:v>
                </c:pt>
                <c:pt idx="380">
                  <c:v>-0.386</c:v>
                </c:pt>
                <c:pt idx="381">
                  <c:v>-0.415</c:v>
                </c:pt>
                <c:pt idx="382">
                  <c:v>-0.447</c:v>
                </c:pt>
                <c:pt idx="383">
                  <c:v>-0.476</c:v>
                </c:pt>
                <c:pt idx="384">
                  <c:v>-0.507</c:v>
                </c:pt>
                <c:pt idx="385">
                  <c:v>-0.533</c:v>
                </c:pt>
                <c:pt idx="386">
                  <c:v>-0.552</c:v>
                </c:pt>
                <c:pt idx="387">
                  <c:v>-0.568</c:v>
                </c:pt>
                <c:pt idx="388">
                  <c:v>-0.581</c:v>
                </c:pt>
                <c:pt idx="389">
                  <c:v>-0.592</c:v>
                </c:pt>
                <c:pt idx="390">
                  <c:v>-0.599</c:v>
                </c:pt>
                <c:pt idx="391">
                  <c:v>-0.603</c:v>
                </c:pt>
                <c:pt idx="392">
                  <c:v>-0.603</c:v>
                </c:pt>
                <c:pt idx="393">
                  <c:v>-0.602</c:v>
                </c:pt>
                <c:pt idx="394">
                  <c:v>-0.596</c:v>
                </c:pt>
                <c:pt idx="395">
                  <c:v>-0.586</c:v>
                </c:pt>
                <c:pt idx="396">
                  <c:v>-0.571</c:v>
                </c:pt>
                <c:pt idx="397">
                  <c:v>-0.554</c:v>
                </c:pt>
                <c:pt idx="398">
                  <c:v>-0.531</c:v>
                </c:pt>
                <c:pt idx="399">
                  <c:v>-0.512</c:v>
                </c:pt>
                <c:pt idx="400">
                  <c:v>-0.487</c:v>
                </c:pt>
                <c:pt idx="401">
                  <c:v>-0.464</c:v>
                </c:pt>
                <c:pt idx="402">
                  <c:v>-0.421</c:v>
                </c:pt>
                <c:pt idx="403">
                  <c:v>-0.394</c:v>
                </c:pt>
                <c:pt idx="404">
                  <c:v>-0.356</c:v>
                </c:pt>
                <c:pt idx="405">
                  <c:v>-0.32</c:v>
                </c:pt>
                <c:pt idx="406">
                  <c:v>-0.289</c:v>
                </c:pt>
                <c:pt idx="407">
                  <c:v>-0.251</c:v>
                </c:pt>
                <c:pt idx="408">
                  <c:v>-0.212</c:v>
                </c:pt>
                <c:pt idx="409">
                  <c:v>-0.144</c:v>
                </c:pt>
                <c:pt idx="410">
                  <c:v>-0.097</c:v>
                </c:pt>
                <c:pt idx="411">
                  <c:v>-0.061</c:v>
                </c:pt>
                <c:pt idx="412">
                  <c:v>-0.019</c:v>
                </c:pt>
                <c:pt idx="413">
                  <c:v>0.03</c:v>
                </c:pt>
                <c:pt idx="414">
                  <c:v>0.073</c:v>
                </c:pt>
                <c:pt idx="415">
                  <c:v>0.135</c:v>
                </c:pt>
                <c:pt idx="416">
                  <c:v>0.172</c:v>
                </c:pt>
                <c:pt idx="417">
                  <c:v>0.215</c:v>
                </c:pt>
                <c:pt idx="418">
                  <c:v>0.264</c:v>
                </c:pt>
                <c:pt idx="419">
                  <c:v>0.313</c:v>
                </c:pt>
                <c:pt idx="420">
                  <c:v>0.355</c:v>
                </c:pt>
                <c:pt idx="421">
                  <c:v>0.413</c:v>
                </c:pt>
                <c:pt idx="422">
                  <c:v>0.452</c:v>
                </c:pt>
                <c:pt idx="423">
                  <c:v>0.49</c:v>
                </c:pt>
                <c:pt idx="424">
                  <c:v>0.527</c:v>
                </c:pt>
                <c:pt idx="425">
                  <c:v>0.567</c:v>
                </c:pt>
                <c:pt idx="426">
                  <c:v>0.606</c:v>
                </c:pt>
                <c:pt idx="427">
                  <c:v>0.639</c:v>
                </c:pt>
                <c:pt idx="428">
                  <c:v>0.676</c:v>
                </c:pt>
                <c:pt idx="429">
                  <c:v>0.706</c:v>
                </c:pt>
                <c:pt idx="430">
                  <c:v>0.734</c:v>
                </c:pt>
                <c:pt idx="431">
                  <c:v>0.762</c:v>
                </c:pt>
                <c:pt idx="432">
                  <c:v>0.783</c:v>
                </c:pt>
                <c:pt idx="433">
                  <c:v>0.805</c:v>
                </c:pt>
                <c:pt idx="434">
                  <c:v>0.823</c:v>
                </c:pt>
                <c:pt idx="435">
                  <c:v>0.829</c:v>
                </c:pt>
                <c:pt idx="436">
                  <c:v>0.832</c:v>
                </c:pt>
                <c:pt idx="437">
                  <c:v>0.831</c:v>
                </c:pt>
                <c:pt idx="438">
                  <c:v>0.827</c:v>
                </c:pt>
                <c:pt idx="439">
                  <c:v>0.818</c:v>
                </c:pt>
                <c:pt idx="440">
                  <c:v>0.806</c:v>
                </c:pt>
                <c:pt idx="441">
                  <c:v>0.787</c:v>
                </c:pt>
                <c:pt idx="442">
                  <c:v>0.763</c:v>
                </c:pt>
                <c:pt idx="443">
                  <c:v>0.739</c:v>
                </c:pt>
                <c:pt idx="444">
                  <c:v>0.711</c:v>
                </c:pt>
                <c:pt idx="445">
                  <c:v>0.68</c:v>
                </c:pt>
                <c:pt idx="446">
                  <c:v>0.647</c:v>
                </c:pt>
                <c:pt idx="447">
                  <c:v>0.592</c:v>
                </c:pt>
                <c:pt idx="448">
                  <c:v>0.555</c:v>
                </c:pt>
                <c:pt idx="449">
                  <c:v>0.516</c:v>
                </c:pt>
                <c:pt idx="450">
                  <c:v>0.483</c:v>
                </c:pt>
                <c:pt idx="451">
                  <c:v>0.436</c:v>
                </c:pt>
                <c:pt idx="452">
                  <c:v>0.401</c:v>
                </c:pt>
                <c:pt idx="453">
                  <c:v>0.346</c:v>
                </c:pt>
                <c:pt idx="454">
                  <c:v>0.297</c:v>
                </c:pt>
                <c:pt idx="455">
                  <c:v>0.259</c:v>
                </c:pt>
                <c:pt idx="456">
                  <c:v>0.215</c:v>
                </c:pt>
                <c:pt idx="457">
                  <c:v>0.158</c:v>
                </c:pt>
                <c:pt idx="458">
                  <c:v>0.107</c:v>
                </c:pt>
                <c:pt idx="459">
                  <c:v>0.051</c:v>
                </c:pt>
                <c:pt idx="460">
                  <c:v>0.007</c:v>
                </c:pt>
                <c:pt idx="461">
                  <c:v>-0.036</c:v>
                </c:pt>
                <c:pt idx="462">
                  <c:v>-0.079</c:v>
                </c:pt>
                <c:pt idx="463">
                  <c:v>-0.12</c:v>
                </c:pt>
                <c:pt idx="464">
                  <c:v>-0.161</c:v>
                </c:pt>
                <c:pt idx="465">
                  <c:v>-0.201</c:v>
                </c:pt>
                <c:pt idx="466">
                  <c:v>-0.261</c:v>
                </c:pt>
                <c:pt idx="467">
                  <c:v>-0.298</c:v>
                </c:pt>
                <c:pt idx="468">
                  <c:v>-0.329</c:v>
                </c:pt>
                <c:pt idx="469">
                  <c:v>-0.358</c:v>
                </c:pt>
                <c:pt idx="470">
                  <c:v>-0.391</c:v>
                </c:pt>
                <c:pt idx="471">
                  <c:v>-0.422</c:v>
                </c:pt>
                <c:pt idx="472">
                  <c:v>-0.451</c:v>
                </c:pt>
                <c:pt idx="473">
                  <c:v>-0.49</c:v>
                </c:pt>
                <c:pt idx="474">
                  <c:v>-0.514</c:v>
                </c:pt>
                <c:pt idx="475">
                  <c:v>-0.533</c:v>
                </c:pt>
                <c:pt idx="476">
                  <c:v>-0.552</c:v>
                </c:pt>
                <c:pt idx="477">
                  <c:v>-0.569</c:v>
                </c:pt>
                <c:pt idx="478">
                  <c:v>-0.583</c:v>
                </c:pt>
                <c:pt idx="479">
                  <c:v>-0.592</c:v>
                </c:pt>
                <c:pt idx="480">
                  <c:v>-0.6</c:v>
                </c:pt>
                <c:pt idx="481">
                  <c:v>0.881</c:v>
                </c:pt>
                <c:pt idx="482">
                  <c:v>0.902</c:v>
                </c:pt>
                <c:pt idx="483">
                  <c:v>0.913</c:v>
                </c:pt>
                <c:pt idx="484">
                  <c:v>0.93</c:v>
                </c:pt>
                <c:pt idx="485">
                  <c:v>0.985</c:v>
                </c:pt>
                <c:pt idx="486">
                  <c:v>0.994</c:v>
                </c:pt>
                <c:pt idx="487">
                  <c:v>1.003</c:v>
                </c:pt>
                <c:pt idx="488">
                  <c:v>1.011</c:v>
                </c:pt>
                <c:pt idx="489">
                  <c:v>1.019</c:v>
                </c:pt>
                <c:pt idx="490">
                  <c:v>1.012</c:v>
                </c:pt>
                <c:pt idx="491">
                  <c:v>0.989</c:v>
                </c:pt>
                <c:pt idx="492">
                  <c:v>0.983</c:v>
                </c:pt>
                <c:pt idx="493">
                  <c:v>0.985</c:v>
                </c:pt>
                <c:pt idx="494">
                  <c:v>1.005</c:v>
                </c:pt>
                <c:pt idx="495">
                  <c:v>1.006</c:v>
                </c:pt>
                <c:pt idx="496">
                  <c:v>1.005</c:v>
                </c:pt>
                <c:pt idx="497">
                  <c:v>1.005</c:v>
                </c:pt>
                <c:pt idx="498">
                  <c:v>1.003</c:v>
                </c:pt>
                <c:pt idx="499">
                  <c:v>1.003</c:v>
                </c:pt>
                <c:pt idx="500">
                  <c:v>0.983</c:v>
                </c:pt>
                <c:pt idx="501">
                  <c:v>0.982</c:v>
                </c:pt>
                <c:pt idx="502">
                  <c:v>0.982</c:v>
                </c:pt>
                <c:pt idx="503">
                  <c:v>0.982</c:v>
                </c:pt>
                <c:pt idx="504">
                  <c:v>0.982</c:v>
                </c:pt>
                <c:pt idx="505">
                  <c:v>0.982</c:v>
                </c:pt>
                <c:pt idx="506">
                  <c:v>0.982</c:v>
                </c:pt>
                <c:pt idx="507">
                  <c:v>0.982</c:v>
                </c:pt>
                <c:pt idx="508">
                  <c:v>0.982</c:v>
                </c:pt>
                <c:pt idx="509">
                  <c:v>0.982</c:v>
                </c:pt>
                <c:pt idx="510">
                  <c:v>0.982</c:v>
                </c:pt>
                <c:pt idx="511">
                  <c:v>0.982</c:v>
                </c:pt>
                <c:pt idx="512">
                  <c:v>0.982</c:v>
                </c:pt>
                <c:pt idx="513">
                  <c:v>0.982</c:v>
                </c:pt>
                <c:pt idx="514">
                  <c:v>0.982</c:v>
                </c:pt>
                <c:pt idx="515">
                  <c:v>0.982</c:v>
                </c:pt>
                <c:pt idx="516">
                  <c:v>0.982</c:v>
                </c:pt>
                <c:pt idx="517">
                  <c:v>0.982</c:v>
                </c:pt>
                <c:pt idx="518">
                  <c:v>0.982</c:v>
                </c:pt>
                <c:pt idx="519">
                  <c:v>0.982</c:v>
                </c:pt>
                <c:pt idx="520">
                  <c:v>0.982</c:v>
                </c:pt>
                <c:pt idx="521">
                  <c:v>0.982</c:v>
                </c:pt>
                <c:pt idx="522">
                  <c:v>0.982</c:v>
                </c:pt>
                <c:pt idx="523">
                  <c:v>0.982</c:v>
                </c:pt>
                <c:pt idx="524">
                  <c:v>0.982</c:v>
                </c:pt>
                <c:pt idx="525">
                  <c:v>0.982</c:v>
                </c:pt>
                <c:pt idx="526">
                  <c:v>0.982</c:v>
                </c:pt>
                <c:pt idx="527">
                  <c:v>0.982</c:v>
                </c:pt>
                <c:pt idx="528">
                  <c:v>0.982</c:v>
                </c:pt>
                <c:pt idx="529">
                  <c:v>0.982</c:v>
                </c:pt>
                <c:pt idx="530">
                  <c:v>0.982</c:v>
                </c:pt>
                <c:pt idx="531">
                  <c:v>0.982</c:v>
                </c:pt>
                <c:pt idx="532">
                  <c:v>0.982</c:v>
                </c:pt>
                <c:pt idx="533">
                  <c:v>0.982</c:v>
                </c:pt>
                <c:pt idx="534">
                  <c:v>0.982</c:v>
                </c:pt>
                <c:pt idx="535">
                  <c:v>0.982</c:v>
                </c:pt>
                <c:pt idx="536">
                  <c:v>0.982</c:v>
                </c:pt>
                <c:pt idx="537">
                  <c:v>0.982</c:v>
                </c:pt>
                <c:pt idx="538">
                  <c:v>0.982</c:v>
                </c:pt>
                <c:pt idx="539">
                  <c:v>0.982</c:v>
                </c:pt>
                <c:pt idx="540">
                  <c:v>0.982</c:v>
                </c:pt>
                <c:pt idx="541">
                  <c:v>0.982</c:v>
                </c:pt>
                <c:pt idx="542">
                  <c:v>0.982</c:v>
                </c:pt>
                <c:pt idx="543">
                  <c:v>0.982</c:v>
                </c:pt>
                <c:pt idx="544">
                  <c:v>0.982</c:v>
                </c:pt>
                <c:pt idx="545">
                  <c:v>0.982</c:v>
                </c:pt>
                <c:pt idx="546">
                  <c:v>0.982</c:v>
                </c:pt>
                <c:pt idx="547">
                  <c:v>0.982</c:v>
                </c:pt>
                <c:pt idx="548">
                  <c:v>0.982</c:v>
                </c:pt>
                <c:pt idx="549">
                  <c:v>0.982</c:v>
                </c:pt>
                <c:pt idx="550">
                  <c:v>0.982</c:v>
                </c:pt>
                <c:pt idx="551">
                  <c:v>0.982</c:v>
                </c:pt>
                <c:pt idx="552">
                  <c:v>0.982</c:v>
                </c:pt>
                <c:pt idx="553">
                  <c:v>0.982</c:v>
                </c:pt>
                <c:pt idx="554">
                  <c:v>0.982</c:v>
                </c:pt>
                <c:pt idx="555">
                  <c:v>0.982</c:v>
                </c:pt>
                <c:pt idx="556">
                  <c:v>0.982</c:v>
                </c:pt>
                <c:pt idx="557">
                  <c:v>0.982</c:v>
                </c:pt>
                <c:pt idx="558">
                  <c:v>0.982</c:v>
                </c:pt>
                <c:pt idx="559">
                  <c:v>0.982</c:v>
                </c:pt>
                <c:pt idx="560">
                  <c:v>0.982</c:v>
                </c:pt>
                <c:pt idx="561">
                  <c:v>0.982</c:v>
                </c:pt>
                <c:pt idx="562">
                  <c:v>0.982</c:v>
                </c:pt>
                <c:pt idx="563">
                  <c:v>0.982</c:v>
                </c:pt>
                <c:pt idx="564">
                  <c:v>0.982</c:v>
                </c:pt>
                <c:pt idx="565">
                  <c:v>0.982</c:v>
                </c:pt>
                <c:pt idx="566">
                  <c:v>0.982</c:v>
                </c:pt>
                <c:pt idx="567">
                  <c:v>0.982</c:v>
                </c:pt>
                <c:pt idx="568">
                  <c:v>0.982</c:v>
                </c:pt>
                <c:pt idx="569">
                  <c:v>0.982</c:v>
                </c:pt>
                <c:pt idx="570">
                  <c:v>0.982</c:v>
                </c:pt>
                <c:pt idx="571">
                  <c:v>0.982</c:v>
                </c:pt>
                <c:pt idx="572">
                  <c:v>0.982</c:v>
                </c:pt>
                <c:pt idx="573">
                  <c:v>0.982</c:v>
                </c:pt>
                <c:pt idx="574">
                  <c:v>0.982</c:v>
                </c:pt>
                <c:pt idx="575">
                  <c:v>0.982</c:v>
                </c:pt>
                <c:pt idx="576">
                  <c:v>0.982</c:v>
                </c:pt>
                <c:pt idx="577">
                  <c:v>0.982</c:v>
                </c:pt>
                <c:pt idx="578">
                  <c:v>0.982</c:v>
                </c:pt>
                <c:pt idx="579">
                  <c:v>0.982</c:v>
                </c:pt>
                <c:pt idx="580">
                  <c:v>0.982</c:v>
                </c:pt>
                <c:pt idx="581">
                  <c:v>0.982</c:v>
                </c:pt>
                <c:pt idx="582">
                  <c:v>0.982</c:v>
                </c:pt>
                <c:pt idx="583">
                  <c:v>0.982</c:v>
                </c:pt>
                <c:pt idx="584">
                  <c:v>0.982</c:v>
                </c:pt>
                <c:pt idx="585">
                  <c:v>0.982</c:v>
                </c:pt>
                <c:pt idx="586">
                  <c:v>0.982</c:v>
                </c:pt>
                <c:pt idx="587">
                  <c:v>0.982</c:v>
                </c:pt>
                <c:pt idx="588">
                  <c:v>0.982</c:v>
                </c:pt>
                <c:pt idx="589">
                  <c:v>0.982</c:v>
                </c:pt>
                <c:pt idx="590">
                  <c:v>0.982</c:v>
                </c:pt>
                <c:pt idx="591">
                  <c:v>0.982</c:v>
                </c:pt>
                <c:pt idx="592">
                  <c:v>0.982</c:v>
                </c:pt>
                <c:pt idx="593">
                  <c:v>0.982</c:v>
                </c:pt>
                <c:pt idx="594">
                  <c:v>0.982</c:v>
                </c:pt>
                <c:pt idx="595">
                  <c:v>0.982</c:v>
                </c:pt>
                <c:pt idx="596">
                  <c:v>0.982</c:v>
                </c:pt>
                <c:pt idx="597">
                  <c:v>0.982</c:v>
                </c:pt>
                <c:pt idx="598">
                  <c:v>0.982</c:v>
                </c:pt>
                <c:pt idx="599">
                  <c:v>0.982</c:v>
                </c:pt>
                <c:pt idx="600">
                  <c:v>0.982</c:v>
                </c:pt>
                <c:pt idx="601">
                  <c:v>0.982</c:v>
                </c:pt>
                <c:pt idx="602">
                  <c:v>0.982</c:v>
                </c:pt>
                <c:pt idx="603">
                  <c:v>0.982</c:v>
                </c:pt>
                <c:pt idx="604">
                  <c:v>0.982</c:v>
                </c:pt>
                <c:pt idx="605">
                  <c:v>0.982</c:v>
                </c:pt>
                <c:pt idx="606">
                  <c:v>0.982</c:v>
                </c:pt>
                <c:pt idx="607">
                  <c:v>0.982</c:v>
                </c:pt>
                <c:pt idx="608">
                  <c:v>0.982</c:v>
                </c:pt>
                <c:pt idx="609">
                  <c:v>0.982</c:v>
                </c:pt>
                <c:pt idx="610">
                  <c:v>0.982</c:v>
                </c:pt>
                <c:pt idx="611">
                  <c:v>0.982</c:v>
                </c:pt>
                <c:pt idx="612">
                  <c:v>0.982</c:v>
                </c:pt>
                <c:pt idx="613">
                  <c:v>0.982</c:v>
                </c:pt>
                <c:pt idx="614">
                  <c:v>0.982</c:v>
                </c:pt>
                <c:pt idx="615">
                  <c:v>0.982</c:v>
                </c:pt>
                <c:pt idx="616">
                  <c:v>0.982</c:v>
                </c:pt>
                <c:pt idx="617">
                  <c:v>0.982</c:v>
                </c:pt>
                <c:pt idx="618">
                  <c:v>0.982</c:v>
                </c:pt>
                <c:pt idx="619">
                  <c:v>0.982</c:v>
                </c:pt>
                <c:pt idx="620">
                  <c:v>0.982</c:v>
                </c:pt>
                <c:pt idx="621">
                  <c:v>0.982</c:v>
                </c:pt>
                <c:pt idx="622">
                  <c:v>0.982</c:v>
                </c:pt>
                <c:pt idx="623">
                  <c:v>0.982</c:v>
                </c:pt>
                <c:pt idx="624">
                  <c:v>0.982</c:v>
                </c:pt>
                <c:pt idx="625">
                  <c:v>0.982</c:v>
                </c:pt>
                <c:pt idx="626">
                  <c:v>0.982</c:v>
                </c:pt>
                <c:pt idx="627">
                  <c:v>0.982</c:v>
                </c:pt>
                <c:pt idx="628">
                  <c:v>0.982</c:v>
                </c:pt>
                <c:pt idx="629">
                  <c:v>0.982</c:v>
                </c:pt>
                <c:pt idx="630">
                  <c:v>0.982</c:v>
                </c:pt>
                <c:pt idx="631">
                  <c:v>0.982</c:v>
                </c:pt>
                <c:pt idx="632">
                  <c:v>0.982</c:v>
                </c:pt>
                <c:pt idx="633">
                  <c:v>0.982</c:v>
                </c:pt>
                <c:pt idx="634">
                  <c:v>0.982</c:v>
                </c:pt>
                <c:pt idx="635">
                  <c:v>0.982</c:v>
                </c:pt>
                <c:pt idx="636">
                  <c:v>0.982</c:v>
                </c:pt>
                <c:pt idx="637">
                  <c:v>0.982</c:v>
                </c:pt>
                <c:pt idx="638">
                  <c:v>0.982</c:v>
                </c:pt>
                <c:pt idx="639">
                  <c:v>0.982</c:v>
                </c:pt>
                <c:pt idx="640">
                  <c:v>0.982</c:v>
                </c:pt>
                <c:pt idx="641">
                  <c:v>0.982</c:v>
                </c:pt>
                <c:pt idx="642">
                  <c:v>0.982</c:v>
                </c:pt>
                <c:pt idx="643">
                  <c:v>0.982</c:v>
                </c:pt>
                <c:pt idx="644">
                  <c:v>0.982</c:v>
                </c:pt>
                <c:pt idx="645">
                  <c:v>0.982</c:v>
                </c:pt>
                <c:pt idx="646">
                  <c:v>0.982</c:v>
                </c:pt>
                <c:pt idx="647">
                  <c:v>0.982</c:v>
                </c:pt>
                <c:pt idx="648">
                  <c:v>0.982</c:v>
                </c:pt>
                <c:pt idx="649">
                  <c:v>0.982</c:v>
                </c:pt>
                <c:pt idx="650">
                  <c:v>0.982</c:v>
                </c:pt>
                <c:pt idx="651">
                  <c:v>0.982</c:v>
                </c:pt>
                <c:pt idx="652">
                  <c:v>0.982</c:v>
                </c:pt>
                <c:pt idx="653">
                  <c:v>0.982</c:v>
                </c:pt>
                <c:pt idx="654">
                  <c:v>0.982</c:v>
                </c:pt>
                <c:pt idx="655">
                  <c:v>0.982</c:v>
                </c:pt>
                <c:pt idx="656">
                  <c:v>0.982</c:v>
                </c:pt>
                <c:pt idx="657">
                  <c:v>0.982</c:v>
                </c:pt>
                <c:pt idx="658">
                  <c:v>0.982</c:v>
                </c:pt>
                <c:pt idx="659">
                  <c:v>0.982</c:v>
                </c:pt>
                <c:pt idx="660">
                  <c:v>0.982</c:v>
                </c:pt>
                <c:pt idx="661">
                  <c:v>0.982</c:v>
                </c:pt>
                <c:pt idx="662">
                  <c:v>0.982</c:v>
                </c:pt>
                <c:pt idx="663">
                  <c:v>0.982</c:v>
                </c:pt>
                <c:pt idx="664">
                  <c:v>0.982</c:v>
                </c:pt>
                <c:pt idx="665">
                  <c:v>0.982</c:v>
                </c:pt>
                <c:pt idx="666">
                  <c:v>0.982</c:v>
                </c:pt>
                <c:pt idx="667">
                  <c:v>0.982</c:v>
                </c:pt>
                <c:pt idx="668">
                  <c:v>0.982</c:v>
                </c:pt>
                <c:pt idx="669">
                  <c:v>0.982</c:v>
                </c:pt>
                <c:pt idx="670">
                  <c:v>0.982</c:v>
                </c:pt>
                <c:pt idx="671">
                  <c:v>0.982</c:v>
                </c:pt>
                <c:pt idx="672">
                  <c:v>0.982</c:v>
                </c:pt>
                <c:pt idx="673">
                  <c:v>0.982</c:v>
                </c:pt>
                <c:pt idx="674">
                  <c:v>0.982</c:v>
                </c:pt>
                <c:pt idx="675">
                  <c:v>0.982</c:v>
                </c:pt>
                <c:pt idx="676">
                  <c:v>0.982</c:v>
                </c:pt>
                <c:pt idx="677">
                  <c:v>0.982</c:v>
                </c:pt>
                <c:pt idx="678">
                  <c:v>0.982</c:v>
                </c:pt>
                <c:pt idx="679">
                  <c:v>0.982</c:v>
                </c:pt>
                <c:pt idx="680">
                  <c:v>0.982</c:v>
                </c:pt>
                <c:pt idx="681">
                  <c:v>0.982</c:v>
                </c:pt>
                <c:pt idx="682">
                  <c:v>0.982</c:v>
                </c:pt>
                <c:pt idx="683">
                  <c:v>0.982</c:v>
                </c:pt>
                <c:pt idx="684">
                  <c:v>0.982</c:v>
                </c:pt>
                <c:pt idx="685">
                  <c:v>0.982</c:v>
                </c:pt>
                <c:pt idx="686">
                  <c:v>0.982</c:v>
                </c:pt>
                <c:pt idx="687">
                  <c:v>0.982</c:v>
                </c:pt>
                <c:pt idx="688">
                  <c:v>0.982</c:v>
                </c:pt>
                <c:pt idx="689">
                  <c:v>0.982</c:v>
                </c:pt>
                <c:pt idx="690">
                  <c:v>0.982</c:v>
                </c:pt>
                <c:pt idx="691">
                  <c:v>0.982</c:v>
                </c:pt>
                <c:pt idx="692">
                  <c:v>0.982</c:v>
                </c:pt>
                <c:pt idx="693">
                  <c:v>0.982</c:v>
                </c:pt>
                <c:pt idx="694">
                  <c:v>0.982</c:v>
                </c:pt>
                <c:pt idx="695">
                  <c:v>0.982</c:v>
                </c:pt>
                <c:pt idx="696">
                  <c:v>0.982</c:v>
                </c:pt>
                <c:pt idx="697">
                  <c:v>0.982</c:v>
                </c:pt>
                <c:pt idx="698">
                  <c:v>0.982</c:v>
                </c:pt>
                <c:pt idx="699">
                  <c:v>0.982</c:v>
                </c:pt>
                <c:pt idx="700">
                  <c:v>0.982</c:v>
                </c:pt>
                <c:pt idx="701">
                  <c:v>0.982</c:v>
                </c:pt>
                <c:pt idx="702">
                  <c:v>0.982</c:v>
                </c:pt>
                <c:pt idx="703">
                  <c:v>0.982</c:v>
                </c:pt>
                <c:pt idx="704">
                  <c:v>0.982</c:v>
                </c:pt>
                <c:pt idx="705">
                  <c:v>0.982</c:v>
                </c:pt>
                <c:pt idx="706">
                  <c:v>0.982</c:v>
                </c:pt>
                <c:pt idx="707">
                  <c:v>0.982</c:v>
                </c:pt>
                <c:pt idx="708">
                  <c:v>0.982</c:v>
                </c:pt>
                <c:pt idx="709">
                  <c:v>0.982</c:v>
                </c:pt>
                <c:pt idx="710">
                  <c:v>0.982</c:v>
                </c:pt>
                <c:pt idx="711">
                  <c:v>0.982</c:v>
                </c:pt>
                <c:pt idx="712">
                  <c:v>0.982</c:v>
                </c:pt>
                <c:pt idx="713">
                  <c:v>0.982</c:v>
                </c:pt>
                <c:pt idx="714">
                  <c:v>0.982</c:v>
                </c:pt>
                <c:pt idx="715">
                  <c:v>0.982</c:v>
                </c:pt>
                <c:pt idx="716">
                  <c:v>0.982</c:v>
                </c:pt>
                <c:pt idx="717">
                  <c:v>0.982</c:v>
                </c:pt>
                <c:pt idx="718">
                  <c:v>0.982</c:v>
                </c:pt>
                <c:pt idx="719">
                  <c:v>0.982</c:v>
                </c:pt>
                <c:pt idx="720">
                  <c:v>0.982</c:v>
                </c:pt>
                <c:pt idx="721">
                  <c:v>0.982</c:v>
                </c:pt>
                <c:pt idx="722">
                  <c:v>0.982</c:v>
                </c:pt>
                <c:pt idx="723">
                  <c:v>0.982</c:v>
                </c:pt>
                <c:pt idx="724">
                  <c:v>0.982</c:v>
                </c:pt>
                <c:pt idx="725">
                  <c:v>0.982</c:v>
                </c:pt>
                <c:pt idx="726">
                  <c:v>0.982</c:v>
                </c:pt>
                <c:pt idx="727">
                  <c:v>0.982</c:v>
                </c:pt>
                <c:pt idx="728">
                  <c:v>0.982</c:v>
                </c:pt>
                <c:pt idx="729">
                  <c:v>0.982</c:v>
                </c:pt>
                <c:pt idx="730">
                  <c:v>0.982</c:v>
                </c:pt>
                <c:pt idx="731">
                  <c:v>0.982</c:v>
                </c:pt>
                <c:pt idx="732">
                  <c:v>0.982</c:v>
                </c:pt>
                <c:pt idx="733">
                  <c:v>0.982</c:v>
                </c:pt>
                <c:pt idx="734">
                  <c:v>0.982</c:v>
                </c:pt>
                <c:pt idx="735">
                  <c:v>0.982</c:v>
                </c:pt>
                <c:pt idx="736">
                  <c:v>0.982</c:v>
                </c:pt>
                <c:pt idx="737">
                  <c:v>0.982</c:v>
                </c:pt>
                <c:pt idx="738">
                  <c:v>0.982</c:v>
                </c:pt>
                <c:pt idx="739">
                  <c:v>0.982</c:v>
                </c:pt>
                <c:pt idx="740">
                  <c:v>0.982</c:v>
                </c:pt>
                <c:pt idx="741">
                  <c:v>0.982</c:v>
                </c:pt>
                <c:pt idx="742">
                  <c:v>0.982</c:v>
                </c:pt>
                <c:pt idx="743">
                  <c:v>0.982</c:v>
                </c:pt>
                <c:pt idx="744">
                  <c:v>0.982</c:v>
                </c:pt>
                <c:pt idx="745">
                  <c:v>0.982</c:v>
                </c:pt>
                <c:pt idx="746">
                  <c:v>0.982</c:v>
                </c:pt>
                <c:pt idx="747">
                  <c:v>0.982</c:v>
                </c:pt>
                <c:pt idx="748">
                  <c:v>0.982</c:v>
                </c:pt>
                <c:pt idx="749">
                  <c:v>0.982</c:v>
                </c:pt>
                <c:pt idx="750">
                  <c:v>0.982</c:v>
                </c:pt>
                <c:pt idx="751">
                  <c:v>0.982</c:v>
                </c:pt>
                <c:pt idx="752">
                  <c:v>0.982</c:v>
                </c:pt>
                <c:pt idx="753">
                  <c:v>0.982</c:v>
                </c:pt>
                <c:pt idx="754">
                  <c:v>0.982</c:v>
                </c:pt>
                <c:pt idx="755">
                  <c:v>0.982</c:v>
                </c:pt>
                <c:pt idx="756">
                  <c:v>0.982</c:v>
                </c:pt>
                <c:pt idx="757">
                  <c:v>0.982</c:v>
                </c:pt>
                <c:pt idx="758">
                  <c:v>0.982</c:v>
                </c:pt>
                <c:pt idx="759">
                  <c:v>0.982</c:v>
                </c:pt>
                <c:pt idx="760">
                  <c:v>0.982</c:v>
                </c:pt>
                <c:pt idx="761">
                  <c:v>0.982</c:v>
                </c:pt>
                <c:pt idx="762">
                  <c:v>0.982</c:v>
                </c:pt>
                <c:pt idx="763">
                  <c:v>0.982</c:v>
                </c:pt>
                <c:pt idx="764">
                  <c:v>0.982</c:v>
                </c:pt>
                <c:pt idx="765">
                  <c:v>0.982</c:v>
                </c:pt>
                <c:pt idx="766">
                  <c:v>0.982</c:v>
                </c:pt>
                <c:pt idx="767">
                  <c:v>0.982</c:v>
                </c:pt>
                <c:pt idx="768">
                  <c:v>0.982</c:v>
                </c:pt>
                <c:pt idx="769">
                  <c:v>0.982</c:v>
                </c:pt>
                <c:pt idx="770">
                  <c:v>0.982</c:v>
                </c:pt>
                <c:pt idx="771">
                  <c:v>0.982</c:v>
                </c:pt>
                <c:pt idx="772">
                  <c:v>0.982</c:v>
                </c:pt>
                <c:pt idx="773">
                  <c:v>0.982</c:v>
                </c:pt>
                <c:pt idx="774">
                  <c:v>0.982</c:v>
                </c:pt>
                <c:pt idx="775">
                  <c:v>0.982</c:v>
                </c:pt>
                <c:pt idx="776">
                  <c:v>0.982</c:v>
                </c:pt>
                <c:pt idx="777">
                  <c:v>0.982</c:v>
                </c:pt>
                <c:pt idx="778">
                  <c:v>0.982</c:v>
                </c:pt>
                <c:pt idx="779">
                  <c:v>0.982</c:v>
                </c:pt>
                <c:pt idx="780">
                  <c:v>0.982</c:v>
                </c:pt>
                <c:pt idx="781">
                  <c:v>0.982</c:v>
                </c:pt>
                <c:pt idx="782">
                  <c:v>0.982</c:v>
                </c:pt>
                <c:pt idx="783">
                  <c:v>0.982</c:v>
                </c:pt>
                <c:pt idx="784">
                  <c:v>0.982</c:v>
                </c:pt>
                <c:pt idx="785">
                  <c:v>0.982</c:v>
                </c:pt>
                <c:pt idx="786">
                  <c:v>0.982</c:v>
                </c:pt>
                <c:pt idx="787">
                  <c:v>0.982</c:v>
                </c:pt>
                <c:pt idx="788">
                  <c:v>0.982</c:v>
                </c:pt>
                <c:pt idx="789">
                  <c:v>0.982</c:v>
                </c:pt>
                <c:pt idx="790">
                  <c:v>0.983</c:v>
                </c:pt>
                <c:pt idx="791">
                  <c:v>0.982</c:v>
                </c:pt>
                <c:pt idx="792">
                  <c:v>0.982</c:v>
                </c:pt>
                <c:pt idx="793">
                  <c:v>0.982</c:v>
                </c:pt>
                <c:pt idx="794">
                  <c:v>0.982</c:v>
                </c:pt>
                <c:pt idx="795">
                  <c:v>0.982</c:v>
                </c:pt>
                <c:pt idx="796">
                  <c:v>0.982</c:v>
                </c:pt>
                <c:pt idx="797">
                  <c:v>0.982</c:v>
                </c:pt>
                <c:pt idx="798">
                  <c:v>0.982</c:v>
                </c:pt>
                <c:pt idx="799">
                  <c:v>0.982</c:v>
                </c:pt>
                <c:pt idx="800">
                  <c:v>0.982</c:v>
                </c:pt>
                <c:pt idx="801">
                  <c:v>0.982</c:v>
                </c:pt>
                <c:pt idx="802">
                  <c:v>0.982</c:v>
                </c:pt>
                <c:pt idx="803">
                  <c:v>0.982</c:v>
                </c:pt>
                <c:pt idx="804">
                  <c:v>0.982</c:v>
                </c:pt>
                <c:pt idx="805">
                  <c:v>0.982</c:v>
                </c:pt>
                <c:pt idx="806">
                  <c:v>0.982</c:v>
                </c:pt>
                <c:pt idx="807">
                  <c:v>0.982</c:v>
                </c:pt>
                <c:pt idx="808">
                  <c:v>0.982</c:v>
                </c:pt>
                <c:pt idx="809">
                  <c:v>0.982</c:v>
                </c:pt>
                <c:pt idx="810">
                  <c:v>0.982</c:v>
                </c:pt>
                <c:pt idx="811">
                  <c:v>0.982</c:v>
                </c:pt>
                <c:pt idx="812">
                  <c:v>0.982</c:v>
                </c:pt>
                <c:pt idx="813">
                  <c:v>0.982</c:v>
                </c:pt>
                <c:pt idx="814">
                  <c:v>0.982</c:v>
                </c:pt>
                <c:pt idx="815">
                  <c:v>0.982</c:v>
                </c:pt>
                <c:pt idx="816">
                  <c:v>0.982</c:v>
                </c:pt>
                <c:pt idx="817">
                  <c:v>0.982</c:v>
                </c:pt>
                <c:pt idx="818">
                  <c:v>0.982</c:v>
                </c:pt>
                <c:pt idx="819">
                  <c:v>0.982</c:v>
                </c:pt>
                <c:pt idx="820">
                  <c:v>0.982</c:v>
                </c:pt>
                <c:pt idx="821">
                  <c:v>0.982</c:v>
                </c:pt>
                <c:pt idx="822">
                  <c:v>0.982</c:v>
                </c:pt>
                <c:pt idx="823">
                  <c:v>0.982</c:v>
                </c:pt>
                <c:pt idx="824">
                  <c:v>0.982</c:v>
                </c:pt>
                <c:pt idx="825">
                  <c:v>0.982</c:v>
                </c:pt>
                <c:pt idx="826">
                  <c:v>0.982</c:v>
                </c:pt>
                <c:pt idx="827">
                  <c:v>0.982</c:v>
                </c:pt>
                <c:pt idx="828">
                  <c:v>0.982</c:v>
                </c:pt>
                <c:pt idx="829">
                  <c:v>0.982</c:v>
                </c:pt>
                <c:pt idx="830">
                  <c:v>0.982</c:v>
                </c:pt>
                <c:pt idx="831">
                  <c:v>0.982</c:v>
                </c:pt>
                <c:pt idx="832">
                  <c:v>0.982</c:v>
                </c:pt>
                <c:pt idx="833">
                  <c:v>0.982</c:v>
                </c:pt>
                <c:pt idx="834">
                  <c:v>0.982</c:v>
                </c:pt>
                <c:pt idx="835">
                  <c:v>0.982</c:v>
                </c:pt>
                <c:pt idx="836">
                  <c:v>0.982</c:v>
                </c:pt>
                <c:pt idx="837">
                  <c:v>0.982</c:v>
                </c:pt>
                <c:pt idx="838">
                  <c:v>0.982</c:v>
                </c:pt>
                <c:pt idx="839">
                  <c:v>0.982</c:v>
                </c:pt>
                <c:pt idx="840">
                  <c:v>0.982</c:v>
                </c:pt>
                <c:pt idx="841">
                  <c:v>0.982</c:v>
                </c:pt>
                <c:pt idx="842">
                  <c:v>0.982</c:v>
                </c:pt>
                <c:pt idx="843">
                  <c:v>0.982</c:v>
                </c:pt>
                <c:pt idx="844">
                  <c:v>0.982</c:v>
                </c:pt>
                <c:pt idx="845">
                  <c:v>0.982</c:v>
                </c:pt>
                <c:pt idx="846">
                  <c:v>0.982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41694240"/>
        <c:axId val="2142038768"/>
      </c:lineChart>
      <c:catAx>
        <c:axId val="214169424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1700" b="0" i="0" u="none" strike="noStrike">
                <a:solidFill>
                  <a:srgbClr val="00882B"/>
                </a:solidFill>
                <a:latin typeface="Helvetica"/>
              </a:defRPr>
            </a:pPr>
            <a:endParaRPr lang="fr-FR"/>
          </a:p>
        </c:txPr>
        <c:crossAx val="2142038768"/>
        <c:crosses val="autoZero"/>
        <c:auto val="1"/>
        <c:lblAlgn val="ctr"/>
        <c:lblOffset val="100"/>
        <c:tickLblSkip val="100"/>
        <c:noMultiLvlLbl val="1"/>
      </c:catAx>
      <c:valAx>
        <c:axId val="2142038768"/>
        <c:scaling>
          <c:orientation val="minMax"/>
        </c:scaling>
        <c:delete val="0"/>
        <c:axPos val="l"/>
        <c:majorGridlines>
          <c:spPr>
            <a:ln w="3175" cap="flat">
              <a:solidFill>
                <a:srgbClr val="B8B8B8"/>
              </a:solidFill>
              <a:prstDash val="solid"/>
              <a:miter lim="400000"/>
            </a:ln>
          </c:spPr>
        </c:majorGridlines>
        <c:title>
          <c:tx>
            <c:rich>
              <a:bodyPr rot="-5400000"/>
              <a:lstStyle/>
              <a:p>
                <a:pPr>
                  <a:defRPr sz="1500" b="0" i="0" u="none" strike="noStrike">
                    <a:solidFill>
                      <a:srgbClr val="000000"/>
                    </a:solidFill>
                    <a:latin typeface="Helvetica"/>
                  </a:defRPr>
                </a:pPr>
                <a:r>
                  <a:rPr lang="fr-FR" sz="1500" b="0" i="0" u="none" strike="noStrike">
                    <a:solidFill>
                      <a:srgbClr val="000000"/>
                    </a:solidFill>
                    <a:latin typeface="Helvetica"/>
                  </a:rPr>
                  <a:t>position angulaire (rad)</a:t>
                </a:r>
              </a:p>
            </c:rich>
          </c:tx>
          <c:layout>
            <c:manualLayout>
              <c:xMode val="edge"/>
              <c:yMode val="edge"/>
              <c:x val="0.0"/>
              <c:y val="0.221160509875714"/>
            </c:manualLayout>
          </c:layout>
          <c:overlay val="1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sz="1100" b="0" i="0" u="none" strike="noStrike">
                <a:solidFill>
                  <a:srgbClr val="000000"/>
                </a:solidFill>
                <a:latin typeface="Helvetica"/>
              </a:defRPr>
            </a:pPr>
            <a:endParaRPr lang="fr-FR"/>
          </a:p>
        </c:txPr>
        <c:crossAx val="2141694240"/>
        <c:crosses val="autoZero"/>
        <c:crossBetween val="midCat"/>
        <c:majorUnit val="0.525"/>
        <c:minorUnit val="0.2625"/>
      </c:valAx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0233163"/>
          <c:y val="0.0"/>
          <c:w val="0.976684"/>
          <c:h val="0.183513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700" b="0" i="0" u="none" strike="noStrike">
              <a:solidFill>
                <a:srgbClr val="000000"/>
              </a:solidFill>
              <a:latin typeface="Helvetica"/>
            </a:defRPr>
          </a:pPr>
          <a:endParaRPr lang="fr-FR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roundedCorners val="0"/>
  <c:style val="18"/>
  <c:chart>
    <c:autoTitleDeleted val="1"/>
    <c:plotArea>
      <c:layout>
        <c:manualLayout>
          <c:layoutTarget val="inner"/>
          <c:xMode val="edge"/>
          <c:yMode val="edge"/>
          <c:x val="0.132419"/>
          <c:y val="0.10164"/>
          <c:w val="0.829792"/>
          <c:h val="0.74822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</c:strRef>
          </c:tx>
          <c:spPr>
            <a:ln w="304800" cap="flat">
              <a:solidFill>
                <a:schemeClr val="accent1">
                  <a:satOff val="-3355"/>
                  <a:lumOff val="26614"/>
                  <a:alpha val="68628"/>
                </a:schemeClr>
              </a:solidFill>
              <a:prstDash val="solid"/>
              <a:miter lim="400000"/>
            </a:ln>
            <a:effectLst/>
          </c:spPr>
          <c:marker>
            <c:symbol val="none"/>
          </c:marker>
          <c:cat>
            <c:strRef>
              <c:f>Sheet1!$A$2:$A$126</c:f>
              <c:strCache>
                <c:ptCount val="1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62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</c:strCache>
            </c:strRef>
          </c:cat>
          <c:val>
            <c:numRef>
              <c:f>Sheet1!$B$2:$B$126</c:f>
              <c:numCache>
                <c:formatCode>General</c:formatCode>
                <c:ptCount val="125"/>
                <c:pt idx="0">
                  <c:v>-0.537</c:v>
                </c:pt>
                <c:pt idx="1">
                  <c:v>-0.514</c:v>
                </c:pt>
                <c:pt idx="2">
                  <c:v>-0.471</c:v>
                </c:pt>
                <c:pt idx="3">
                  <c:v>-0.443</c:v>
                </c:pt>
                <c:pt idx="4">
                  <c:v>-0.407</c:v>
                </c:pt>
                <c:pt idx="5">
                  <c:v>-0.371</c:v>
                </c:pt>
                <c:pt idx="6">
                  <c:v>-0.341</c:v>
                </c:pt>
                <c:pt idx="7">
                  <c:v>-0.304</c:v>
                </c:pt>
                <c:pt idx="8">
                  <c:v>-0.264</c:v>
                </c:pt>
                <c:pt idx="9">
                  <c:v>-0.193</c:v>
                </c:pt>
                <c:pt idx="10">
                  <c:v>-0.144</c:v>
                </c:pt>
                <c:pt idx="11">
                  <c:v>-0.107</c:v>
                </c:pt>
                <c:pt idx="12">
                  <c:v>-0.061</c:v>
                </c:pt>
                <c:pt idx="13">
                  <c:v>-0.009</c:v>
                </c:pt>
                <c:pt idx="14">
                  <c:v>0.038</c:v>
                </c:pt>
                <c:pt idx="15">
                  <c:v>0.112</c:v>
                </c:pt>
                <c:pt idx="16">
                  <c:v>0.147</c:v>
                </c:pt>
                <c:pt idx="17">
                  <c:v>0.19</c:v>
                </c:pt>
                <c:pt idx="18">
                  <c:v>0.244</c:v>
                </c:pt>
                <c:pt idx="19">
                  <c:v>0.296</c:v>
                </c:pt>
                <c:pt idx="20">
                  <c:v>0.339</c:v>
                </c:pt>
                <c:pt idx="21">
                  <c:v>0.399</c:v>
                </c:pt>
                <c:pt idx="22">
                  <c:v>0.439</c:v>
                </c:pt>
                <c:pt idx="23">
                  <c:v>0.48</c:v>
                </c:pt>
                <c:pt idx="24">
                  <c:v>0.518</c:v>
                </c:pt>
                <c:pt idx="25">
                  <c:v>0.56</c:v>
                </c:pt>
                <c:pt idx="26">
                  <c:v>0.601</c:v>
                </c:pt>
                <c:pt idx="27">
                  <c:v>0.635</c:v>
                </c:pt>
                <c:pt idx="28">
                  <c:v>0.672</c:v>
                </c:pt>
                <c:pt idx="29">
                  <c:v>0.706</c:v>
                </c:pt>
                <c:pt idx="30">
                  <c:v>0.738</c:v>
                </c:pt>
                <c:pt idx="31">
                  <c:v>0.77</c:v>
                </c:pt>
                <c:pt idx="32">
                  <c:v>0.798</c:v>
                </c:pt>
                <c:pt idx="33">
                  <c:v>0.83</c:v>
                </c:pt>
                <c:pt idx="34">
                  <c:v>0.856</c:v>
                </c:pt>
                <c:pt idx="35">
                  <c:v>0.864</c:v>
                </c:pt>
                <c:pt idx="36">
                  <c:v>0.864</c:v>
                </c:pt>
                <c:pt idx="37">
                  <c:v>0.864</c:v>
                </c:pt>
                <c:pt idx="38">
                  <c:v>0.864</c:v>
                </c:pt>
                <c:pt idx="39">
                  <c:v>0.864</c:v>
                </c:pt>
                <c:pt idx="40">
                  <c:v>0.864</c:v>
                </c:pt>
                <c:pt idx="41">
                  <c:v>0.862</c:v>
                </c:pt>
                <c:pt idx="42">
                  <c:v>0.862</c:v>
                </c:pt>
                <c:pt idx="43">
                  <c:v>0.862</c:v>
                </c:pt>
                <c:pt idx="44">
                  <c:v>0.862</c:v>
                </c:pt>
                <c:pt idx="45">
                  <c:v>0.862</c:v>
                </c:pt>
                <c:pt idx="46">
                  <c:v>0.862</c:v>
                </c:pt>
                <c:pt idx="47">
                  <c:v>0.862</c:v>
                </c:pt>
                <c:pt idx="48">
                  <c:v>0.862</c:v>
                </c:pt>
                <c:pt idx="49">
                  <c:v>0.862</c:v>
                </c:pt>
                <c:pt idx="50">
                  <c:v>0.862</c:v>
                </c:pt>
                <c:pt idx="51">
                  <c:v>0.862</c:v>
                </c:pt>
                <c:pt idx="52">
                  <c:v>0.862</c:v>
                </c:pt>
                <c:pt idx="53">
                  <c:v>0.862</c:v>
                </c:pt>
                <c:pt idx="54">
                  <c:v>0.862</c:v>
                </c:pt>
                <c:pt idx="55">
                  <c:v>0.862</c:v>
                </c:pt>
                <c:pt idx="56">
                  <c:v>0.862</c:v>
                </c:pt>
                <c:pt idx="57">
                  <c:v>0.862</c:v>
                </c:pt>
                <c:pt idx="58">
                  <c:v>0.864</c:v>
                </c:pt>
                <c:pt idx="59">
                  <c:v>0.864</c:v>
                </c:pt>
                <c:pt idx="60">
                  <c:v>0.864</c:v>
                </c:pt>
                <c:pt idx="61">
                  <c:v>0.864</c:v>
                </c:pt>
                <c:pt idx="62">
                  <c:v>0.864</c:v>
                </c:pt>
                <c:pt idx="63">
                  <c:v>0.864</c:v>
                </c:pt>
                <c:pt idx="64">
                  <c:v>0.864</c:v>
                </c:pt>
                <c:pt idx="65">
                  <c:v>0.865</c:v>
                </c:pt>
                <c:pt idx="66">
                  <c:v>0.865</c:v>
                </c:pt>
                <c:pt idx="67">
                  <c:v>0.867</c:v>
                </c:pt>
                <c:pt idx="68">
                  <c:v>0.867</c:v>
                </c:pt>
                <c:pt idx="69">
                  <c:v>0.867</c:v>
                </c:pt>
                <c:pt idx="70">
                  <c:v>0.867</c:v>
                </c:pt>
                <c:pt idx="71">
                  <c:v>0.867</c:v>
                </c:pt>
                <c:pt idx="72">
                  <c:v>0.867</c:v>
                </c:pt>
                <c:pt idx="73">
                  <c:v>0.868</c:v>
                </c:pt>
                <c:pt idx="74">
                  <c:v>0.868</c:v>
                </c:pt>
                <c:pt idx="75">
                  <c:v>0.868</c:v>
                </c:pt>
                <c:pt idx="76">
                  <c:v>0.868</c:v>
                </c:pt>
                <c:pt idx="77">
                  <c:v>0.868</c:v>
                </c:pt>
                <c:pt idx="78">
                  <c:v>0.868</c:v>
                </c:pt>
                <c:pt idx="79">
                  <c:v>0.868</c:v>
                </c:pt>
                <c:pt idx="80">
                  <c:v>0.868</c:v>
                </c:pt>
                <c:pt idx="81">
                  <c:v>0.882</c:v>
                </c:pt>
                <c:pt idx="82">
                  <c:v>0.904</c:v>
                </c:pt>
                <c:pt idx="83">
                  <c:v>0.914</c:v>
                </c:pt>
                <c:pt idx="84">
                  <c:v>0.934</c:v>
                </c:pt>
                <c:pt idx="85">
                  <c:v>0.986</c:v>
                </c:pt>
                <c:pt idx="86">
                  <c:v>0.996</c:v>
                </c:pt>
                <c:pt idx="87">
                  <c:v>1.005</c:v>
                </c:pt>
                <c:pt idx="88">
                  <c:v>1.012</c:v>
                </c:pt>
                <c:pt idx="89">
                  <c:v>1.019</c:v>
                </c:pt>
                <c:pt idx="90">
                  <c:v>1.012</c:v>
                </c:pt>
                <c:pt idx="91">
                  <c:v>0.988</c:v>
                </c:pt>
                <c:pt idx="92">
                  <c:v>0.982</c:v>
                </c:pt>
                <c:pt idx="93">
                  <c:v>0.989</c:v>
                </c:pt>
                <c:pt idx="94">
                  <c:v>1.006</c:v>
                </c:pt>
                <c:pt idx="95">
                  <c:v>1.006</c:v>
                </c:pt>
                <c:pt idx="96">
                  <c:v>1.005</c:v>
                </c:pt>
                <c:pt idx="97">
                  <c:v>1.005</c:v>
                </c:pt>
                <c:pt idx="98">
                  <c:v>1.003</c:v>
                </c:pt>
                <c:pt idx="99">
                  <c:v>1.006</c:v>
                </c:pt>
                <c:pt idx="100">
                  <c:v>0.983</c:v>
                </c:pt>
                <c:pt idx="101">
                  <c:v>0.982</c:v>
                </c:pt>
                <c:pt idx="102">
                  <c:v>0.982</c:v>
                </c:pt>
                <c:pt idx="103">
                  <c:v>0.982</c:v>
                </c:pt>
                <c:pt idx="104">
                  <c:v>0.982</c:v>
                </c:pt>
                <c:pt idx="105">
                  <c:v>0.982</c:v>
                </c:pt>
                <c:pt idx="106">
                  <c:v>0.982</c:v>
                </c:pt>
                <c:pt idx="107">
                  <c:v>0.982</c:v>
                </c:pt>
                <c:pt idx="108">
                  <c:v>0.982</c:v>
                </c:pt>
                <c:pt idx="109">
                  <c:v>0.982</c:v>
                </c:pt>
                <c:pt idx="110">
                  <c:v>0.982</c:v>
                </c:pt>
                <c:pt idx="111">
                  <c:v>0.982</c:v>
                </c:pt>
                <c:pt idx="112">
                  <c:v>0.982</c:v>
                </c:pt>
                <c:pt idx="113">
                  <c:v>0.982</c:v>
                </c:pt>
                <c:pt idx="114">
                  <c:v>0.982</c:v>
                </c:pt>
                <c:pt idx="115">
                  <c:v>0.982</c:v>
                </c:pt>
                <c:pt idx="116">
                  <c:v>0.982</c:v>
                </c:pt>
                <c:pt idx="117">
                  <c:v>0.982</c:v>
                </c:pt>
                <c:pt idx="118">
                  <c:v>0.982</c:v>
                </c:pt>
                <c:pt idx="119">
                  <c:v>0.982</c:v>
                </c:pt>
                <c:pt idx="120">
                  <c:v>0.982</c:v>
                </c:pt>
                <c:pt idx="121">
                  <c:v>0.982</c:v>
                </c:pt>
                <c:pt idx="122">
                  <c:v>0.982</c:v>
                </c:pt>
                <c:pt idx="123">
                  <c:v>0.982</c:v>
                </c:pt>
                <c:pt idx="124">
                  <c:v>0.982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HipPitchPositionActuatorValue</c:v>
                </c:pt>
              </c:strCache>
            </c:strRef>
          </c:tx>
          <c:spPr>
            <a:ln w="304800" cap="flat">
              <a:solidFill>
                <a:schemeClr val="accent2">
                  <a:hueOff val="-2473793"/>
                  <a:satOff val="-50209"/>
                  <a:lumOff val="23543"/>
                  <a:alpha val="78265"/>
                </a:schemeClr>
              </a:solidFill>
              <a:prstDash val="solid"/>
              <a:miter lim="400000"/>
            </a:ln>
            <a:effectLst/>
          </c:spPr>
          <c:marker>
            <c:symbol val="none"/>
          </c:marker>
          <c:cat>
            <c:strRef>
              <c:f>Sheet1!$A$2:$A$126</c:f>
              <c:strCache>
                <c:ptCount val="1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62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</c:strCache>
            </c:strRef>
          </c:cat>
          <c:val>
            <c:numRef>
              <c:f>Sheet1!$C$2:$C$126</c:f>
              <c:numCache>
                <c:formatCode>General</c:formatCode>
                <c:ptCount val="125"/>
                <c:pt idx="0">
                  <c:v>-0.487</c:v>
                </c:pt>
                <c:pt idx="1">
                  <c:v>-0.464</c:v>
                </c:pt>
                <c:pt idx="2">
                  <c:v>-0.421</c:v>
                </c:pt>
                <c:pt idx="3">
                  <c:v>-0.394</c:v>
                </c:pt>
                <c:pt idx="4">
                  <c:v>-0.356</c:v>
                </c:pt>
                <c:pt idx="5">
                  <c:v>-0.32</c:v>
                </c:pt>
                <c:pt idx="6">
                  <c:v>-0.289</c:v>
                </c:pt>
                <c:pt idx="7">
                  <c:v>-0.251</c:v>
                </c:pt>
                <c:pt idx="8">
                  <c:v>-0.212</c:v>
                </c:pt>
                <c:pt idx="9">
                  <c:v>-0.144</c:v>
                </c:pt>
                <c:pt idx="10">
                  <c:v>-0.097</c:v>
                </c:pt>
                <c:pt idx="11">
                  <c:v>-0.061</c:v>
                </c:pt>
                <c:pt idx="12">
                  <c:v>-0.019</c:v>
                </c:pt>
                <c:pt idx="13">
                  <c:v>0.03</c:v>
                </c:pt>
                <c:pt idx="14">
                  <c:v>0.073</c:v>
                </c:pt>
                <c:pt idx="15">
                  <c:v>0.135</c:v>
                </c:pt>
                <c:pt idx="16">
                  <c:v>0.172</c:v>
                </c:pt>
                <c:pt idx="17">
                  <c:v>0.215</c:v>
                </c:pt>
                <c:pt idx="18">
                  <c:v>0.264</c:v>
                </c:pt>
                <c:pt idx="19">
                  <c:v>0.313</c:v>
                </c:pt>
                <c:pt idx="20">
                  <c:v>0.355</c:v>
                </c:pt>
                <c:pt idx="21">
                  <c:v>0.413</c:v>
                </c:pt>
                <c:pt idx="22">
                  <c:v>0.452</c:v>
                </c:pt>
                <c:pt idx="23">
                  <c:v>0.49</c:v>
                </c:pt>
                <c:pt idx="24">
                  <c:v>0.527</c:v>
                </c:pt>
                <c:pt idx="25">
                  <c:v>0.567</c:v>
                </c:pt>
                <c:pt idx="26">
                  <c:v>0.606</c:v>
                </c:pt>
                <c:pt idx="27">
                  <c:v>0.639</c:v>
                </c:pt>
                <c:pt idx="28">
                  <c:v>0.676</c:v>
                </c:pt>
                <c:pt idx="29">
                  <c:v>0.706</c:v>
                </c:pt>
                <c:pt idx="30">
                  <c:v>0.734</c:v>
                </c:pt>
                <c:pt idx="31">
                  <c:v>0.762</c:v>
                </c:pt>
                <c:pt idx="32">
                  <c:v>0.783</c:v>
                </c:pt>
                <c:pt idx="33">
                  <c:v>0.805</c:v>
                </c:pt>
                <c:pt idx="34">
                  <c:v>0.823</c:v>
                </c:pt>
                <c:pt idx="35">
                  <c:v>0.829</c:v>
                </c:pt>
                <c:pt idx="36">
                  <c:v>0.832</c:v>
                </c:pt>
                <c:pt idx="37">
                  <c:v>0.831</c:v>
                </c:pt>
                <c:pt idx="38">
                  <c:v>0.827</c:v>
                </c:pt>
                <c:pt idx="39">
                  <c:v>0.818</c:v>
                </c:pt>
                <c:pt idx="40">
                  <c:v>0.806</c:v>
                </c:pt>
                <c:pt idx="41">
                  <c:v>0.787</c:v>
                </c:pt>
                <c:pt idx="42">
                  <c:v>0.763</c:v>
                </c:pt>
                <c:pt idx="43">
                  <c:v>0.739</c:v>
                </c:pt>
                <c:pt idx="44">
                  <c:v>0.711</c:v>
                </c:pt>
                <c:pt idx="45">
                  <c:v>0.68</c:v>
                </c:pt>
                <c:pt idx="46">
                  <c:v>0.647</c:v>
                </c:pt>
                <c:pt idx="47">
                  <c:v>0.592</c:v>
                </c:pt>
                <c:pt idx="48">
                  <c:v>0.555</c:v>
                </c:pt>
                <c:pt idx="49">
                  <c:v>0.516</c:v>
                </c:pt>
                <c:pt idx="50">
                  <c:v>0.483</c:v>
                </c:pt>
                <c:pt idx="51">
                  <c:v>0.436</c:v>
                </c:pt>
                <c:pt idx="52">
                  <c:v>0.401</c:v>
                </c:pt>
                <c:pt idx="53">
                  <c:v>0.346</c:v>
                </c:pt>
                <c:pt idx="54">
                  <c:v>0.297</c:v>
                </c:pt>
                <c:pt idx="55">
                  <c:v>0.259</c:v>
                </c:pt>
                <c:pt idx="56">
                  <c:v>0.215</c:v>
                </c:pt>
                <c:pt idx="57">
                  <c:v>0.158</c:v>
                </c:pt>
                <c:pt idx="58">
                  <c:v>0.107</c:v>
                </c:pt>
                <c:pt idx="59">
                  <c:v>0.051</c:v>
                </c:pt>
                <c:pt idx="60">
                  <c:v>0.007</c:v>
                </c:pt>
                <c:pt idx="61">
                  <c:v>-0.036</c:v>
                </c:pt>
                <c:pt idx="62">
                  <c:v>-0.079</c:v>
                </c:pt>
                <c:pt idx="63">
                  <c:v>-0.12</c:v>
                </c:pt>
                <c:pt idx="64">
                  <c:v>-0.161</c:v>
                </c:pt>
                <c:pt idx="65">
                  <c:v>-0.201</c:v>
                </c:pt>
                <c:pt idx="66">
                  <c:v>-0.261</c:v>
                </c:pt>
                <c:pt idx="67">
                  <c:v>-0.298</c:v>
                </c:pt>
                <c:pt idx="68">
                  <c:v>-0.329</c:v>
                </c:pt>
                <c:pt idx="69">
                  <c:v>-0.358</c:v>
                </c:pt>
                <c:pt idx="70">
                  <c:v>-0.391</c:v>
                </c:pt>
                <c:pt idx="71">
                  <c:v>-0.422</c:v>
                </c:pt>
                <c:pt idx="72">
                  <c:v>-0.451</c:v>
                </c:pt>
                <c:pt idx="73">
                  <c:v>-0.49</c:v>
                </c:pt>
                <c:pt idx="74">
                  <c:v>-0.514</c:v>
                </c:pt>
                <c:pt idx="75">
                  <c:v>-0.533</c:v>
                </c:pt>
                <c:pt idx="76">
                  <c:v>-0.552</c:v>
                </c:pt>
                <c:pt idx="77">
                  <c:v>-0.569</c:v>
                </c:pt>
                <c:pt idx="78">
                  <c:v>-0.583</c:v>
                </c:pt>
                <c:pt idx="79">
                  <c:v>-0.592</c:v>
                </c:pt>
                <c:pt idx="80">
                  <c:v>-0.6</c:v>
                </c:pt>
                <c:pt idx="81">
                  <c:v>0.881</c:v>
                </c:pt>
                <c:pt idx="82">
                  <c:v>0.902</c:v>
                </c:pt>
                <c:pt idx="83">
                  <c:v>0.913</c:v>
                </c:pt>
                <c:pt idx="84">
                  <c:v>0.93</c:v>
                </c:pt>
                <c:pt idx="85">
                  <c:v>0.985</c:v>
                </c:pt>
                <c:pt idx="86">
                  <c:v>0.994</c:v>
                </c:pt>
                <c:pt idx="87">
                  <c:v>1.003</c:v>
                </c:pt>
                <c:pt idx="88">
                  <c:v>1.011</c:v>
                </c:pt>
                <c:pt idx="89">
                  <c:v>1.019</c:v>
                </c:pt>
                <c:pt idx="90">
                  <c:v>1.012</c:v>
                </c:pt>
                <c:pt idx="91">
                  <c:v>0.989</c:v>
                </c:pt>
                <c:pt idx="92">
                  <c:v>0.983</c:v>
                </c:pt>
                <c:pt idx="93">
                  <c:v>0.985</c:v>
                </c:pt>
                <c:pt idx="94">
                  <c:v>1.005</c:v>
                </c:pt>
                <c:pt idx="95">
                  <c:v>1.006</c:v>
                </c:pt>
                <c:pt idx="96">
                  <c:v>1.005</c:v>
                </c:pt>
                <c:pt idx="97">
                  <c:v>1.005</c:v>
                </c:pt>
                <c:pt idx="98">
                  <c:v>1.003</c:v>
                </c:pt>
                <c:pt idx="99">
                  <c:v>1.003</c:v>
                </c:pt>
                <c:pt idx="100">
                  <c:v>0.983</c:v>
                </c:pt>
                <c:pt idx="101">
                  <c:v>0.982</c:v>
                </c:pt>
                <c:pt idx="102">
                  <c:v>0.982</c:v>
                </c:pt>
                <c:pt idx="103">
                  <c:v>0.982</c:v>
                </c:pt>
                <c:pt idx="104">
                  <c:v>0.982</c:v>
                </c:pt>
                <c:pt idx="105">
                  <c:v>0.982</c:v>
                </c:pt>
                <c:pt idx="106">
                  <c:v>0.982</c:v>
                </c:pt>
                <c:pt idx="107">
                  <c:v>0.982</c:v>
                </c:pt>
                <c:pt idx="108">
                  <c:v>0.982</c:v>
                </c:pt>
                <c:pt idx="109">
                  <c:v>0.982</c:v>
                </c:pt>
                <c:pt idx="110">
                  <c:v>0.982</c:v>
                </c:pt>
                <c:pt idx="111">
                  <c:v>0.982</c:v>
                </c:pt>
                <c:pt idx="112">
                  <c:v>0.982</c:v>
                </c:pt>
                <c:pt idx="113">
                  <c:v>0.982</c:v>
                </c:pt>
                <c:pt idx="114">
                  <c:v>0.982</c:v>
                </c:pt>
                <c:pt idx="115">
                  <c:v>0.982</c:v>
                </c:pt>
                <c:pt idx="116">
                  <c:v>0.982</c:v>
                </c:pt>
                <c:pt idx="117">
                  <c:v>0.982</c:v>
                </c:pt>
                <c:pt idx="118">
                  <c:v>0.982</c:v>
                </c:pt>
                <c:pt idx="119">
                  <c:v>0.982</c:v>
                </c:pt>
                <c:pt idx="120">
                  <c:v>0.982</c:v>
                </c:pt>
                <c:pt idx="121">
                  <c:v>0.982</c:v>
                </c:pt>
                <c:pt idx="122">
                  <c:v>0.982</c:v>
                </c:pt>
                <c:pt idx="123">
                  <c:v>0.982</c:v>
                </c:pt>
                <c:pt idx="124">
                  <c:v>0.982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10303584"/>
        <c:axId val="-2105912416"/>
      </c:lineChart>
      <c:catAx>
        <c:axId val="-21103035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2000" b="0" i="0" u="none" strike="noStrike">
                <a:solidFill>
                  <a:srgbClr val="000000"/>
                </a:solidFill>
                <a:latin typeface="Helvetica Light"/>
              </a:defRPr>
            </a:pPr>
            <a:endParaRPr lang="fr-FR"/>
          </a:p>
        </c:txPr>
        <c:crossAx val="-2105912416"/>
        <c:crosses val="autoZero"/>
        <c:auto val="1"/>
        <c:lblAlgn val="ctr"/>
        <c:lblOffset val="100"/>
        <c:tickLblSkip val="13"/>
        <c:noMultiLvlLbl val="1"/>
      </c:catAx>
      <c:valAx>
        <c:axId val="-2105912416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2000" b="0" i="0" u="none" strike="noStrike">
                <a:solidFill>
                  <a:srgbClr val="000000"/>
                </a:solidFill>
                <a:latin typeface="Helvetica Light"/>
              </a:defRPr>
            </a:pPr>
            <a:endParaRPr lang="fr-FR"/>
          </a:p>
        </c:txPr>
        <c:crossAx val="-2110303584"/>
        <c:crosses val="autoZero"/>
        <c:crossBetween val="midCat"/>
        <c:majorUnit val="0.45"/>
        <c:minorUnit val="0.22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roundedCorners val="0"/>
  <c:style val="18"/>
  <c:chart>
    <c:autoTitleDeleted val="1"/>
    <c:plotArea>
      <c:layout>
        <c:manualLayout>
          <c:layoutTarget val="inner"/>
          <c:xMode val="edge"/>
          <c:yMode val="edge"/>
          <c:x val="0.121582"/>
          <c:y val="0.0524159"/>
          <c:w val="0.854345"/>
          <c:h val="0.78160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Précision</c:v>
                </c:pt>
              </c:strCache>
            </c:strRef>
          </c:tx>
          <c:spPr>
            <a:ln w="762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chemeClr val="accent1">
                    <a:satOff val="-3355"/>
                    <a:lumOff val="26614"/>
                  </a:schemeClr>
                </a:solidFill>
                <a:prstDash val="solid"/>
                <a:miter lim="400000"/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100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96.8</c:v>
                </c:pt>
                <c:pt idx="1">
                  <c:v>98.4</c:v>
                </c:pt>
                <c:pt idx="2">
                  <c:v>98.4</c:v>
                </c:pt>
                <c:pt idx="3">
                  <c:v>100.0</c:v>
                </c:pt>
                <c:pt idx="4">
                  <c:v>93.7</c:v>
                </c:pt>
                <c:pt idx="5">
                  <c:v>78.5</c:v>
                </c:pt>
                <c:pt idx="6">
                  <c:v>66.2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2915952"/>
        <c:axId val="-2122675376"/>
      </c:lineChart>
      <c:catAx>
        <c:axId val="-2122915952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2769" b="0" i="0" u="none" strike="noStrike">
                    <a:solidFill>
                      <a:srgbClr val="000000"/>
                    </a:solidFill>
                    <a:latin typeface="Helvetica Light"/>
                  </a:defRPr>
                </a:pPr>
                <a:r>
                  <a:rPr sz="2769" b="0" i="0" u="none" strike="noStrike">
                    <a:solidFill>
                      <a:srgbClr val="000000"/>
                    </a:solidFill>
                    <a:latin typeface="Helvetica Light"/>
                  </a:rPr>
                  <a:t>Taille de la région de sélection (en nombre d’échantillons)</a:t>
                </a:r>
              </a:p>
            </c:rich>
          </c:tx>
          <c:overlay val="1"/>
        </c:title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sz="2469" b="0" i="0" u="none" strike="noStrike">
                <a:solidFill>
                  <a:srgbClr val="000000"/>
                </a:solidFill>
                <a:latin typeface="Helvetica Light"/>
              </a:defRPr>
            </a:pPr>
            <a:endParaRPr lang="fr-FR"/>
          </a:p>
        </c:txPr>
        <c:crossAx val="-2122675376"/>
        <c:crosses val="autoZero"/>
        <c:auto val="1"/>
        <c:lblAlgn val="ctr"/>
        <c:lblOffset val="100"/>
        <c:noMultiLvlLbl val="1"/>
      </c:catAx>
      <c:valAx>
        <c:axId val="-2122675376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c:spPr>
        </c:majorGridlines>
        <c:title>
          <c:tx>
            <c:rich>
              <a:bodyPr rot="-5400000"/>
              <a:lstStyle/>
              <a:p>
                <a:pPr>
                  <a:defRPr sz="2769" b="0" i="0" u="none" strike="noStrike">
                    <a:solidFill>
                      <a:srgbClr val="000000"/>
                    </a:solidFill>
                    <a:latin typeface="Helvetica Light"/>
                  </a:defRPr>
                </a:pPr>
                <a:r>
                  <a:rPr sz="2769" b="0" i="0" u="none" strike="noStrike">
                    <a:solidFill>
                      <a:srgbClr val="000000"/>
                    </a:solidFill>
                    <a:latin typeface="Helvetica Light"/>
                  </a:rPr>
                  <a:t>Précision (en %)</a:t>
                </a:r>
              </a:p>
            </c:rich>
          </c:tx>
          <c:overlay val="1"/>
        </c:title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2469" b="0" i="0" u="none" strike="noStrike">
                <a:solidFill>
                  <a:srgbClr val="000000"/>
                </a:solidFill>
                <a:latin typeface="Helvetica Light"/>
              </a:defRPr>
            </a:pPr>
            <a:endParaRPr lang="fr-FR"/>
          </a:p>
        </c:txPr>
        <c:crossAx val="-2122915952"/>
        <c:crosses val="autoZero"/>
        <c:crossBetween val="midCat"/>
        <c:majorUnit val="25.0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roundedCorners val="0"/>
  <c:style val="18"/>
  <c:chart>
    <c:autoTitleDeleted val="1"/>
    <c:plotArea>
      <c:layout>
        <c:manualLayout>
          <c:layoutTarget val="inner"/>
          <c:xMode val="edge"/>
          <c:yMode val="edge"/>
          <c:x val="0.104484"/>
          <c:y val="0.0646134"/>
          <c:w val="0.87719"/>
          <c:h val="0.7848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-log(h(x))</c:v>
                </c:pt>
              </c:strCache>
            </c:strRef>
          </c:tx>
          <c:spPr>
            <a:ln w="1905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8"/>
            <c:spPr>
              <a:solidFill>
                <a:srgbClr val="FFFFFF"/>
              </a:solidFill>
              <a:ln w="3175" cap="flat">
                <a:solidFill>
                  <a:schemeClr val="accent1">
                    <a:satOff val="-3355"/>
                    <a:lumOff val="26614"/>
                  </a:schemeClr>
                </a:solidFill>
                <a:prstDash val="solid"/>
                <a:miter lim="400000"/>
              </a:ln>
              <a:effectLst/>
            </c:spPr>
          </c:marker>
          <c:xVal>
            <c:numRef>
              <c:f>Sheet1!$B$2:$B$11</c:f>
              <c:numCache>
                <c:formatCode>General</c:formatCode>
                <c:ptCount val="10"/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</c:numCache>
            </c:numRef>
          </c:xVal>
          <c:yVal>
            <c:numRef>
              <c:f>Sheet1!$C$2:$C$11</c:f>
              <c:numCache>
                <c:formatCode>General</c:formatCode>
                <c:ptCount val="10"/>
                <c:pt idx="1">
                  <c:v>1.0</c:v>
                </c:pt>
                <c:pt idx="2">
                  <c:v>0.69897</c:v>
                </c:pt>
                <c:pt idx="3">
                  <c:v>0.522879</c:v>
                </c:pt>
                <c:pt idx="4">
                  <c:v>0.39794</c:v>
                </c:pt>
                <c:pt idx="5">
                  <c:v>0.30103</c:v>
                </c:pt>
                <c:pt idx="6">
                  <c:v>0.221849</c:v>
                </c:pt>
                <c:pt idx="7">
                  <c:v>0.154902</c:v>
                </c:pt>
                <c:pt idx="8">
                  <c:v>0.09691</c:v>
                </c:pt>
                <c:pt idx="9">
                  <c:v>0.045757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-log(1-h(x))</c:v>
                </c:pt>
              </c:strCache>
            </c:strRef>
          </c:tx>
          <c:spPr>
            <a:ln w="190500" cap="flat">
              <a:solidFill>
                <a:schemeClr val="accent2">
                  <a:hueOff val="-2473793"/>
                  <a:satOff val="-50209"/>
                  <a:lumOff val="23543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8"/>
            <c:spPr>
              <a:solidFill>
                <a:srgbClr val="FFFFFF"/>
              </a:solidFill>
              <a:ln w="3175" cap="flat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  <a:prstDash val="solid"/>
                <a:miter lim="400000"/>
              </a:ln>
              <a:effectLst/>
            </c:spPr>
          </c:marker>
          <c:xVal>
            <c:numRef>
              <c:f>Sheet1!$B$2:$B$11</c:f>
              <c:numCache>
                <c:formatCode>General</c:formatCode>
                <c:ptCount val="10"/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</c:numCache>
            </c:numRef>
          </c:xVal>
          <c:yVal>
            <c:numRef>
              <c:f>Sheet1!$D$2:$D$11</c:f>
              <c:numCache>
                <c:formatCode>General</c:formatCode>
                <c:ptCount val="10"/>
                <c:pt idx="1">
                  <c:v>0.045757</c:v>
                </c:pt>
                <c:pt idx="2">
                  <c:v>0.09691</c:v>
                </c:pt>
                <c:pt idx="3">
                  <c:v>0.154902</c:v>
                </c:pt>
                <c:pt idx="4">
                  <c:v>0.221849</c:v>
                </c:pt>
                <c:pt idx="5">
                  <c:v>0.30103</c:v>
                </c:pt>
                <c:pt idx="6">
                  <c:v>0.39794</c:v>
                </c:pt>
                <c:pt idx="7">
                  <c:v>0.522879</c:v>
                </c:pt>
                <c:pt idx="8">
                  <c:v>0.69897</c:v>
                </c:pt>
                <c:pt idx="9">
                  <c:v>1.0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6853120"/>
        <c:axId val="-2106982096"/>
      </c:scatterChart>
      <c:valAx>
        <c:axId val="-2106853120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title>
          <c:tx>
            <c:rich>
              <a:bodyPr rot="0"/>
              <a:lstStyle/>
              <a:p>
                <a:pPr>
                  <a:defRPr sz="2600" b="0" i="0" u="none" strike="noStrike">
                    <a:solidFill>
                      <a:srgbClr val="000000"/>
                    </a:solidFill>
                    <a:latin typeface="Helvetica"/>
                  </a:defRPr>
                </a:pPr>
                <a:r>
                  <a:rPr sz="2600" b="0" i="0" u="none" strike="noStrike">
                    <a:solidFill>
                      <a:srgbClr val="000000"/>
                    </a:solidFill>
                    <a:latin typeface="Helvetica"/>
                  </a:rPr>
                  <a:t>h(x)</a:t>
                </a:r>
              </a:p>
            </c:rich>
          </c:tx>
          <c:overlay val="1"/>
        </c:title>
        <c:numFmt formatCode="#,##0" sourceLinked="0"/>
        <c:majorTickMark val="in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sz="2200" b="0" i="0" u="none" strike="noStrike">
                <a:solidFill>
                  <a:srgbClr val="000000"/>
                </a:solidFill>
                <a:latin typeface="Helvetica"/>
              </a:defRPr>
            </a:pPr>
            <a:endParaRPr lang="fr-FR"/>
          </a:p>
        </c:txPr>
        <c:crossAx val="-2106982096"/>
        <c:crosses val="autoZero"/>
        <c:crossBetween val="between"/>
        <c:majorUnit val="0.225"/>
        <c:minorUnit val="0.1125"/>
      </c:valAx>
      <c:valAx>
        <c:axId val="-2106982096"/>
        <c:scaling>
          <c:orientation val="minMax"/>
        </c:scaling>
        <c:delete val="0"/>
        <c:axPos val="l"/>
        <c:majorGridlines>
          <c:spPr>
            <a:ln w="3175" cap="flat">
              <a:solidFill>
                <a:srgbClr val="B8B8B8"/>
              </a:solidFill>
              <a:prstDash val="solid"/>
              <a:miter lim="400000"/>
            </a:ln>
          </c:spPr>
        </c:majorGridlines>
        <c:title>
          <c:tx>
            <c:rich>
              <a:bodyPr rot="-5400000"/>
              <a:lstStyle/>
              <a:p>
                <a:pPr>
                  <a:defRPr sz="2200" b="0" i="0" u="none" strike="noStrike">
                    <a:solidFill>
                      <a:srgbClr val="000000"/>
                    </a:solidFill>
                    <a:latin typeface="Helvetica"/>
                  </a:defRPr>
                </a:pPr>
                <a:r>
                  <a:rPr sz="2200" b="0" i="0" u="none" strike="noStrike">
                    <a:solidFill>
                      <a:srgbClr val="000000"/>
                    </a:solidFill>
                    <a:latin typeface="Helvetica"/>
                  </a:rPr>
                  <a:t>Cost</a:t>
                </a:r>
              </a:p>
            </c:rich>
          </c:tx>
          <c:overlay val="1"/>
        </c:title>
        <c:numFmt formatCode="#,##0" sourceLinked="0"/>
        <c:majorTickMark val="in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sz="1800" b="0" i="0" u="none" strike="noStrike">
                <a:solidFill>
                  <a:srgbClr val="000000"/>
                </a:solidFill>
                <a:latin typeface="Helvetica"/>
              </a:defRPr>
            </a:pPr>
            <a:endParaRPr lang="fr-FR"/>
          </a:p>
        </c:txPr>
        <c:crossAx val="-2106853120"/>
        <c:crosses val="autoZero"/>
        <c:crossBetween val="between"/>
        <c:majorUnit val="0.25"/>
        <c:minorUnit val="0.125"/>
      </c:valAx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150649"/>
          <c:y val="0.0"/>
          <c:w val="0.796691"/>
          <c:h val="0.085619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3000" b="0" i="0" u="none" strike="noStrike">
              <a:solidFill>
                <a:srgbClr val="000000"/>
              </a:solidFill>
              <a:latin typeface="Helvetica"/>
            </a:defRPr>
          </a:pPr>
          <a:endParaRPr lang="fr-FR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roundedCorners val="0"/>
  <c:style val="18"/>
  <c:chart>
    <c:autoTitleDeleted val="1"/>
    <c:plotArea>
      <c:layout>
        <c:manualLayout>
          <c:layoutTarget val="inner"/>
          <c:xMode val="edge"/>
          <c:yMode val="edge"/>
          <c:x val="0.122699"/>
          <c:y val="0.07092"/>
          <c:w val="0.867426"/>
          <c:h val="0.84634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</c:strRef>
          </c:tx>
          <c:spPr>
            <a:ln w="1905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8"/>
            <c:spPr>
              <a:solidFill>
                <a:srgbClr val="FFFFFF"/>
              </a:solidFill>
              <a:ln w="3175" cap="flat">
                <a:solidFill>
                  <a:schemeClr val="accent1">
                    <a:satOff val="-3355"/>
                    <a:lumOff val="26614"/>
                  </a:schemeClr>
                </a:solidFill>
                <a:prstDash val="solid"/>
                <a:miter lim="400000"/>
              </a:ln>
              <a:effectLst/>
            </c:spPr>
          </c:marker>
          <c:xVal>
            <c:numRef>
              <c:f>Sheet1!$B$2:$B$31</c:f>
              <c:numCache>
                <c:formatCode>General</c:formatCode>
                <c:ptCount val="20"/>
                <c:pt idx="7">
                  <c:v>-3.0</c:v>
                </c:pt>
                <c:pt idx="8">
                  <c:v>-2.5</c:v>
                </c:pt>
                <c:pt idx="9">
                  <c:v>-2.0</c:v>
                </c:pt>
                <c:pt idx="10">
                  <c:v>-1.5</c:v>
                </c:pt>
                <c:pt idx="11">
                  <c:v>-1.0</c:v>
                </c:pt>
                <c:pt idx="12">
                  <c:v>-0.5</c:v>
                </c:pt>
                <c:pt idx="13">
                  <c:v>0.0</c:v>
                </c:pt>
                <c:pt idx="14">
                  <c:v>0.5</c:v>
                </c:pt>
                <c:pt idx="15">
                  <c:v>1.0</c:v>
                </c:pt>
                <c:pt idx="16">
                  <c:v>1.5</c:v>
                </c:pt>
                <c:pt idx="17">
                  <c:v>2.0</c:v>
                </c:pt>
                <c:pt idx="18">
                  <c:v>2.5</c:v>
                </c:pt>
                <c:pt idx="19">
                  <c:v>3.0</c:v>
                </c:pt>
              </c:numCache>
            </c:numRef>
          </c:xVal>
          <c:yVal>
            <c:numRef>
              <c:f>Sheet1!$C$2:$C$31</c:f>
              <c:numCache>
                <c:formatCode>General</c:formatCode>
                <c:ptCount val="20"/>
                <c:pt idx="7">
                  <c:v>1.323985</c:v>
                </c:pt>
                <c:pt idx="8">
                  <c:v>1.119998</c:v>
                </c:pt>
                <c:pt idx="9">
                  <c:v>0.923713</c:v>
                </c:pt>
                <c:pt idx="10">
                  <c:v>0.738914</c:v>
                </c:pt>
                <c:pt idx="11">
                  <c:v>0.570342</c:v>
                </c:pt>
                <c:pt idx="12">
                  <c:v>0.423036</c:v>
                </c:pt>
                <c:pt idx="13">
                  <c:v>0.30103</c:v>
                </c:pt>
                <c:pt idx="14">
                  <c:v>0.205889</c:v>
                </c:pt>
                <c:pt idx="15">
                  <c:v>0.136048</c:v>
                </c:pt>
                <c:pt idx="16">
                  <c:v>0.087473</c:v>
                </c:pt>
                <c:pt idx="17">
                  <c:v>0.055124</c:v>
                </c:pt>
                <c:pt idx="18">
                  <c:v>0.034261</c:v>
                </c:pt>
                <c:pt idx="19">
                  <c:v>0.021101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</c:strRef>
          </c:tx>
          <c:spPr>
            <a:ln w="190500" cap="flat">
              <a:solidFill>
                <a:schemeClr val="accent2">
                  <a:hueOff val="-2473793"/>
                  <a:satOff val="-50209"/>
                  <a:lumOff val="23543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8"/>
            <c:spPr>
              <a:solidFill>
                <a:srgbClr val="FFFFFF"/>
              </a:solidFill>
              <a:ln w="3175" cap="flat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  <a:prstDash val="solid"/>
                <a:miter lim="400000"/>
              </a:ln>
              <a:effectLst/>
            </c:spPr>
          </c:marker>
          <c:xVal>
            <c:numRef>
              <c:f>Sheet1!$B$2:$B$31</c:f>
              <c:numCache>
                <c:formatCode>General</c:formatCode>
                <c:ptCount val="20"/>
                <c:pt idx="7">
                  <c:v>-3.0</c:v>
                </c:pt>
                <c:pt idx="8">
                  <c:v>-2.5</c:v>
                </c:pt>
                <c:pt idx="9">
                  <c:v>-2.0</c:v>
                </c:pt>
                <c:pt idx="10">
                  <c:v>-1.5</c:v>
                </c:pt>
                <c:pt idx="11">
                  <c:v>-1.0</c:v>
                </c:pt>
                <c:pt idx="12">
                  <c:v>-0.5</c:v>
                </c:pt>
                <c:pt idx="13">
                  <c:v>0.0</c:v>
                </c:pt>
                <c:pt idx="14">
                  <c:v>0.5</c:v>
                </c:pt>
                <c:pt idx="15">
                  <c:v>1.0</c:v>
                </c:pt>
                <c:pt idx="16">
                  <c:v>1.5</c:v>
                </c:pt>
                <c:pt idx="17">
                  <c:v>2.0</c:v>
                </c:pt>
                <c:pt idx="18">
                  <c:v>2.5</c:v>
                </c:pt>
                <c:pt idx="19">
                  <c:v>3.0</c:v>
                </c:pt>
              </c:numCache>
            </c:numRef>
          </c:xVal>
          <c:yVal>
            <c:numRef>
              <c:f>Sheet1!$D$2:$D$31</c:f>
              <c:numCache>
                <c:formatCode>General</c:formatCode>
                <c:ptCount val="20"/>
                <c:pt idx="7">
                  <c:v>0.021101</c:v>
                </c:pt>
                <c:pt idx="8">
                  <c:v>0.034261</c:v>
                </c:pt>
                <c:pt idx="9">
                  <c:v>0.055124</c:v>
                </c:pt>
                <c:pt idx="10">
                  <c:v>0.087473</c:v>
                </c:pt>
                <c:pt idx="11">
                  <c:v>0.136048</c:v>
                </c:pt>
                <c:pt idx="12">
                  <c:v>0.205889</c:v>
                </c:pt>
                <c:pt idx="13">
                  <c:v>0.30103</c:v>
                </c:pt>
                <c:pt idx="14">
                  <c:v>0.423036</c:v>
                </c:pt>
                <c:pt idx="15">
                  <c:v>0.570342</c:v>
                </c:pt>
                <c:pt idx="16">
                  <c:v>0.738914</c:v>
                </c:pt>
                <c:pt idx="17">
                  <c:v>0.923713</c:v>
                </c:pt>
                <c:pt idx="18">
                  <c:v>1.119998</c:v>
                </c:pt>
                <c:pt idx="19">
                  <c:v>1.323985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6723840"/>
        <c:axId val="-2106731216"/>
      </c:scatterChart>
      <c:valAx>
        <c:axId val="-2106723840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#,##0" sourceLinked="0"/>
        <c:majorTickMark val="in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sz="2200" b="0" i="0" u="none" strike="noStrike">
                <a:solidFill>
                  <a:srgbClr val="000000"/>
                </a:solidFill>
                <a:latin typeface="Helvetica"/>
              </a:defRPr>
            </a:pPr>
            <a:endParaRPr lang="fr-FR"/>
          </a:p>
        </c:txPr>
        <c:crossAx val="-2106731216"/>
        <c:crosses val="autoZero"/>
        <c:crossBetween val="between"/>
        <c:majorUnit val="1.5"/>
        <c:minorUnit val="0.75"/>
      </c:valAx>
      <c:valAx>
        <c:axId val="-2106731216"/>
        <c:scaling>
          <c:orientation val="minMax"/>
        </c:scaling>
        <c:delete val="0"/>
        <c:axPos val="l"/>
        <c:majorGridlines>
          <c:spPr>
            <a:ln w="3175" cap="flat">
              <a:solidFill>
                <a:srgbClr val="B8B8B8"/>
              </a:solidFill>
              <a:prstDash val="solid"/>
              <a:miter lim="400000"/>
            </a:ln>
          </c:spPr>
        </c:majorGridlines>
        <c:title>
          <c:tx>
            <c:rich>
              <a:bodyPr rot="-5400000"/>
              <a:lstStyle/>
              <a:p>
                <a:pPr>
                  <a:defRPr sz="3000" b="0" i="0" u="none" strike="noStrike">
                    <a:solidFill>
                      <a:srgbClr val="000000"/>
                    </a:solidFill>
                    <a:latin typeface="Helvetica"/>
                  </a:defRPr>
                </a:pPr>
                <a:r>
                  <a:rPr sz="3000" b="0" i="0" u="none" strike="noStrike">
                    <a:solidFill>
                      <a:srgbClr val="000000"/>
                    </a:solidFill>
                    <a:latin typeface="Helvetica"/>
                  </a:rPr>
                  <a:t>Cost</a:t>
                </a:r>
              </a:p>
            </c:rich>
          </c:tx>
          <c:overlay val="1"/>
        </c:title>
        <c:numFmt formatCode="#,##0" sourceLinked="0"/>
        <c:majorTickMark val="in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sz="2200" b="0" i="0" u="none" strike="noStrike">
                <a:solidFill>
                  <a:srgbClr val="000000"/>
                </a:solidFill>
                <a:latin typeface="Helvetica"/>
              </a:defRPr>
            </a:pPr>
            <a:endParaRPr lang="fr-FR"/>
          </a:p>
        </c:txPr>
        <c:crossAx val="-2106723840"/>
        <c:crosses val="autoZero"/>
        <c:crossBetween val="between"/>
        <c:majorUnit val="0.35"/>
        <c:minorUnit val="0.175"/>
      </c:valAx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17286"/>
          <c:y val="0.0"/>
          <c:w val="0.78601"/>
          <c:h val="0.0471787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000" b="0" i="0" u="none" strike="noStrike">
              <a:solidFill>
                <a:srgbClr val="000000"/>
              </a:solidFill>
              <a:latin typeface="Helvetica"/>
            </a:defRPr>
          </a:pPr>
          <a:endParaRPr lang="fr-FR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roundedCorners val="0"/>
  <c:style val="18"/>
  <c:chart>
    <c:autoTitleDeleted val="1"/>
    <c:plotArea>
      <c:layout>
        <c:manualLayout>
          <c:layoutTarget val="inner"/>
          <c:xMode val="edge"/>
          <c:yMode val="edge"/>
          <c:x val="0.056995"/>
          <c:y val="0.123177"/>
          <c:w val="0.938005"/>
          <c:h val="0.78652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BaseAccZ</c:v>
                </c:pt>
              </c:strCache>
            </c:strRef>
          </c:tx>
          <c:spPr>
            <a:ln w="254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c:spPr>
          <c:marker>
            <c:symbol val="none"/>
          </c:marker>
          <c:cat>
            <c:strRef>
              <c:f>Sheet1!$A$2:$A$200</c:f>
              <c:strCache>
                <c:ptCount val="19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</c:strCache>
            </c:strRef>
          </c:cat>
          <c:val>
            <c:numRef>
              <c:f>Sheet1!$B$2:$B$200</c:f>
              <c:numCache>
                <c:formatCode>General</c:formatCode>
                <c:ptCount val="199"/>
                <c:pt idx="0">
                  <c:v>-10.184</c:v>
                </c:pt>
                <c:pt idx="1">
                  <c:v>-10.27</c:v>
                </c:pt>
                <c:pt idx="2">
                  <c:v>-10.184</c:v>
                </c:pt>
                <c:pt idx="3">
                  <c:v>-10.222</c:v>
                </c:pt>
                <c:pt idx="4">
                  <c:v>-10.346</c:v>
                </c:pt>
                <c:pt idx="5">
                  <c:v>-10.299</c:v>
                </c:pt>
                <c:pt idx="6">
                  <c:v>-10.164</c:v>
                </c:pt>
                <c:pt idx="7">
                  <c:v>-10.184</c:v>
                </c:pt>
                <c:pt idx="8">
                  <c:v>-10.318</c:v>
                </c:pt>
                <c:pt idx="9">
                  <c:v>-10.27</c:v>
                </c:pt>
                <c:pt idx="10">
                  <c:v>-10.251</c:v>
                </c:pt>
                <c:pt idx="11">
                  <c:v>-10.184</c:v>
                </c:pt>
                <c:pt idx="12">
                  <c:v>-10.241</c:v>
                </c:pt>
                <c:pt idx="13">
                  <c:v>-10.279</c:v>
                </c:pt>
                <c:pt idx="14">
                  <c:v>-10.27</c:v>
                </c:pt>
                <c:pt idx="15">
                  <c:v>-10.27</c:v>
                </c:pt>
                <c:pt idx="16">
                  <c:v>-10.232</c:v>
                </c:pt>
                <c:pt idx="17">
                  <c:v>-10.27</c:v>
                </c:pt>
                <c:pt idx="18">
                  <c:v>-10.27</c:v>
                </c:pt>
                <c:pt idx="19">
                  <c:v>-10.279</c:v>
                </c:pt>
                <c:pt idx="20">
                  <c:v>-10.126</c:v>
                </c:pt>
                <c:pt idx="21">
                  <c:v>-10.222</c:v>
                </c:pt>
                <c:pt idx="22">
                  <c:v>-10.155</c:v>
                </c:pt>
                <c:pt idx="23">
                  <c:v>-10.232</c:v>
                </c:pt>
                <c:pt idx="24">
                  <c:v>-10.5</c:v>
                </c:pt>
                <c:pt idx="25">
                  <c:v>-10.586</c:v>
                </c:pt>
                <c:pt idx="26">
                  <c:v>-10.069</c:v>
                </c:pt>
                <c:pt idx="27">
                  <c:v>-10.471</c:v>
                </c:pt>
                <c:pt idx="28">
                  <c:v>-9.839</c:v>
                </c:pt>
                <c:pt idx="29">
                  <c:v>-10.825</c:v>
                </c:pt>
                <c:pt idx="30">
                  <c:v>-9.858</c:v>
                </c:pt>
                <c:pt idx="31">
                  <c:v>-10.452</c:v>
                </c:pt>
                <c:pt idx="32">
                  <c:v>-10.222</c:v>
                </c:pt>
                <c:pt idx="33">
                  <c:v>-10.126</c:v>
                </c:pt>
                <c:pt idx="34">
                  <c:v>-10.404</c:v>
                </c:pt>
                <c:pt idx="35">
                  <c:v>-10.164</c:v>
                </c:pt>
                <c:pt idx="36">
                  <c:v>-10.126</c:v>
                </c:pt>
                <c:pt idx="37">
                  <c:v>-10.164</c:v>
                </c:pt>
                <c:pt idx="38">
                  <c:v>-10.308</c:v>
                </c:pt>
                <c:pt idx="39">
                  <c:v>-10.222</c:v>
                </c:pt>
                <c:pt idx="40">
                  <c:v>-10.251</c:v>
                </c:pt>
                <c:pt idx="41">
                  <c:v>-10.222</c:v>
                </c:pt>
                <c:pt idx="42">
                  <c:v>-10.184</c:v>
                </c:pt>
                <c:pt idx="43">
                  <c:v>-10.222</c:v>
                </c:pt>
                <c:pt idx="44">
                  <c:v>-10.375</c:v>
                </c:pt>
                <c:pt idx="45">
                  <c:v>-10.26</c:v>
                </c:pt>
                <c:pt idx="46">
                  <c:v>-10.203</c:v>
                </c:pt>
                <c:pt idx="47">
                  <c:v>-10.289</c:v>
                </c:pt>
                <c:pt idx="48">
                  <c:v>-10.222</c:v>
                </c:pt>
                <c:pt idx="49">
                  <c:v>-9.915</c:v>
                </c:pt>
                <c:pt idx="50">
                  <c:v>-10.433</c:v>
                </c:pt>
                <c:pt idx="51">
                  <c:v>-9.867</c:v>
                </c:pt>
                <c:pt idx="52">
                  <c:v>-10.279</c:v>
                </c:pt>
                <c:pt idx="53">
                  <c:v>-10.318</c:v>
                </c:pt>
                <c:pt idx="54">
                  <c:v>-10.691</c:v>
                </c:pt>
                <c:pt idx="55">
                  <c:v>-10.145</c:v>
                </c:pt>
                <c:pt idx="56">
                  <c:v>-10.49</c:v>
                </c:pt>
                <c:pt idx="57">
                  <c:v>-10.375</c:v>
                </c:pt>
                <c:pt idx="58">
                  <c:v>-10.299</c:v>
                </c:pt>
                <c:pt idx="59">
                  <c:v>-10.27</c:v>
                </c:pt>
                <c:pt idx="60">
                  <c:v>-10.232</c:v>
                </c:pt>
                <c:pt idx="61">
                  <c:v>-10.203</c:v>
                </c:pt>
                <c:pt idx="62">
                  <c:v>-10.164</c:v>
                </c:pt>
                <c:pt idx="63">
                  <c:v>-10.241</c:v>
                </c:pt>
                <c:pt idx="64">
                  <c:v>-10.318</c:v>
                </c:pt>
                <c:pt idx="65">
                  <c:v>-10.164</c:v>
                </c:pt>
                <c:pt idx="66">
                  <c:v>-9.915</c:v>
                </c:pt>
                <c:pt idx="67">
                  <c:v>-11.247</c:v>
                </c:pt>
                <c:pt idx="68">
                  <c:v>-9.264</c:v>
                </c:pt>
                <c:pt idx="69">
                  <c:v>-8.517</c:v>
                </c:pt>
                <c:pt idx="70">
                  <c:v>-10.529</c:v>
                </c:pt>
                <c:pt idx="71">
                  <c:v>-11.084</c:v>
                </c:pt>
                <c:pt idx="72">
                  <c:v>-11.582</c:v>
                </c:pt>
                <c:pt idx="73">
                  <c:v>-10.519</c:v>
                </c:pt>
                <c:pt idx="74">
                  <c:v>-9.839</c:v>
                </c:pt>
                <c:pt idx="75">
                  <c:v>-11.851</c:v>
                </c:pt>
                <c:pt idx="76">
                  <c:v>-13.728</c:v>
                </c:pt>
                <c:pt idx="77">
                  <c:v>-9.57</c:v>
                </c:pt>
                <c:pt idx="78">
                  <c:v>-11.525</c:v>
                </c:pt>
                <c:pt idx="79">
                  <c:v>-11.889</c:v>
                </c:pt>
                <c:pt idx="80">
                  <c:v>-15.031</c:v>
                </c:pt>
                <c:pt idx="81">
                  <c:v>-7.214</c:v>
                </c:pt>
                <c:pt idx="82">
                  <c:v>-8.019</c:v>
                </c:pt>
                <c:pt idx="83">
                  <c:v>-15.28</c:v>
                </c:pt>
                <c:pt idx="84">
                  <c:v>-10.184</c:v>
                </c:pt>
                <c:pt idx="85">
                  <c:v>-9.36</c:v>
                </c:pt>
                <c:pt idx="86">
                  <c:v>-11.592</c:v>
                </c:pt>
                <c:pt idx="87">
                  <c:v>-8.133</c:v>
                </c:pt>
                <c:pt idx="88">
                  <c:v>-9.436</c:v>
                </c:pt>
                <c:pt idx="89">
                  <c:v>-9.58</c:v>
                </c:pt>
                <c:pt idx="90">
                  <c:v>-10.011</c:v>
                </c:pt>
                <c:pt idx="91">
                  <c:v>-9.35</c:v>
                </c:pt>
                <c:pt idx="92">
                  <c:v>-6.898</c:v>
                </c:pt>
                <c:pt idx="93">
                  <c:v>-7.271</c:v>
                </c:pt>
                <c:pt idx="94">
                  <c:v>-6.869</c:v>
                </c:pt>
                <c:pt idx="95">
                  <c:v>-6.85</c:v>
                </c:pt>
                <c:pt idx="96">
                  <c:v>3.564</c:v>
                </c:pt>
                <c:pt idx="97">
                  <c:v>3.181</c:v>
                </c:pt>
                <c:pt idx="98">
                  <c:v>1.111</c:v>
                </c:pt>
                <c:pt idx="99">
                  <c:v>3.257</c:v>
                </c:pt>
                <c:pt idx="100">
                  <c:v>2.375999999999999</c:v>
                </c:pt>
                <c:pt idx="101">
                  <c:v>0.316</c:v>
                </c:pt>
                <c:pt idx="102">
                  <c:v>0.766</c:v>
                </c:pt>
                <c:pt idx="103">
                  <c:v>0.881</c:v>
                </c:pt>
                <c:pt idx="104">
                  <c:v>0.757</c:v>
                </c:pt>
                <c:pt idx="105">
                  <c:v>0.604</c:v>
                </c:pt>
                <c:pt idx="106">
                  <c:v>0.642</c:v>
                </c:pt>
                <c:pt idx="107">
                  <c:v>0.671</c:v>
                </c:pt>
                <c:pt idx="108">
                  <c:v>0.68</c:v>
                </c:pt>
                <c:pt idx="109">
                  <c:v>0.757</c:v>
                </c:pt>
                <c:pt idx="110">
                  <c:v>0.699</c:v>
                </c:pt>
                <c:pt idx="111">
                  <c:v>0.575</c:v>
                </c:pt>
                <c:pt idx="112">
                  <c:v>0.843</c:v>
                </c:pt>
                <c:pt idx="113">
                  <c:v>0.651</c:v>
                </c:pt>
                <c:pt idx="114">
                  <c:v>0.594</c:v>
                </c:pt>
                <c:pt idx="115">
                  <c:v>0.719</c:v>
                </c:pt>
                <c:pt idx="116">
                  <c:v>0.786</c:v>
                </c:pt>
                <c:pt idx="117">
                  <c:v>0.709</c:v>
                </c:pt>
                <c:pt idx="118">
                  <c:v>0.613</c:v>
                </c:pt>
                <c:pt idx="119">
                  <c:v>0.69</c:v>
                </c:pt>
                <c:pt idx="120">
                  <c:v>0.651</c:v>
                </c:pt>
                <c:pt idx="121">
                  <c:v>0.68</c:v>
                </c:pt>
                <c:pt idx="122">
                  <c:v>0.613</c:v>
                </c:pt>
                <c:pt idx="123">
                  <c:v>0.699</c:v>
                </c:pt>
                <c:pt idx="124">
                  <c:v>0.68</c:v>
                </c:pt>
                <c:pt idx="125">
                  <c:v>0.719</c:v>
                </c:pt>
                <c:pt idx="126">
                  <c:v>0.728</c:v>
                </c:pt>
                <c:pt idx="127">
                  <c:v>0.68</c:v>
                </c:pt>
                <c:pt idx="128">
                  <c:v>0.661</c:v>
                </c:pt>
                <c:pt idx="129">
                  <c:v>0.651</c:v>
                </c:pt>
                <c:pt idx="130">
                  <c:v>0.699</c:v>
                </c:pt>
                <c:pt idx="131">
                  <c:v>0.69</c:v>
                </c:pt>
                <c:pt idx="132">
                  <c:v>0.575</c:v>
                </c:pt>
                <c:pt idx="133">
                  <c:v>0.719</c:v>
                </c:pt>
                <c:pt idx="134">
                  <c:v>0.68</c:v>
                </c:pt>
                <c:pt idx="135">
                  <c:v>0.68</c:v>
                </c:pt>
                <c:pt idx="136">
                  <c:v>0.642</c:v>
                </c:pt>
                <c:pt idx="137">
                  <c:v>0.671</c:v>
                </c:pt>
                <c:pt idx="138">
                  <c:v>0.709</c:v>
                </c:pt>
                <c:pt idx="139">
                  <c:v>0.671</c:v>
                </c:pt>
                <c:pt idx="140">
                  <c:v>0.699</c:v>
                </c:pt>
                <c:pt idx="141">
                  <c:v>0.69</c:v>
                </c:pt>
                <c:pt idx="142">
                  <c:v>0.671</c:v>
                </c:pt>
                <c:pt idx="143">
                  <c:v>0.651</c:v>
                </c:pt>
                <c:pt idx="144">
                  <c:v>0.651</c:v>
                </c:pt>
                <c:pt idx="145">
                  <c:v>0.68</c:v>
                </c:pt>
                <c:pt idx="146">
                  <c:v>0.661</c:v>
                </c:pt>
                <c:pt idx="147">
                  <c:v>0.661</c:v>
                </c:pt>
                <c:pt idx="148">
                  <c:v>0.613</c:v>
                </c:pt>
                <c:pt idx="149">
                  <c:v>0.68</c:v>
                </c:pt>
                <c:pt idx="150">
                  <c:v>0.661</c:v>
                </c:pt>
                <c:pt idx="151">
                  <c:v>0.661</c:v>
                </c:pt>
                <c:pt idx="152">
                  <c:v>0.671</c:v>
                </c:pt>
                <c:pt idx="153">
                  <c:v>0.699</c:v>
                </c:pt>
                <c:pt idx="154">
                  <c:v>0.661</c:v>
                </c:pt>
                <c:pt idx="155">
                  <c:v>0.671</c:v>
                </c:pt>
                <c:pt idx="156">
                  <c:v>0.671</c:v>
                </c:pt>
                <c:pt idx="157">
                  <c:v>0.661</c:v>
                </c:pt>
                <c:pt idx="158">
                  <c:v>0.699</c:v>
                </c:pt>
                <c:pt idx="159">
                  <c:v>0.632</c:v>
                </c:pt>
                <c:pt idx="160">
                  <c:v>0.642</c:v>
                </c:pt>
                <c:pt idx="161">
                  <c:v>0.661</c:v>
                </c:pt>
                <c:pt idx="162">
                  <c:v>0.69</c:v>
                </c:pt>
                <c:pt idx="163">
                  <c:v>0.709</c:v>
                </c:pt>
                <c:pt idx="164">
                  <c:v>0.709</c:v>
                </c:pt>
                <c:pt idx="165">
                  <c:v>0.613</c:v>
                </c:pt>
                <c:pt idx="166">
                  <c:v>0.671</c:v>
                </c:pt>
                <c:pt idx="167">
                  <c:v>0.575</c:v>
                </c:pt>
                <c:pt idx="168">
                  <c:v>0.651</c:v>
                </c:pt>
                <c:pt idx="169">
                  <c:v>0.661</c:v>
                </c:pt>
                <c:pt idx="170">
                  <c:v>0.68</c:v>
                </c:pt>
                <c:pt idx="171">
                  <c:v>0.69</c:v>
                </c:pt>
                <c:pt idx="172">
                  <c:v>0.565</c:v>
                </c:pt>
                <c:pt idx="173">
                  <c:v>0.699</c:v>
                </c:pt>
                <c:pt idx="174">
                  <c:v>0.661</c:v>
                </c:pt>
                <c:pt idx="175">
                  <c:v>0.709</c:v>
                </c:pt>
                <c:pt idx="176">
                  <c:v>0.671</c:v>
                </c:pt>
                <c:pt idx="177">
                  <c:v>0.699</c:v>
                </c:pt>
                <c:pt idx="178">
                  <c:v>0.709</c:v>
                </c:pt>
                <c:pt idx="179">
                  <c:v>0.68</c:v>
                </c:pt>
                <c:pt idx="180">
                  <c:v>0.709</c:v>
                </c:pt>
                <c:pt idx="181">
                  <c:v>0.728</c:v>
                </c:pt>
                <c:pt idx="182">
                  <c:v>0.709</c:v>
                </c:pt>
                <c:pt idx="183">
                  <c:v>0.661</c:v>
                </c:pt>
                <c:pt idx="184">
                  <c:v>0.709</c:v>
                </c:pt>
                <c:pt idx="185">
                  <c:v>0.661</c:v>
                </c:pt>
                <c:pt idx="186">
                  <c:v>0.69</c:v>
                </c:pt>
                <c:pt idx="187">
                  <c:v>0.728</c:v>
                </c:pt>
                <c:pt idx="188">
                  <c:v>0.642</c:v>
                </c:pt>
                <c:pt idx="189">
                  <c:v>0.69</c:v>
                </c:pt>
                <c:pt idx="190">
                  <c:v>0.719</c:v>
                </c:pt>
                <c:pt idx="191">
                  <c:v>0.68</c:v>
                </c:pt>
                <c:pt idx="192">
                  <c:v>0.671</c:v>
                </c:pt>
                <c:pt idx="193">
                  <c:v>0.69</c:v>
                </c:pt>
                <c:pt idx="194">
                  <c:v>0.69</c:v>
                </c:pt>
                <c:pt idx="195">
                  <c:v>0.68</c:v>
                </c:pt>
                <c:pt idx="196">
                  <c:v>0.68</c:v>
                </c:pt>
                <c:pt idx="197">
                  <c:v>0.709</c:v>
                </c:pt>
                <c:pt idx="198">
                  <c:v>0.709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26223488"/>
        <c:axId val="-2042972032"/>
      </c:lineChart>
      <c:catAx>
        <c:axId val="-21262234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sz="1500" b="0" i="0" u="none" strike="noStrike">
                <a:solidFill>
                  <a:srgbClr val="000000"/>
                </a:solidFill>
                <a:latin typeface="Helvetica"/>
              </a:defRPr>
            </a:pPr>
            <a:endParaRPr lang="fr-FR"/>
          </a:p>
        </c:txPr>
        <c:crossAx val="-2042972032"/>
        <c:crosses val="autoZero"/>
        <c:auto val="1"/>
        <c:lblAlgn val="ctr"/>
        <c:lblOffset val="100"/>
        <c:tickLblSkip val="20"/>
        <c:noMultiLvlLbl val="1"/>
      </c:catAx>
      <c:valAx>
        <c:axId val="-2042972032"/>
        <c:scaling>
          <c:orientation val="minMax"/>
        </c:scaling>
        <c:delete val="0"/>
        <c:axPos val="l"/>
        <c:majorGridlines>
          <c:spPr>
            <a:ln w="3175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1500" b="0" i="0" u="none" strike="noStrike">
                <a:solidFill>
                  <a:srgbClr val="000000"/>
                </a:solidFill>
                <a:latin typeface="Helvetica"/>
              </a:defRPr>
            </a:pPr>
            <a:endParaRPr lang="fr-FR"/>
          </a:p>
        </c:txPr>
        <c:crossAx val="-2126223488"/>
        <c:crosses val="autoZero"/>
        <c:crossBetween val="midCat"/>
        <c:majorUnit val="5.0"/>
        <c:minorUnit val="2.5"/>
      </c:valAx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0686776"/>
          <c:y val="0.0"/>
          <c:w val="0.906074"/>
          <c:h val="0.102796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2000" b="0" i="0" u="none" strike="noStrike">
              <a:solidFill>
                <a:srgbClr val="000000"/>
              </a:solidFill>
              <a:latin typeface="Helvetica"/>
            </a:defRPr>
          </a:pPr>
          <a:endParaRPr lang="fr-FR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roundedCorners val="0"/>
  <c:style val="18"/>
  <c:chart>
    <c:autoTitleDeleted val="1"/>
    <c:plotArea>
      <c:layout>
        <c:manualLayout>
          <c:layoutTarget val="inner"/>
          <c:xMode val="edge"/>
          <c:yMode val="edge"/>
          <c:x val="0.056995"/>
          <c:y val="0.123177"/>
          <c:w val="0.938005"/>
          <c:h val="0.78652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BaseAccZ</c:v>
                </c:pt>
              </c:strCache>
            </c:strRef>
          </c:tx>
          <c:spPr>
            <a:ln w="254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c:spPr>
          <c:marker>
            <c:symbol val="none"/>
          </c:marker>
          <c:cat>
            <c:strRef>
              <c:f>Sheet1!$A$2:$A$200</c:f>
              <c:strCache>
                <c:ptCount val="19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</c:strCache>
            </c:strRef>
          </c:cat>
          <c:val>
            <c:numRef>
              <c:f>Sheet1!$B$2:$B$200</c:f>
              <c:numCache>
                <c:formatCode>General</c:formatCode>
                <c:ptCount val="199"/>
                <c:pt idx="0">
                  <c:v>-10.184</c:v>
                </c:pt>
                <c:pt idx="1">
                  <c:v>-10.27</c:v>
                </c:pt>
                <c:pt idx="2">
                  <c:v>-10.184</c:v>
                </c:pt>
                <c:pt idx="3">
                  <c:v>-10.222</c:v>
                </c:pt>
                <c:pt idx="4">
                  <c:v>-10.346</c:v>
                </c:pt>
                <c:pt idx="5">
                  <c:v>-10.299</c:v>
                </c:pt>
                <c:pt idx="6">
                  <c:v>-10.164</c:v>
                </c:pt>
                <c:pt idx="7">
                  <c:v>-10.184</c:v>
                </c:pt>
                <c:pt idx="8">
                  <c:v>-10.318</c:v>
                </c:pt>
                <c:pt idx="9">
                  <c:v>-10.27</c:v>
                </c:pt>
                <c:pt idx="10">
                  <c:v>-10.251</c:v>
                </c:pt>
                <c:pt idx="11">
                  <c:v>-10.184</c:v>
                </c:pt>
                <c:pt idx="12">
                  <c:v>-10.241</c:v>
                </c:pt>
                <c:pt idx="13">
                  <c:v>-10.279</c:v>
                </c:pt>
                <c:pt idx="14">
                  <c:v>-10.27</c:v>
                </c:pt>
                <c:pt idx="15">
                  <c:v>-10.27</c:v>
                </c:pt>
                <c:pt idx="16">
                  <c:v>-10.232</c:v>
                </c:pt>
                <c:pt idx="17">
                  <c:v>-10.27</c:v>
                </c:pt>
                <c:pt idx="18">
                  <c:v>-10.27</c:v>
                </c:pt>
                <c:pt idx="19">
                  <c:v>-10.279</c:v>
                </c:pt>
                <c:pt idx="20">
                  <c:v>-10.126</c:v>
                </c:pt>
                <c:pt idx="21">
                  <c:v>-10.222</c:v>
                </c:pt>
                <c:pt idx="22">
                  <c:v>-10.155</c:v>
                </c:pt>
                <c:pt idx="23">
                  <c:v>-10.232</c:v>
                </c:pt>
                <c:pt idx="24">
                  <c:v>-10.5</c:v>
                </c:pt>
                <c:pt idx="25">
                  <c:v>-10.586</c:v>
                </c:pt>
                <c:pt idx="26">
                  <c:v>-10.069</c:v>
                </c:pt>
                <c:pt idx="27">
                  <c:v>-10.471</c:v>
                </c:pt>
                <c:pt idx="28">
                  <c:v>-9.839</c:v>
                </c:pt>
                <c:pt idx="29">
                  <c:v>-10.825</c:v>
                </c:pt>
                <c:pt idx="30">
                  <c:v>-9.858</c:v>
                </c:pt>
                <c:pt idx="31">
                  <c:v>-10.452</c:v>
                </c:pt>
                <c:pt idx="32">
                  <c:v>-10.222</c:v>
                </c:pt>
                <c:pt idx="33">
                  <c:v>-10.126</c:v>
                </c:pt>
                <c:pt idx="34">
                  <c:v>-10.404</c:v>
                </c:pt>
                <c:pt idx="35">
                  <c:v>-10.164</c:v>
                </c:pt>
                <c:pt idx="36">
                  <c:v>-10.126</c:v>
                </c:pt>
                <c:pt idx="37">
                  <c:v>-10.164</c:v>
                </c:pt>
                <c:pt idx="38">
                  <c:v>-10.308</c:v>
                </c:pt>
                <c:pt idx="39">
                  <c:v>-10.222</c:v>
                </c:pt>
                <c:pt idx="40">
                  <c:v>-10.251</c:v>
                </c:pt>
                <c:pt idx="41">
                  <c:v>-10.222</c:v>
                </c:pt>
                <c:pt idx="42">
                  <c:v>-10.184</c:v>
                </c:pt>
                <c:pt idx="43">
                  <c:v>-10.222</c:v>
                </c:pt>
                <c:pt idx="44">
                  <c:v>-10.375</c:v>
                </c:pt>
                <c:pt idx="45">
                  <c:v>-10.26</c:v>
                </c:pt>
                <c:pt idx="46">
                  <c:v>-10.203</c:v>
                </c:pt>
                <c:pt idx="47">
                  <c:v>-10.289</c:v>
                </c:pt>
                <c:pt idx="48">
                  <c:v>-10.222</c:v>
                </c:pt>
                <c:pt idx="49">
                  <c:v>-9.915</c:v>
                </c:pt>
                <c:pt idx="50">
                  <c:v>-10.433</c:v>
                </c:pt>
                <c:pt idx="51">
                  <c:v>-10.184</c:v>
                </c:pt>
                <c:pt idx="52">
                  <c:v>-10.27</c:v>
                </c:pt>
                <c:pt idx="53">
                  <c:v>-10.184</c:v>
                </c:pt>
                <c:pt idx="54">
                  <c:v>-10.222</c:v>
                </c:pt>
                <c:pt idx="55">
                  <c:v>-10.346</c:v>
                </c:pt>
                <c:pt idx="56">
                  <c:v>-10.299</c:v>
                </c:pt>
                <c:pt idx="57">
                  <c:v>-10.164</c:v>
                </c:pt>
                <c:pt idx="58">
                  <c:v>-10.184</c:v>
                </c:pt>
                <c:pt idx="59">
                  <c:v>-10.318</c:v>
                </c:pt>
                <c:pt idx="60">
                  <c:v>-10.27</c:v>
                </c:pt>
                <c:pt idx="61">
                  <c:v>-10.251</c:v>
                </c:pt>
                <c:pt idx="62">
                  <c:v>-10.184</c:v>
                </c:pt>
                <c:pt idx="63">
                  <c:v>-10.241</c:v>
                </c:pt>
                <c:pt idx="64">
                  <c:v>-10.279</c:v>
                </c:pt>
                <c:pt idx="65">
                  <c:v>-10.27</c:v>
                </c:pt>
                <c:pt idx="66">
                  <c:v>-10.27</c:v>
                </c:pt>
                <c:pt idx="67">
                  <c:v>-10.232</c:v>
                </c:pt>
                <c:pt idx="68">
                  <c:v>-10.27</c:v>
                </c:pt>
                <c:pt idx="69">
                  <c:v>-10.27</c:v>
                </c:pt>
                <c:pt idx="70">
                  <c:v>-10.279</c:v>
                </c:pt>
                <c:pt idx="71">
                  <c:v>-10.126</c:v>
                </c:pt>
                <c:pt idx="72">
                  <c:v>-10.222</c:v>
                </c:pt>
                <c:pt idx="73">
                  <c:v>-10.155</c:v>
                </c:pt>
                <c:pt idx="74">
                  <c:v>-10.232</c:v>
                </c:pt>
                <c:pt idx="75">
                  <c:v>-10.5</c:v>
                </c:pt>
                <c:pt idx="76">
                  <c:v>-10.586</c:v>
                </c:pt>
                <c:pt idx="77">
                  <c:v>-10.069</c:v>
                </c:pt>
                <c:pt idx="78">
                  <c:v>-10.471</c:v>
                </c:pt>
                <c:pt idx="79">
                  <c:v>-9.839</c:v>
                </c:pt>
                <c:pt idx="80">
                  <c:v>-10.825</c:v>
                </c:pt>
                <c:pt idx="81">
                  <c:v>-9.858</c:v>
                </c:pt>
                <c:pt idx="82">
                  <c:v>-10.452</c:v>
                </c:pt>
                <c:pt idx="83">
                  <c:v>-10.222</c:v>
                </c:pt>
                <c:pt idx="84">
                  <c:v>-10.126</c:v>
                </c:pt>
                <c:pt idx="85">
                  <c:v>-10.404</c:v>
                </c:pt>
                <c:pt idx="86">
                  <c:v>-10.164</c:v>
                </c:pt>
                <c:pt idx="87">
                  <c:v>-10.126</c:v>
                </c:pt>
                <c:pt idx="88">
                  <c:v>-10.164</c:v>
                </c:pt>
                <c:pt idx="89">
                  <c:v>-10.308</c:v>
                </c:pt>
                <c:pt idx="90">
                  <c:v>-10.222</c:v>
                </c:pt>
                <c:pt idx="91">
                  <c:v>-10.251</c:v>
                </c:pt>
                <c:pt idx="92">
                  <c:v>-10.222</c:v>
                </c:pt>
                <c:pt idx="93">
                  <c:v>-10.184</c:v>
                </c:pt>
                <c:pt idx="94">
                  <c:v>-10.222</c:v>
                </c:pt>
                <c:pt idx="95">
                  <c:v>-10.375</c:v>
                </c:pt>
                <c:pt idx="96">
                  <c:v>-10.26</c:v>
                </c:pt>
                <c:pt idx="97">
                  <c:v>-10.203</c:v>
                </c:pt>
                <c:pt idx="98">
                  <c:v>-10.289</c:v>
                </c:pt>
                <c:pt idx="99">
                  <c:v>-10.222</c:v>
                </c:pt>
                <c:pt idx="100">
                  <c:v>-9.915</c:v>
                </c:pt>
                <c:pt idx="101">
                  <c:v>-10.433</c:v>
                </c:pt>
                <c:pt idx="102">
                  <c:v>-10.184</c:v>
                </c:pt>
                <c:pt idx="103">
                  <c:v>-10.27</c:v>
                </c:pt>
                <c:pt idx="104">
                  <c:v>-10.184</c:v>
                </c:pt>
                <c:pt idx="105">
                  <c:v>-10.222</c:v>
                </c:pt>
                <c:pt idx="106">
                  <c:v>-10.346</c:v>
                </c:pt>
                <c:pt idx="107">
                  <c:v>-10.299</c:v>
                </c:pt>
                <c:pt idx="108">
                  <c:v>-10.164</c:v>
                </c:pt>
                <c:pt idx="109">
                  <c:v>-10.184</c:v>
                </c:pt>
                <c:pt idx="110">
                  <c:v>-10.318</c:v>
                </c:pt>
                <c:pt idx="111">
                  <c:v>-10.27</c:v>
                </c:pt>
                <c:pt idx="112">
                  <c:v>-10.251</c:v>
                </c:pt>
                <c:pt idx="113">
                  <c:v>-10.184</c:v>
                </c:pt>
                <c:pt idx="114">
                  <c:v>-10.241</c:v>
                </c:pt>
                <c:pt idx="115">
                  <c:v>-10.279</c:v>
                </c:pt>
                <c:pt idx="116">
                  <c:v>-10.27</c:v>
                </c:pt>
                <c:pt idx="117">
                  <c:v>-10.27</c:v>
                </c:pt>
                <c:pt idx="118">
                  <c:v>-10.232</c:v>
                </c:pt>
                <c:pt idx="119">
                  <c:v>-10.27</c:v>
                </c:pt>
                <c:pt idx="120">
                  <c:v>-10.27</c:v>
                </c:pt>
                <c:pt idx="121">
                  <c:v>-10.279</c:v>
                </c:pt>
                <c:pt idx="122">
                  <c:v>-10.126</c:v>
                </c:pt>
                <c:pt idx="123">
                  <c:v>-10.222</c:v>
                </c:pt>
                <c:pt idx="124">
                  <c:v>-10.155</c:v>
                </c:pt>
                <c:pt idx="125">
                  <c:v>-10.232</c:v>
                </c:pt>
                <c:pt idx="126">
                  <c:v>-10.5</c:v>
                </c:pt>
                <c:pt idx="127">
                  <c:v>-10.586</c:v>
                </c:pt>
                <c:pt idx="128">
                  <c:v>-10.069</c:v>
                </c:pt>
                <c:pt idx="129">
                  <c:v>-10.471</c:v>
                </c:pt>
                <c:pt idx="130">
                  <c:v>-9.839</c:v>
                </c:pt>
                <c:pt idx="131">
                  <c:v>-10.825</c:v>
                </c:pt>
                <c:pt idx="132">
                  <c:v>-9.858</c:v>
                </c:pt>
                <c:pt idx="133">
                  <c:v>-10.452</c:v>
                </c:pt>
                <c:pt idx="134">
                  <c:v>-10.222</c:v>
                </c:pt>
                <c:pt idx="135">
                  <c:v>-10.126</c:v>
                </c:pt>
                <c:pt idx="136">
                  <c:v>-10.404</c:v>
                </c:pt>
                <c:pt idx="137">
                  <c:v>-10.164</c:v>
                </c:pt>
                <c:pt idx="138">
                  <c:v>-10.126</c:v>
                </c:pt>
                <c:pt idx="139">
                  <c:v>-10.164</c:v>
                </c:pt>
                <c:pt idx="140">
                  <c:v>-10.308</c:v>
                </c:pt>
                <c:pt idx="141">
                  <c:v>-10.222</c:v>
                </c:pt>
                <c:pt idx="142">
                  <c:v>-10.251</c:v>
                </c:pt>
                <c:pt idx="143">
                  <c:v>-10.222</c:v>
                </c:pt>
                <c:pt idx="144">
                  <c:v>-10.184</c:v>
                </c:pt>
                <c:pt idx="145">
                  <c:v>-10.222</c:v>
                </c:pt>
                <c:pt idx="146">
                  <c:v>-10.375</c:v>
                </c:pt>
                <c:pt idx="147">
                  <c:v>-10.26</c:v>
                </c:pt>
                <c:pt idx="148">
                  <c:v>-10.203</c:v>
                </c:pt>
                <c:pt idx="149">
                  <c:v>-10.289</c:v>
                </c:pt>
                <c:pt idx="150">
                  <c:v>-10.222</c:v>
                </c:pt>
                <c:pt idx="151">
                  <c:v>-9.915</c:v>
                </c:pt>
                <c:pt idx="152">
                  <c:v>-10.433</c:v>
                </c:pt>
                <c:pt idx="153">
                  <c:v>-10.184</c:v>
                </c:pt>
                <c:pt idx="154">
                  <c:v>-10.27</c:v>
                </c:pt>
                <c:pt idx="155">
                  <c:v>-10.184</c:v>
                </c:pt>
                <c:pt idx="156">
                  <c:v>-10.222</c:v>
                </c:pt>
                <c:pt idx="157">
                  <c:v>-10.346</c:v>
                </c:pt>
                <c:pt idx="158">
                  <c:v>-10.299</c:v>
                </c:pt>
                <c:pt idx="159">
                  <c:v>-10.164</c:v>
                </c:pt>
                <c:pt idx="160">
                  <c:v>-10.184</c:v>
                </c:pt>
                <c:pt idx="161">
                  <c:v>-10.318</c:v>
                </c:pt>
                <c:pt idx="162">
                  <c:v>-10.27</c:v>
                </c:pt>
                <c:pt idx="163">
                  <c:v>-10.251</c:v>
                </c:pt>
                <c:pt idx="164">
                  <c:v>-10.184</c:v>
                </c:pt>
                <c:pt idx="165">
                  <c:v>-10.241</c:v>
                </c:pt>
                <c:pt idx="166">
                  <c:v>-10.279</c:v>
                </c:pt>
                <c:pt idx="167">
                  <c:v>-10.27</c:v>
                </c:pt>
                <c:pt idx="168">
                  <c:v>-10.27</c:v>
                </c:pt>
                <c:pt idx="169">
                  <c:v>-10.232</c:v>
                </c:pt>
                <c:pt idx="170">
                  <c:v>-10.27</c:v>
                </c:pt>
                <c:pt idx="171">
                  <c:v>-10.27</c:v>
                </c:pt>
                <c:pt idx="172">
                  <c:v>-10.279</c:v>
                </c:pt>
                <c:pt idx="173">
                  <c:v>-10.126</c:v>
                </c:pt>
                <c:pt idx="174">
                  <c:v>-10.222</c:v>
                </c:pt>
                <c:pt idx="175">
                  <c:v>-10.155</c:v>
                </c:pt>
                <c:pt idx="176">
                  <c:v>-10.232</c:v>
                </c:pt>
                <c:pt idx="177">
                  <c:v>-10.5</c:v>
                </c:pt>
                <c:pt idx="178">
                  <c:v>-10.586</c:v>
                </c:pt>
                <c:pt idx="179">
                  <c:v>-10.069</c:v>
                </c:pt>
                <c:pt idx="180">
                  <c:v>-10.471</c:v>
                </c:pt>
                <c:pt idx="181">
                  <c:v>-9.839</c:v>
                </c:pt>
                <c:pt idx="182">
                  <c:v>-10.825</c:v>
                </c:pt>
                <c:pt idx="183">
                  <c:v>-9.858</c:v>
                </c:pt>
                <c:pt idx="184">
                  <c:v>-10.452</c:v>
                </c:pt>
                <c:pt idx="185">
                  <c:v>-10.222</c:v>
                </c:pt>
                <c:pt idx="186">
                  <c:v>-10.126</c:v>
                </c:pt>
                <c:pt idx="187">
                  <c:v>-10.404</c:v>
                </c:pt>
                <c:pt idx="188">
                  <c:v>-10.164</c:v>
                </c:pt>
                <c:pt idx="189">
                  <c:v>-10.126</c:v>
                </c:pt>
                <c:pt idx="190">
                  <c:v>-10.164</c:v>
                </c:pt>
                <c:pt idx="191">
                  <c:v>-10.308</c:v>
                </c:pt>
                <c:pt idx="192">
                  <c:v>-10.222</c:v>
                </c:pt>
                <c:pt idx="193">
                  <c:v>-10.251</c:v>
                </c:pt>
                <c:pt idx="194">
                  <c:v>-10.222</c:v>
                </c:pt>
                <c:pt idx="195">
                  <c:v>-10.184</c:v>
                </c:pt>
                <c:pt idx="196">
                  <c:v>-10.222</c:v>
                </c:pt>
                <c:pt idx="197">
                  <c:v>-10.375</c:v>
                </c:pt>
                <c:pt idx="198">
                  <c:v>-10.26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42739184"/>
        <c:axId val="-2122683136"/>
      </c:lineChart>
      <c:catAx>
        <c:axId val="-20427391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sz="1500" b="0" i="0" u="none" strike="noStrike">
                <a:solidFill>
                  <a:srgbClr val="000000"/>
                </a:solidFill>
                <a:latin typeface="Helvetica"/>
              </a:defRPr>
            </a:pPr>
            <a:endParaRPr lang="fr-FR"/>
          </a:p>
        </c:txPr>
        <c:crossAx val="-2122683136"/>
        <c:crosses val="autoZero"/>
        <c:auto val="1"/>
        <c:lblAlgn val="ctr"/>
        <c:lblOffset val="100"/>
        <c:tickLblSkip val="20"/>
        <c:noMultiLvlLbl val="1"/>
      </c:catAx>
      <c:valAx>
        <c:axId val="-2122683136"/>
        <c:scaling>
          <c:orientation val="minMax"/>
          <c:max val="4.0"/>
          <c:min val="-16.0"/>
        </c:scaling>
        <c:delete val="0"/>
        <c:axPos val="l"/>
        <c:majorGridlines>
          <c:spPr>
            <a:ln w="3175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1500" b="0" i="0" u="none" strike="noStrike">
                <a:solidFill>
                  <a:srgbClr val="000000"/>
                </a:solidFill>
                <a:latin typeface="Helvetica"/>
              </a:defRPr>
            </a:pPr>
            <a:endParaRPr lang="fr-FR"/>
          </a:p>
        </c:txPr>
        <c:crossAx val="-2042739184"/>
        <c:crosses val="min"/>
        <c:crossBetween val="midCat"/>
        <c:majorUnit val="5.0"/>
        <c:minorUnit val="2.5"/>
      </c:valAx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0686776"/>
          <c:y val="0.0"/>
          <c:w val="0.906074"/>
          <c:h val="0.102796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2000" b="0" i="0" u="none" strike="noStrike">
              <a:solidFill>
                <a:srgbClr val="000000"/>
              </a:solidFill>
              <a:latin typeface="Helvetica"/>
            </a:defRPr>
          </a:pPr>
          <a:endParaRPr lang="fr-FR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roundedCorners val="0"/>
  <c:style val="18"/>
  <c:chart>
    <c:autoTitleDeleted val="1"/>
    <c:plotArea>
      <c:layout>
        <c:manualLayout>
          <c:layoutTarget val="inner"/>
          <c:xMode val="edge"/>
          <c:yMode val="edge"/>
          <c:x val="0.0880047"/>
          <c:y val="0.140581"/>
          <c:w val="0.906995"/>
          <c:h val="0.75813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BaseAccZ</c:v>
                </c:pt>
              </c:strCache>
            </c:strRef>
          </c:tx>
          <c:spPr>
            <a:ln w="254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c:spPr>
          <c:marker>
            <c:symbol val="none"/>
          </c:marker>
          <c:cat>
            <c:strRef>
              <c:f>Sheet1!$A$2:$A$200</c:f>
              <c:strCache>
                <c:ptCount val="19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</c:strCache>
            </c:strRef>
          </c:cat>
          <c:val>
            <c:numRef>
              <c:f>Sheet1!$B$2:$B$200</c:f>
              <c:numCache>
                <c:formatCode>General</c:formatCode>
                <c:ptCount val="199"/>
                <c:pt idx="0">
                  <c:v>-10.184</c:v>
                </c:pt>
                <c:pt idx="1">
                  <c:v>-10.27</c:v>
                </c:pt>
                <c:pt idx="2">
                  <c:v>-10.184</c:v>
                </c:pt>
                <c:pt idx="3">
                  <c:v>-10.222</c:v>
                </c:pt>
                <c:pt idx="4">
                  <c:v>-10.346</c:v>
                </c:pt>
                <c:pt idx="5">
                  <c:v>-10.299</c:v>
                </c:pt>
                <c:pt idx="6">
                  <c:v>-10.164</c:v>
                </c:pt>
                <c:pt idx="7">
                  <c:v>-10.184</c:v>
                </c:pt>
                <c:pt idx="8">
                  <c:v>-10.318</c:v>
                </c:pt>
                <c:pt idx="9">
                  <c:v>-10.27</c:v>
                </c:pt>
                <c:pt idx="10">
                  <c:v>-10.251</c:v>
                </c:pt>
                <c:pt idx="11">
                  <c:v>-10.184</c:v>
                </c:pt>
                <c:pt idx="12">
                  <c:v>-10.241</c:v>
                </c:pt>
                <c:pt idx="13">
                  <c:v>-10.279</c:v>
                </c:pt>
                <c:pt idx="14">
                  <c:v>-10.27</c:v>
                </c:pt>
                <c:pt idx="15">
                  <c:v>-10.27</c:v>
                </c:pt>
                <c:pt idx="16">
                  <c:v>-10.232</c:v>
                </c:pt>
                <c:pt idx="17">
                  <c:v>-10.27</c:v>
                </c:pt>
                <c:pt idx="18">
                  <c:v>-10.27</c:v>
                </c:pt>
                <c:pt idx="19">
                  <c:v>-10.279</c:v>
                </c:pt>
                <c:pt idx="20">
                  <c:v>-10.126</c:v>
                </c:pt>
                <c:pt idx="21">
                  <c:v>-10.222</c:v>
                </c:pt>
                <c:pt idx="22">
                  <c:v>-10.155</c:v>
                </c:pt>
                <c:pt idx="23">
                  <c:v>-10.232</c:v>
                </c:pt>
                <c:pt idx="24">
                  <c:v>-10.5</c:v>
                </c:pt>
                <c:pt idx="25">
                  <c:v>-10.586</c:v>
                </c:pt>
                <c:pt idx="26">
                  <c:v>-10.069</c:v>
                </c:pt>
                <c:pt idx="27">
                  <c:v>-10.471</c:v>
                </c:pt>
                <c:pt idx="28">
                  <c:v>-9.839</c:v>
                </c:pt>
                <c:pt idx="29">
                  <c:v>-10.825</c:v>
                </c:pt>
                <c:pt idx="30">
                  <c:v>-9.858</c:v>
                </c:pt>
                <c:pt idx="31">
                  <c:v>-10.452</c:v>
                </c:pt>
                <c:pt idx="32">
                  <c:v>-10.222</c:v>
                </c:pt>
                <c:pt idx="33">
                  <c:v>-10.126</c:v>
                </c:pt>
                <c:pt idx="34">
                  <c:v>-10.404</c:v>
                </c:pt>
                <c:pt idx="35">
                  <c:v>-10.164</c:v>
                </c:pt>
                <c:pt idx="36">
                  <c:v>-10.126</c:v>
                </c:pt>
                <c:pt idx="37">
                  <c:v>-10.164</c:v>
                </c:pt>
                <c:pt idx="38">
                  <c:v>-10.308</c:v>
                </c:pt>
                <c:pt idx="39">
                  <c:v>-10.222</c:v>
                </c:pt>
                <c:pt idx="40">
                  <c:v>-10.251</c:v>
                </c:pt>
                <c:pt idx="41">
                  <c:v>-10.222</c:v>
                </c:pt>
                <c:pt idx="42">
                  <c:v>-10.184</c:v>
                </c:pt>
                <c:pt idx="43">
                  <c:v>-10.222</c:v>
                </c:pt>
                <c:pt idx="44">
                  <c:v>-10.375</c:v>
                </c:pt>
                <c:pt idx="45">
                  <c:v>-10.26</c:v>
                </c:pt>
                <c:pt idx="46">
                  <c:v>-10.203</c:v>
                </c:pt>
                <c:pt idx="47">
                  <c:v>-10.289</c:v>
                </c:pt>
                <c:pt idx="48">
                  <c:v>-10.222</c:v>
                </c:pt>
                <c:pt idx="49">
                  <c:v>-9.915</c:v>
                </c:pt>
                <c:pt idx="50">
                  <c:v>-10.433</c:v>
                </c:pt>
                <c:pt idx="51">
                  <c:v>-9.867</c:v>
                </c:pt>
                <c:pt idx="52">
                  <c:v>-10.279</c:v>
                </c:pt>
                <c:pt idx="53">
                  <c:v>-10.318</c:v>
                </c:pt>
                <c:pt idx="54">
                  <c:v>-10.691</c:v>
                </c:pt>
                <c:pt idx="55">
                  <c:v>-10.145</c:v>
                </c:pt>
                <c:pt idx="56">
                  <c:v>-10.49</c:v>
                </c:pt>
                <c:pt idx="57">
                  <c:v>-10.375</c:v>
                </c:pt>
                <c:pt idx="58">
                  <c:v>-10.299</c:v>
                </c:pt>
                <c:pt idx="59">
                  <c:v>-10.27</c:v>
                </c:pt>
                <c:pt idx="60">
                  <c:v>-10.232</c:v>
                </c:pt>
                <c:pt idx="61">
                  <c:v>-10.203</c:v>
                </c:pt>
                <c:pt idx="62">
                  <c:v>-10.164</c:v>
                </c:pt>
                <c:pt idx="63">
                  <c:v>-10.241</c:v>
                </c:pt>
                <c:pt idx="64">
                  <c:v>-10.318</c:v>
                </c:pt>
                <c:pt idx="65">
                  <c:v>-10.164</c:v>
                </c:pt>
                <c:pt idx="66">
                  <c:v>-9.915</c:v>
                </c:pt>
                <c:pt idx="67">
                  <c:v>-11.247</c:v>
                </c:pt>
                <c:pt idx="68">
                  <c:v>-9.264</c:v>
                </c:pt>
                <c:pt idx="69">
                  <c:v>-8.517</c:v>
                </c:pt>
                <c:pt idx="70">
                  <c:v>-10.529</c:v>
                </c:pt>
                <c:pt idx="71">
                  <c:v>-11.084</c:v>
                </c:pt>
                <c:pt idx="72">
                  <c:v>-11.582</c:v>
                </c:pt>
                <c:pt idx="73">
                  <c:v>-10.519</c:v>
                </c:pt>
                <c:pt idx="74">
                  <c:v>-9.839</c:v>
                </c:pt>
                <c:pt idx="75">
                  <c:v>-11.851</c:v>
                </c:pt>
                <c:pt idx="76">
                  <c:v>-13.728</c:v>
                </c:pt>
                <c:pt idx="77">
                  <c:v>-9.57</c:v>
                </c:pt>
                <c:pt idx="78">
                  <c:v>-11.525</c:v>
                </c:pt>
                <c:pt idx="79">
                  <c:v>-11.889</c:v>
                </c:pt>
                <c:pt idx="80">
                  <c:v>-15.031</c:v>
                </c:pt>
                <c:pt idx="81">
                  <c:v>-7.214</c:v>
                </c:pt>
                <c:pt idx="82">
                  <c:v>-8.019</c:v>
                </c:pt>
                <c:pt idx="83">
                  <c:v>-15.28</c:v>
                </c:pt>
                <c:pt idx="84">
                  <c:v>-10.184</c:v>
                </c:pt>
                <c:pt idx="85">
                  <c:v>-9.36</c:v>
                </c:pt>
                <c:pt idx="86">
                  <c:v>-11.592</c:v>
                </c:pt>
                <c:pt idx="87">
                  <c:v>-8.133</c:v>
                </c:pt>
                <c:pt idx="88">
                  <c:v>-9.436</c:v>
                </c:pt>
                <c:pt idx="89">
                  <c:v>-9.58</c:v>
                </c:pt>
                <c:pt idx="90">
                  <c:v>-10.011</c:v>
                </c:pt>
                <c:pt idx="91">
                  <c:v>-9.35</c:v>
                </c:pt>
                <c:pt idx="92">
                  <c:v>-6.898</c:v>
                </c:pt>
                <c:pt idx="93">
                  <c:v>-7.271</c:v>
                </c:pt>
                <c:pt idx="94">
                  <c:v>-6.869</c:v>
                </c:pt>
                <c:pt idx="95">
                  <c:v>-6.85</c:v>
                </c:pt>
                <c:pt idx="96">
                  <c:v>3.564</c:v>
                </c:pt>
                <c:pt idx="97">
                  <c:v>3.181</c:v>
                </c:pt>
                <c:pt idx="98">
                  <c:v>1.111</c:v>
                </c:pt>
                <c:pt idx="99">
                  <c:v>3.257</c:v>
                </c:pt>
                <c:pt idx="100">
                  <c:v>2.375999999999999</c:v>
                </c:pt>
                <c:pt idx="101">
                  <c:v>0.316</c:v>
                </c:pt>
                <c:pt idx="102">
                  <c:v>0.766</c:v>
                </c:pt>
                <c:pt idx="103">
                  <c:v>0.881</c:v>
                </c:pt>
                <c:pt idx="104">
                  <c:v>0.757</c:v>
                </c:pt>
                <c:pt idx="105">
                  <c:v>0.604</c:v>
                </c:pt>
                <c:pt idx="106">
                  <c:v>0.642</c:v>
                </c:pt>
                <c:pt idx="107">
                  <c:v>0.671</c:v>
                </c:pt>
                <c:pt idx="108">
                  <c:v>0.68</c:v>
                </c:pt>
                <c:pt idx="109">
                  <c:v>0.757</c:v>
                </c:pt>
                <c:pt idx="110">
                  <c:v>0.699</c:v>
                </c:pt>
                <c:pt idx="111">
                  <c:v>0.575</c:v>
                </c:pt>
                <c:pt idx="112">
                  <c:v>0.843</c:v>
                </c:pt>
                <c:pt idx="113">
                  <c:v>0.651</c:v>
                </c:pt>
                <c:pt idx="114">
                  <c:v>0.594</c:v>
                </c:pt>
                <c:pt idx="115">
                  <c:v>0.719</c:v>
                </c:pt>
                <c:pt idx="116">
                  <c:v>0.786</c:v>
                </c:pt>
                <c:pt idx="117">
                  <c:v>0.709</c:v>
                </c:pt>
                <c:pt idx="118">
                  <c:v>0.613</c:v>
                </c:pt>
                <c:pt idx="119">
                  <c:v>0.69</c:v>
                </c:pt>
                <c:pt idx="120">
                  <c:v>0.651</c:v>
                </c:pt>
                <c:pt idx="121">
                  <c:v>0.68</c:v>
                </c:pt>
                <c:pt idx="122">
                  <c:v>0.613</c:v>
                </c:pt>
                <c:pt idx="123">
                  <c:v>0.699</c:v>
                </c:pt>
                <c:pt idx="124">
                  <c:v>0.68</c:v>
                </c:pt>
                <c:pt idx="125">
                  <c:v>0.719</c:v>
                </c:pt>
                <c:pt idx="126">
                  <c:v>0.728</c:v>
                </c:pt>
                <c:pt idx="127">
                  <c:v>0.68</c:v>
                </c:pt>
                <c:pt idx="128">
                  <c:v>0.661</c:v>
                </c:pt>
                <c:pt idx="129">
                  <c:v>0.651</c:v>
                </c:pt>
                <c:pt idx="130">
                  <c:v>0.699</c:v>
                </c:pt>
                <c:pt idx="131">
                  <c:v>0.69</c:v>
                </c:pt>
                <c:pt idx="132">
                  <c:v>0.575</c:v>
                </c:pt>
                <c:pt idx="133">
                  <c:v>0.719</c:v>
                </c:pt>
                <c:pt idx="134">
                  <c:v>0.68</c:v>
                </c:pt>
                <c:pt idx="135">
                  <c:v>0.68</c:v>
                </c:pt>
                <c:pt idx="136">
                  <c:v>0.642</c:v>
                </c:pt>
                <c:pt idx="137">
                  <c:v>0.671</c:v>
                </c:pt>
                <c:pt idx="138">
                  <c:v>0.709</c:v>
                </c:pt>
                <c:pt idx="139">
                  <c:v>0.671</c:v>
                </c:pt>
                <c:pt idx="140">
                  <c:v>0.699</c:v>
                </c:pt>
                <c:pt idx="141">
                  <c:v>0.69</c:v>
                </c:pt>
                <c:pt idx="142">
                  <c:v>0.671</c:v>
                </c:pt>
                <c:pt idx="143">
                  <c:v>0.651</c:v>
                </c:pt>
                <c:pt idx="144">
                  <c:v>0.651</c:v>
                </c:pt>
                <c:pt idx="145">
                  <c:v>0.68</c:v>
                </c:pt>
                <c:pt idx="146">
                  <c:v>0.661</c:v>
                </c:pt>
                <c:pt idx="147">
                  <c:v>0.661</c:v>
                </c:pt>
                <c:pt idx="148">
                  <c:v>0.613</c:v>
                </c:pt>
                <c:pt idx="149">
                  <c:v>0.68</c:v>
                </c:pt>
                <c:pt idx="150">
                  <c:v>0.661</c:v>
                </c:pt>
                <c:pt idx="151">
                  <c:v>0.661</c:v>
                </c:pt>
                <c:pt idx="152">
                  <c:v>0.671</c:v>
                </c:pt>
                <c:pt idx="153">
                  <c:v>0.699</c:v>
                </c:pt>
                <c:pt idx="154">
                  <c:v>0.661</c:v>
                </c:pt>
                <c:pt idx="155">
                  <c:v>0.671</c:v>
                </c:pt>
                <c:pt idx="156">
                  <c:v>0.671</c:v>
                </c:pt>
                <c:pt idx="157">
                  <c:v>0.661</c:v>
                </c:pt>
                <c:pt idx="158">
                  <c:v>0.699</c:v>
                </c:pt>
                <c:pt idx="159">
                  <c:v>0.632</c:v>
                </c:pt>
                <c:pt idx="160">
                  <c:v>0.642</c:v>
                </c:pt>
                <c:pt idx="161">
                  <c:v>0.661</c:v>
                </c:pt>
                <c:pt idx="162">
                  <c:v>0.69</c:v>
                </c:pt>
                <c:pt idx="163">
                  <c:v>0.709</c:v>
                </c:pt>
                <c:pt idx="164">
                  <c:v>0.709</c:v>
                </c:pt>
                <c:pt idx="165">
                  <c:v>0.613</c:v>
                </c:pt>
                <c:pt idx="166">
                  <c:v>0.671</c:v>
                </c:pt>
                <c:pt idx="167">
                  <c:v>0.575</c:v>
                </c:pt>
                <c:pt idx="168">
                  <c:v>0.651</c:v>
                </c:pt>
                <c:pt idx="169">
                  <c:v>0.661</c:v>
                </c:pt>
                <c:pt idx="170">
                  <c:v>0.68</c:v>
                </c:pt>
                <c:pt idx="171">
                  <c:v>0.69</c:v>
                </c:pt>
                <c:pt idx="172">
                  <c:v>0.565</c:v>
                </c:pt>
                <c:pt idx="173">
                  <c:v>0.699</c:v>
                </c:pt>
                <c:pt idx="174">
                  <c:v>0.661</c:v>
                </c:pt>
                <c:pt idx="175">
                  <c:v>0.709</c:v>
                </c:pt>
                <c:pt idx="176">
                  <c:v>0.671</c:v>
                </c:pt>
                <c:pt idx="177">
                  <c:v>0.699</c:v>
                </c:pt>
                <c:pt idx="178">
                  <c:v>0.709</c:v>
                </c:pt>
                <c:pt idx="179">
                  <c:v>0.68</c:v>
                </c:pt>
                <c:pt idx="180">
                  <c:v>0.709</c:v>
                </c:pt>
                <c:pt idx="181">
                  <c:v>0.728</c:v>
                </c:pt>
                <c:pt idx="182">
                  <c:v>0.709</c:v>
                </c:pt>
                <c:pt idx="183">
                  <c:v>0.661</c:v>
                </c:pt>
                <c:pt idx="184">
                  <c:v>0.709</c:v>
                </c:pt>
                <c:pt idx="185">
                  <c:v>0.661</c:v>
                </c:pt>
                <c:pt idx="186">
                  <c:v>0.69</c:v>
                </c:pt>
                <c:pt idx="187">
                  <c:v>0.728</c:v>
                </c:pt>
                <c:pt idx="188">
                  <c:v>0.642</c:v>
                </c:pt>
                <c:pt idx="189">
                  <c:v>0.69</c:v>
                </c:pt>
                <c:pt idx="190">
                  <c:v>0.719</c:v>
                </c:pt>
                <c:pt idx="191">
                  <c:v>0.68</c:v>
                </c:pt>
                <c:pt idx="192">
                  <c:v>0.671</c:v>
                </c:pt>
                <c:pt idx="193">
                  <c:v>0.69</c:v>
                </c:pt>
                <c:pt idx="194">
                  <c:v>0.69</c:v>
                </c:pt>
                <c:pt idx="195">
                  <c:v>0.68</c:v>
                </c:pt>
                <c:pt idx="196">
                  <c:v>0.68</c:v>
                </c:pt>
                <c:pt idx="197">
                  <c:v>0.709</c:v>
                </c:pt>
                <c:pt idx="198">
                  <c:v>0.709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06964656"/>
        <c:axId val="-2107102560"/>
      </c:lineChart>
      <c:catAx>
        <c:axId val="-21069646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sz="1500" b="0" i="0" u="none" strike="noStrike">
                <a:solidFill>
                  <a:srgbClr val="00882B"/>
                </a:solidFill>
                <a:latin typeface="Helvetica"/>
              </a:defRPr>
            </a:pPr>
            <a:endParaRPr lang="fr-FR"/>
          </a:p>
        </c:txPr>
        <c:crossAx val="-2107102560"/>
        <c:crosses val="autoZero"/>
        <c:auto val="1"/>
        <c:lblAlgn val="ctr"/>
        <c:lblOffset val="100"/>
        <c:tickLblSkip val="20"/>
        <c:noMultiLvlLbl val="1"/>
      </c:catAx>
      <c:valAx>
        <c:axId val="-2107102560"/>
        <c:scaling>
          <c:orientation val="minMax"/>
        </c:scaling>
        <c:delete val="0"/>
        <c:axPos val="l"/>
        <c:majorGridlines>
          <c:spPr>
            <a:ln w="3175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1500" b="0" i="0" u="none" strike="noStrike">
                <a:solidFill>
                  <a:srgbClr val="000000"/>
                </a:solidFill>
                <a:latin typeface="Helvetica"/>
              </a:defRPr>
            </a:pPr>
            <a:endParaRPr lang="fr-FR"/>
          </a:p>
        </c:txPr>
        <c:crossAx val="-2106964656"/>
        <c:crosses val="autoZero"/>
        <c:crossBetween val="midCat"/>
        <c:majorUnit val="5.0"/>
        <c:minorUnit val="2.5"/>
      </c:valAx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0686776"/>
          <c:y val="0.0"/>
          <c:w val="0.906074"/>
          <c:h val="0.113788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2000" b="0" i="0" u="none" strike="noStrike">
              <a:solidFill>
                <a:srgbClr val="000000"/>
              </a:solidFill>
              <a:latin typeface="Helvetica"/>
            </a:defRPr>
          </a:pPr>
          <a:endParaRPr lang="fr-FR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roundedCorners val="0"/>
  <c:style val="18"/>
  <c:chart>
    <c:autoTitleDeleted val="1"/>
    <c:plotArea>
      <c:layout>
        <c:manualLayout>
          <c:layoutTarget val="inner"/>
          <c:xMode val="edge"/>
          <c:yMode val="edge"/>
          <c:x val="0.0799281"/>
          <c:y val="0.0719118"/>
          <c:w val="0.879176"/>
          <c:h val="0.8197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BaseAccZ</c:v>
                </c:pt>
              </c:strCache>
            </c:strRef>
          </c:tx>
          <c:spPr>
            <a:ln w="381000" cap="flat">
              <a:solidFill>
                <a:schemeClr val="accent1">
                  <a:satOff val="-3355"/>
                  <a:lumOff val="26614"/>
                  <a:alpha val="68294"/>
                </a:schemeClr>
              </a:solidFill>
              <a:prstDash val="solid"/>
              <a:miter lim="400000"/>
            </a:ln>
            <a:effectLst/>
          </c:spPr>
          <c:marker>
            <c:symbol val="none"/>
          </c:marker>
          <c:cat>
            <c:strRef>
              <c:f>Sheet1!$A$2:$A$200</c:f>
              <c:strCache>
                <c:ptCount val="19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</c:strCache>
            </c:strRef>
          </c:cat>
          <c:val>
            <c:numRef>
              <c:f>Sheet1!$B$2:$B$200</c:f>
              <c:numCache>
                <c:formatCode>General</c:formatCode>
                <c:ptCount val="199"/>
                <c:pt idx="0">
                  <c:v>-10.184</c:v>
                </c:pt>
                <c:pt idx="1">
                  <c:v>-10.27</c:v>
                </c:pt>
                <c:pt idx="2">
                  <c:v>-10.184</c:v>
                </c:pt>
                <c:pt idx="3">
                  <c:v>-10.222</c:v>
                </c:pt>
                <c:pt idx="4">
                  <c:v>-10.346</c:v>
                </c:pt>
                <c:pt idx="5">
                  <c:v>-10.299</c:v>
                </c:pt>
                <c:pt idx="6">
                  <c:v>-10.164</c:v>
                </c:pt>
                <c:pt idx="7">
                  <c:v>-10.184</c:v>
                </c:pt>
                <c:pt idx="8">
                  <c:v>-10.318</c:v>
                </c:pt>
                <c:pt idx="9">
                  <c:v>-10.27</c:v>
                </c:pt>
                <c:pt idx="10">
                  <c:v>-10.251</c:v>
                </c:pt>
                <c:pt idx="11">
                  <c:v>-10.184</c:v>
                </c:pt>
                <c:pt idx="12">
                  <c:v>-10.241</c:v>
                </c:pt>
                <c:pt idx="13">
                  <c:v>-10.279</c:v>
                </c:pt>
                <c:pt idx="14">
                  <c:v>-10.27</c:v>
                </c:pt>
                <c:pt idx="15">
                  <c:v>-10.27</c:v>
                </c:pt>
                <c:pt idx="16">
                  <c:v>-10.232</c:v>
                </c:pt>
                <c:pt idx="17">
                  <c:v>-10.27</c:v>
                </c:pt>
                <c:pt idx="18">
                  <c:v>-10.27</c:v>
                </c:pt>
                <c:pt idx="19">
                  <c:v>-10.279</c:v>
                </c:pt>
                <c:pt idx="20">
                  <c:v>-10.126</c:v>
                </c:pt>
                <c:pt idx="21">
                  <c:v>-10.222</c:v>
                </c:pt>
                <c:pt idx="22">
                  <c:v>-10.155</c:v>
                </c:pt>
                <c:pt idx="23">
                  <c:v>-10.232</c:v>
                </c:pt>
                <c:pt idx="24">
                  <c:v>-10.5</c:v>
                </c:pt>
                <c:pt idx="25">
                  <c:v>-10.586</c:v>
                </c:pt>
                <c:pt idx="26">
                  <c:v>-10.069</c:v>
                </c:pt>
                <c:pt idx="27">
                  <c:v>-10.471</c:v>
                </c:pt>
                <c:pt idx="28">
                  <c:v>-9.839</c:v>
                </c:pt>
                <c:pt idx="29">
                  <c:v>-10.825</c:v>
                </c:pt>
                <c:pt idx="30">
                  <c:v>-9.858</c:v>
                </c:pt>
                <c:pt idx="31">
                  <c:v>-10.452</c:v>
                </c:pt>
                <c:pt idx="32">
                  <c:v>-10.222</c:v>
                </c:pt>
                <c:pt idx="33">
                  <c:v>-10.126</c:v>
                </c:pt>
                <c:pt idx="34">
                  <c:v>-10.404</c:v>
                </c:pt>
                <c:pt idx="35">
                  <c:v>-10.164</c:v>
                </c:pt>
                <c:pt idx="36">
                  <c:v>-10.126</c:v>
                </c:pt>
                <c:pt idx="37">
                  <c:v>-10.164</c:v>
                </c:pt>
                <c:pt idx="38">
                  <c:v>-10.308</c:v>
                </c:pt>
                <c:pt idx="39">
                  <c:v>-10.222</c:v>
                </c:pt>
                <c:pt idx="40">
                  <c:v>-10.251</c:v>
                </c:pt>
                <c:pt idx="41">
                  <c:v>-10.222</c:v>
                </c:pt>
                <c:pt idx="42">
                  <c:v>-10.184</c:v>
                </c:pt>
                <c:pt idx="43">
                  <c:v>-10.222</c:v>
                </c:pt>
                <c:pt idx="44">
                  <c:v>-10.375</c:v>
                </c:pt>
                <c:pt idx="45">
                  <c:v>-10.26</c:v>
                </c:pt>
                <c:pt idx="46">
                  <c:v>-10.203</c:v>
                </c:pt>
                <c:pt idx="47">
                  <c:v>-10.289</c:v>
                </c:pt>
                <c:pt idx="48">
                  <c:v>-10.222</c:v>
                </c:pt>
                <c:pt idx="49">
                  <c:v>-9.915</c:v>
                </c:pt>
                <c:pt idx="50">
                  <c:v>-10.433</c:v>
                </c:pt>
                <c:pt idx="51">
                  <c:v>-10.184</c:v>
                </c:pt>
                <c:pt idx="52">
                  <c:v>-10.27</c:v>
                </c:pt>
                <c:pt idx="53">
                  <c:v>-10.184</c:v>
                </c:pt>
                <c:pt idx="54">
                  <c:v>-10.222</c:v>
                </c:pt>
                <c:pt idx="55">
                  <c:v>-10.346</c:v>
                </c:pt>
                <c:pt idx="56">
                  <c:v>-10.299</c:v>
                </c:pt>
                <c:pt idx="57">
                  <c:v>-10.164</c:v>
                </c:pt>
                <c:pt idx="58">
                  <c:v>-10.184</c:v>
                </c:pt>
                <c:pt idx="59">
                  <c:v>-10.318</c:v>
                </c:pt>
                <c:pt idx="60">
                  <c:v>-10.27</c:v>
                </c:pt>
                <c:pt idx="61">
                  <c:v>-10.251</c:v>
                </c:pt>
                <c:pt idx="62">
                  <c:v>-10.184</c:v>
                </c:pt>
                <c:pt idx="63">
                  <c:v>-10.241</c:v>
                </c:pt>
                <c:pt idx="64">
                  <c:v>-10.279</c:v>
                </c:pt>
                <c:pt idx="65">
                  <c:v>-10.27</c:v>
                </c:pt>
                <c:pt idx="66">
                  <c:v>-10.27</c:v>
                </c:pt>
                <c:pt idx="67">
                  <c:v>-10.232</c:v>
                </c:pt>
                <c:pt idx="68">
                  <c:v>-10.27</c:v>
                </c:pt>
                <c:pt idx="69">
                  <c:v>-10.27</c:v>
                </c:pt>
                <c:pt idx="70">
                  <c:v>-10.279</c:v>
                </c:pt>
                <c:pt idx="71">
                  <c:v>-10.126</c:v>
                </c:pt>
                <c:pt idx="72">
                  <c:v>-10.222</c:v>
                </c:pt>
                <c:pt idx="73">
                  <c:v>-10.155</c:v>
                </c:pt>
                <c:pt idx="74">
                  <c:v>-10.232</c:v>
                </c:pt>
                <c:pt idx="75">
                  <c:v>-10.5</c:v>
                </c:pt>
                <c:pt idx="76">
                  <c:v>-10.586</c:v>
                </c:pt>
                <c:pt idx="77">
                  <c:v>-10.069</c:v>
                </c:pt>
                <c:pt idx="78">
                  <c:v>-10.471</c:v>
                </c:pt>
                <c:pt idx="79">
                  <c:v>-9.839</c:v>
                </c:pt>
                <c:pt idx="80">
                  <c:v>-10.825</c:v>
                </c:pt>
                <c:pt idx="81">
                  <c:v>-9.858</c:v>
                </c:pt>
                <c:pt idx="82">
                  <c:v>-10.452</c:v>
                </c:pt>
                <c:pt idx="83">
                  <c:v>-10.222</c:v>
                </c:pt>
                <c:pt idx="84">
                  <c:v>-10.126</c:v>
                </c:pt>
                <c:pt idx="85">
                  <c:v>-10.404</c:v>
                </c:pt>
                <c:pt idx="86">
                  <c:v>-10.164</c:v>
                </c:pt>
                <c:pt idx="87">
                  <c:v>-10.126</c:v>
                </c:pt>
                <c:pt idx="88">
                  <c:v>-10.164</c:v>
                </c:pt>
                <c:pt idx="89">
                  <c:v>-10.308</c:v>
                </c:pt>
                <c:pt idx="90">
                  <c:v>-10.222</c:v>
                </c:pt>
                <c:pt idx="91">
                  <c:v>-10.251</c:v>
                </c:pt>
                <c:pt idx="92">
                  <c:v>-10.222</c:v>
                </c:pt>
                <c:pt idx="93">
                  <c:v>-10.184</c:v>
                </c:pt>
                <c:pt idx="94">
                  <c:v>-10.222</c:v>
                </c:pt>
                <c:pt idx="95">
                  <c:v>-10.375</c:v>
                </c:pt>
                <c:pt idx="96">
                  <c:v>-10.26</c:v>
                </c:pt>
                <c:pt idx="97">
                  <c:v>-10.203</c:v>
                </c:pt>
                <c:pt idx="98">
                  <c:v>-10.289</c:v>
                </c:pt>
                <c:pt idx="99">
                  <c:v>-10.222</c:v>
                </c:pt>
                <c:pt idx="100">
                  <c:v>-9.915</c:v>
                </c:pt>
                <c:pt idx="101">
                  <c:v>-10.433</c:v>
                </c:pt>
                <c:pt idx="102">
                  <c:v>0.766</c:v>
                </c:pt>
                <c:pt idx="103">
                  <c:v>0.881</c:v>
                </c:pt>
                <c:pt idx="104">
                  <c:v>0.757</c:v>
                </c:pt>
                <c:pt idx="105">
                  <c:v>0.604</c:v>
                </c:pt>
                <c:pt idx="106">
                  <c:v>0.642</c:v>
                </c:pt>
                <c:pt idx="107">
                  <c:v>0.671</c:v>
                </c:pt>
                <c:pt idx="108">
                  <c:v>0.68</c:v>
                </c:pt>
                <c:pt idx="109">
                  <c:v>0.757</c:v>
                </c:pt>
                <c:pt idx="110">
                  <c:v>0.699</c:v>
                </c:pt>
                <c:pt idx="111">
                  <c:v>0.575</c:v>
                </c:pt>
                <c:pt idx="112">
                  <c:v>0.843</c:v>
                </c:pt>
                <c:pt idx="113">
                  <c:v>0.651</c:v>
                </c:pt>
                <c:pt idx="114">
                  <c:v>0.594</c:v>
                </c:pt>
                <c:pt idx="115">
                  <c:v>0.719</c:v>
                </c:pt>
                <c:pt idx="116">
                  <c:v>0.786</c:v>
                </c:pt>
                <c:pt idx="117">
                  <c:v>0.709</c:v>
                </c:pt>
                <c:pt idx="118">
                  <c:v>0.613</c:v>
                </c:pt>
                <c:pt idx="119">
                  <c:v>0.69</c:v>
                </c:pt>
                <c:pt idx="120">
                  <c:v>0.651</c:v>
                </c:pt>
                <c:pt idx="121">
                  <c:v>0.68</c:v>
                </c:pt>
                <c:pt idx="122">
                  <c:v>0.613</c:v>
                </c:pt>
                <c:pt idx="123">
                  <c:v>0.699</c:v>
                </c:pt>
                <c:pt idx="124">
                  <c:v>0.68</c:v>
                </c:pt>
                <c:pt idx="125">
                  <c:v>0.719</c:v>
                </c:pt>
                <c:pt idx="126">
                  <c:v>0.728</c:v>
                </c:pt>
                <c:pt idx="127">
                  <c:v>0.68</c:v>
                </c:pt>
                <c:pt idx="128">
                  <c:v>0.661</c:v>
                </c:pt>
                <c:pt idx="129">
                  <c:v>0.651</c:v>
                </c:pt>
                <c:pt idx="130">
                  <c:v>0.699</c:v>
                </c:pt>
                <c:pt idx="131">
                  <c:v>0.69</c:v>
                </c:pt>
                <c:pt idx="132">
                  <c:v>0.575</c:v>
                </c:pt>
                <c:pt idx="133">
                  <c:v>0.719</c:v>
                </c:pt>
                <c:pt idx="134">
                  <c:v>0.68</c:v>
                </c:pt>
                <c:pt idx="135">
                  <c:v>0.68</c:v>
                </c:pt>
                <c:pt idx="136">
                  <c:v>0.642</c:v>
                </c:pt>
                <c:pt idx="137">
                  <c:v>0.671</c:v>
                </c:pt>
                <c:pt idx="138">
                  <c:v>0.709</c:v>
                </c:pt>
                <c:pt idx="139">
                  <c:v>0.671</c:v>
                </c:pt>
                <c:pt idx="140">
                  <c:v>0.699</c:v>
                </c:pt>
                <c:pt idx="141">
                  <c:v>0.69</c:v>
                </c:pt>
                <c:pt idx="142">
                  <c:v>0.671</c:v>
                </c:pt>
                <c:pt idx="143">
                  <c:v>0.651</c:v>
                </c:pt>
                <c:pt idx="144">
                  <c:v>0.651</c:v>
                </c:pt>
                <c:pt idx="145">
                  <c:v>0.68</c:v>
                </c:pt>
                <c:pt idx="146">
                  <c:v>0.661</c:v>
                </c:pt>
                <c:pt idx="147">
                  <c:v>0.661</c:v>
                </c:pt>
                <c:pt idx="148">
                  <c:v>0.613</c:v>
                </c:pt>
                <c:pt idx="149">
                  <c:v>0.68</c:v>
                </c:pt>
                <c:pt idx="150">
                  <c:v>0.661</c:v>
                </c:pt>
                <c:pt idx="151">
                  <c:v>0.661</c:v>
                </c:pt>
                <c:pt idx="152">
                  <c:v>0.671</c:v>
                </c:pt>
                <c:pt idx="153">
                  <c:v>0.699</c:v>
                </c:pt>
                <c:pt idx="154">
                  <c:v>0.661</c:v>
                </c:pt>
                <c:pt idx="155">
                  <c:v>0.671</c:v>
                </c:pt>
                <c:pt idx="156">
                  <c:v>0.671</c:v>
                </c:pt>
                <c:pt idx="157">
                  <c:v>0.661</c:v>
                </c:pt>
                <c:pt idx="158">
                  <c:v>0.699</c:v>
                </c:pt>
                <c:pt idx="159">
                  <c:v>0.632</c:v>
                </c:pt>
                <c:pt idx="160">
                  <c:v>0.642</c:v>
                </c:pt>
                <c:pt idx="161">
                  <c:v>0.661</c:v>
                </c:pt>
                <c:pt idx="162">
                  <c:v>0.69</c:v>
                </c:pt>
                <c:pt idx="163">
                  <c:v>0.709</c:v>
                </c:pt>
                <c:pt idx="164">
                  <c:v>0.709</c:v>
                </c:pt>
                <c:pt idx="165">
                  <c:v>0.613</c:v>
                </c:pt>
                <c:pt idx="166">
                  <c:v>0.671</c:v>
                </c:pt>
                <c:pt idx="167">
                  <c:v>0.575</c:v>
                </c:pt>
                <c:pt idx="168">
                  <c:v>0.651</c:v>
                </c:pt>
                <c:pt idx="169">
                  <c:v>0.661</c:v>
                </c:pt>
                <c:pt idx="170">
                  <c:v>0.68</c:v>
                </c:pt>
                <c:pt idx="171">
                  <c:v>0.69</c:v>
                </c:pt>
                <c:pt idx="172">
                  <c:v>0.565</c:v>
                </c:pt>
                <c:pt idx="173">
                  <c:v>0.699</c:v>
                </c:pt>
                <c:pt idx="174">
                  <c:v>0.661</c:v>
                </c:pt>
                <c:pt idx="175">
                  <c:v>0.709</c:v>
                </c:pt>
                <c:pt idx="176">
                  <c:v>0.671</c:v>
                </c:pt>
                <c:pt idx="177">
                  <c:v>0.699</c:v>
                </c:pt>
                <c:pt idx="178">
                  <c:v>0.709</c:v>
                </c:pt>
                <c:pt idx="179">
                  <c:v>0.68</c:v>
                </c:pt>
                <c:pt idx="180">
                  <c:v>0.709</c:v>
                </c:pt>
                <c:pt idx="181">
                  <c:v>0.728</c:v>
                </c:pt>
                <c:pt idx="182">
                  <c:v>0.709</c:v>
                </c:pt>
                <c:pt idx="183">
                  <c:v>0.661</c:v>
                </c:pt>
                <c:pt idx="184">
                  <c:v>0.709</c:v>
                </c:pt>
                <c:pt idx="185">
                  <c:v>0.661</c:v>
                </c:pt>
                <c:pt idx="186">
                  <c:v>0.69</c:v>
                </c:pt>
                <c:pt idx="187">
                  <c:v>0.728</c:v>
                </c:pt>
                <c:pt idx="188">
                  <c:v>0.642</c:v>
                </c:pt>
                <c:pt idx="189">
                  <c:v>0.69</c:v>
                </c:pt>
                <c:pt idx="190">
                  <c:v>0.719</c:v>
                </c:pt>
                <c:pt idx="191">
                  <c:v>0.68</c:v>
                </c:pt>
                <c:pt idx="192">
                  <c:v>0.671</c:v>
                </c:pt>
                <c:pt idx="193">
                  <c:v>0.69</c:v>
                </c:pt>
                <c:pt idx="194">
                  <c:v>0.69</c:v>
                </c:pt>
                <c:pt idx="195">
                  <c:v>0.68</c:v>
                </c:pt>
                <c:pt idx="196">
                  <c:v>0.68</c:v>
                </c:pt>
                <c:pt idx="197">
                  <c:v>0.709</c:v>
                </c:pt>
                <c:pt idx="198">
                  <c:v>0.709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43433760"/>
        <c:axId val="-2043587408"/>
      </c:lineChart>
      <c:catAx>
        <c:axId val="-204343376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sz="1500" b="0" i="0" u="none" strike="noStrike">
                <a:solidFill>
                  <a:srgbClr val="000000"/>
                </a:solidFill>
                <a:latin typeface="Helvetica"/>
              </a:defRPr>
            </a:pPr>
            <a:endParaRPr lang="fr-FR"/>
          </a:p>
        </c:txPr>
        <c:crossAx val="-2043587408"/>
        <c:crosses val="autoZero"/>
        <c:auto val="1"/>
        <c:lblAlgn val="ctr"/>
        <c:lblOffset val="100"/>
        <c:tickLblSkip val="20"/>
        <c:noMultiLvlLbl val="1"/>
      </c:catAx>
      <c:valAx>
        <c:axId val="-2043587408"/>
        <c:scaling>
          <c:orientation val="minMax"/>
        </c:scaling>
        <c:delete val="0"/>
        <c:axPos val="l"/>
        <c:majorGridlines>
          <c:spPr>
            <a:ln w="3175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1500" b="0" i="0" u="none" strike="noStrike">
                <a:solidFill>
                  <a:srgbClr val="000000"/>
                </a:solidFill>
                <a:latin typeface="Helvetica"/>
              </a:defRPr>
            </a:pPr>
            <a:endParaRPr lang="fr-FR"/>
          </a:p>
        </c:txPr>
        <c:crossAx val="-2043433760"/>
        <c:crosses val="autoZero"/>
        <c:crossBetween val="midCat"/>
        <c:majorUnit val="3.75"/>
        <c:minorUnit val="1.8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roundedCorners val="0"/>
  <c:style val="18"/>
  <c:chart>
    <c:autoTitleDeleted val="1"/>
    <c:plotArea>
      <c:layout>
        <c:manualLayout>
          <c:layoutTarget val="inner"/>
          <c:xMode val="edge"/>
          <c:yMode val="edge"/>
          <c:x val="0.0753841"/>
          <c:y val="0.21632"/>
          <c:w val="0.886045"/>
          <c:h val="0.69930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patron BaseAccZ</c:v>
                </c:pt>
              </c:strCache>
            </c:strRef>
          </c:tx>
          <c:spPr>
            <a:ln w="381000" cap="flat">
              <a:solidFill>
                <a:schemeClr val="accent1">
                  <a:satOff val="-3355"/>
                  <a:lumOff val="26614"/>
                  <a:alpha val="57860"/>
                </a:schemeClr>
              </a:solidFill>
              <a:prstDash val="solid"/>
              <a:miter lim="400000"/>
            </a:ln>
            <a:effectLst/>
          </c:spPr>
          <c:marker>
            <c:symbol val="none"/>
          </c:marker>
          <c:cat>
            <c:strRef>
              <c:f>Sheet1!$A$2:$A$200</c:f>
              <c:strCache>
                <c:ptCount val="19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</c:strCache>
            </c:strRef>
          </c:cat>
          <c:val>
            <c:numRef>
              <c:f>Sheet1!$B$2:$B$200</c:f>
              <c:numCache>
                <c:formatCode>General</c:formatCode>
                <c:ptCount val="199"/>
                <c:pt idx="0">
                  <c:v>-10.184</c:v>
                </c:pt>
                <c:pt idx="1">
                  <c:v>-10.27</c:v>
                </c:pt>
                <c:pt idx="2">
                  <c:v>-10.184</c:v>
                </c:pt>
                <c:pt idx="3">
                  <c:v>-10.222</c:v>
                </c:pt>
                <c:pt idx="4">
                  <c:v>-10.346</c:v>
                </c:pt>
                <c:pt idx="5">
                  <c:v>-10.299</c:v>
                </c:pt>
                <c:pt idx="6">
                  <c:v>-10.164</c:v>
                </c:pt>
                <c:pt idx="7">
                  <c:v>-10.184</c:v>
                </c:pt>
                <c:pt idx="8">
                  <c:v>-10.318</c:v>
                </c:pt>
                <c:pt idx="9">
                  <c:v>-10.27</c:v>
                </c:pt>
                <c:pt idx="10">
                  <c:v>-10.251</c:v>
                </c:pt>
                <c:pt idx="11">
                  <c:v>-10.184</c:v>
                </c:pt>
                <c:pt idx="12">
                  <c:v>-10.241</c:v>
                </c:pt>
                <c:pt idx="13">
                  <c:v>-10.279</c:v>
                </c:pt>
                <c:pt idx="14">
                  <c:v>-10.27</c:v>
                </c:pt>
                <c:pt idx="15">
                  <c:v>-10.27</c:v>
                </c:pt>
                <c:pt idx="16">
                  <c:v>-10.232</c:v>
                </c:pt>
                <c:pt idx="17">
                  <c:v>-10.27</c:v>
                </c:pt>
                <c:pt idx="18">
                  <c:v>-10.27</c:v>
                </c:pt>
                <c:pt idx="19">
                  <c:v>-10.279</c:v>
                </c:pt>
                <c:pt idx="20">
                  <c:v>-10.126</c:v>
                </c:pt>
                <c:pt idx="21">
                  <c:v>-10.222</c:v>
                </c:pt>
                <c:pt idx="22">
                  <c:v>-10.155</c:v>
                </c:pt>
                <c:pt idx="23">
                  <c:v>-10.232</c:v>
                </c:pt>
                <c:pt idx="24">
                  <c:v>-10.5</c:v>
                </c:pt>
                <c:pt idx="25">
                  <c:v>-10.586</c:v>
                </c:pt>
                <c:pt idx="26">
                  <c:v>-10.069</c:v>
                </c:pt>
                <c:pt idx="27">
                  <c:v>-10.471</c:v>
                </c:pt>
                <c:pt idx="28">
                  <c:v>-9.839</c:v>
                </c:pt>
                <c:pt idx="29">
                  <c:v>-10.825</c:v>
                </c:pt>
                <c:pt idx="30">
                  <c:v>-9.858</c:v>
                </c:pt>
                <c:pt idx="31">
                  <c:v>-10.452</c:v>
                </c:pt>
                <c:pt idx="32">
                  <c:v>-10.222</c:v>
                </c:pt>
                <c:pt idx="33">
                  <c:v>-10.126</c:v>
                </c:pt>
                <c:pt idx="34">
                  <c:v>-10.404</c:v>
                </c:pt>
                <c:pt idx="35">
                  <c:v>-10.164</c:v>
                </c:pt>
                <c:pt idx="36">
                  <c:v>-10.126</c:v>
                </c:pt>
                <c:pt idx="37">
                  <c:v>-10.164</c:v>
                </c:pt>
                <c:pt idx="38">
                  <c:v>-10.308</c:v>
                </c:pt>
                <c:pt idx="39">
                  <c:v>-10.222</c:v>
                </c:pt>
                <c:pt idx="40">
                  <c:v>-10.251</c:v>
                </c:pt>
                <c:pt idx="41">
                  <c:v>-10.222</c:v>
                </c:pt>
                <c:pt idx="42">
                  <c:v>-10.184</c:v>
                </c:pt>
                <c:pt idx="43">
                  <c:v>-10.222</c:v>
                </c:pt>
                <c:pt idx="44">
                  <c:v>-10.375</c:v>
                </c:pt>
                <c:pt idx="45">
                  <c:v>-10.26</c:v>
                </c:pt>
                <c:pt idx="46">
                  <c:v>-10.203</c:v>
                </c:pt>
                <c:pt idx="47">
                  <c:v>-10.289</c:v>
                </c:pt>
                <c:pt idx="48">
                  <c:v>-10.222</c:v>
                </c:pt>
                <c:pt idx="49">
                  <c:v>-9.915</c:v>
                </c:pt>
                <c:pt idx="50">
                  <c:v>-10.433</c:v>
                </c:pt>
                <c:pt idx="51">
                  <c:v>-10.184</c:v>
                </c:pt>
                <c:pt idx="52">
                  <c:v>-10.27</c:v>
                </c:pt>
                <c:pt idx="53">
                  <c:v>-10.184</c:v>
                </c:pt>
                <c:pt idx="54">
                  <c:v>-10.222</c:v>
                </c:pt>
                <c:pt idx="55">
                  <c:v>-10.346</c:v>
                </c:pt>
                <c:pt idx="56">
                  <c:v>-10.299</c:v>
                </c:pt>
                <c:pt idx="57">
                  <c:v>-10.164</c:v>
                </c:pt>
                <c:pt idx="58">
                  <c:v>-10.184</c:v>
                </c:pt>
                <c:pt idx="59">
                  <c:v>-10.318</c:v>
                </c:pt>
                <c:pt idx="60">
                  <c:v>-10.27</c:v>
                </c:pt>
                <c:pt idx="61">
                  <c:v>-10.251</c:v>
                </c:pt>
                <c:pt idx="62">
                  <c:v>-10.184</c:v>
                </c:pt>
                <c:pt idx="63">
                  <c:v>-10.241</c:v>
                </c:pt>
                <c:pt idx="64">
                  <c:v>-10.279</c:v>
                </c:pt>
                <c:pt idx="65">
                  <c:v>-10.27</c:v>
                </c:pt>
                <c:pt idx="66">
                  <c:v>-10.27</c:v>
                </c:pt>
                <c:pt idx="67">
                  <c:v>-10.232</c:v>
                </c:pt>
                <c:pt idx="68">
                  <c:v>-10.27</c:v>
                </c:pt>
                <c:pt idx="69">
                  <c:v>-10.27</c:v>
                </c:pt>
                <c:pt idx="70">
                  <c:v>-10.279</c:v>
                </c:pt>
                <c:pt idx="71">
                  <c:v>-10.126</c:v>
                </c:pt>
                <c:pt idx="72">
                  <c:v>-10.222</c:v>
                </c:pt>
                <c:pt idx="73">
                  <c:v>-10.155</c:v>
                </c:pt>
                <c:pt idx="74">
                  <c:v>-10.232</c:v>
                </c:pt>
                <c:pt idx="75">
                  <c:v>-10.5</c:v>
                </c:pt>
                <c:pt idx="76">
                  <c:v>-10.586</c:v>
                </c:pt>
                <c:pt idx="77">
                  <c:v>-10.069</c:v>
                </c:pt>
                <c:pt idx="78">
                  <c:v>-10.471</c:v>
                </c:pt>
                <c:pt idx="79">
                  <c:v>-9.839</c:v>
                </c:pt>
                <c:pt idx="80">
                  <c:v>-10.825</c:v>
                </c:pt>
                <c:pt idx="81">
                  <c:v>-9.858</c:v>
                </c:pt>
                <c:pt idx="82">
                  <c:v>-10.452</c:v>
                </c:pt>
                <c:pt idx="83">
                  <c:v>-10.222</c:v>
                </c:pt>
                <c:pt idx="84">
                  <c:v>-10.126</c:v>
                </c:pt>
                <c:pt idx="85">
                  <c:v>-10.404</c:v>
                </c:pt>
                <c:pt idx="86">
                  <c:v>-10.164</c:v>
                </c:pt>
                <c:pt idx="87">
                  <c:v>-10.126</c:v>
                </c:pt>
                <c:pt idx="88">
                  <c:v>-10.164</c:v>
                </c:pt>
                <c:pt idx="89">
                  <c:v>-10.308</c:v>
                </c:pt>
                <c:pt idx="90">
                  <c:v>-10.222</c:v>
                </c:pt>
                <c:pt idx="91">
                  <c:v>-10.251</c:v>
                </c:pt>
                <c:pt idx="92">
                  <c:v>-10.222</c:v>
                </c:pt>
                <c:pt idx="93">
                  <c:v>-10.184</c:v>
                </c:pt>
                <c:pt idx="94">
                  <c:v>-10.222</c:v>
                </c:pt>
                <c:pt idx="95">
                  <c:v>-10.375</c:v>
                </c:pt>
                <c:pt idx="96">
                  <c:v>-10.26</c:v>
                </c:pt>
                <c:pt idx="97">
                  <c:v>-10.203</c:v>
                </c:pt>
                <c:pt idx="98">
                  <c:v>-10.289</c:v>
                </c:pt>
                <c:pt idx="99">
                  <c:v>-10.222</c:v>
                </c:pt>
                <c:pt idx="100">
                  <c:v>-9.915</c:v>
                </c:pt>
                <c:pt idx="101">
                  <c:v>-10.433</c:v>
                </c:pt>
                <c:pt idx="102">
                  <c:v>0.766</c:v>
                </c:pt>
                <c:pt idx="103">
                  <c:v>0.881</c:v>
                </c:pt>
                <c:pt idx="104">
                  <c:v>0.757</c:v>
                </c:pt>
                <c:pt idx="105">
                  <c:v>0.604</c:v>
                </c:pt>
                <c:pt idx="106">
                  <c:v>0.642</c:v>
                </c:pt>
                <c:pt idx="107">
                  <c:v>0.671</c:v>
                </c:pt>
                <c:pt idx="108">
                  <c:v>0.68</c:v>
                </c:pt>
                <c:pt idx="109">
                  <c:v>0.757</c:v>
                </c:pt>
                <c:pt idx="110">
                  <c:v>0.699</c:v>
                </c:pt>
                <c:pt idx="111">
                  <c:v>0.575</c:v>
                </c:pt>
                <c:pt idx="112">
                  <c:v>0.843</c:v>
                </c:pt>
                <c:pt idx="113">
                  <c:v>0.651</c:v>
                </c:pt>
                <c:pt idx="114">
                  <c:v>0.594</c:v>
                </c:pt>
                <c:pt idx="115">
                  <c:v>0.719</c:v>
                </c:pt>
                <c:pt idx="116">
                  <c:v>0.786</c:v>
                </c:pt>
                <c:pt idx="117">
                  <c:v>0.709</c:v>
                </c:pt>
                <c:pt idx="118">
                  <c:v>0.613</c:v>
                </c:pt>
                <c:pt idx="119">
                  <c:v>0.69</c:v>
                </c:pt>
                <c:pt idx="120">
                  <c:v>0.651</c:v>
                </c:pt>
                <c:pt idx="121">
                  <c:v>0.68</c:v>
                </c:pt>
                <c:pt idx="122">
                  <c:v>0.613</c:v>
                </c:pt>
                <c:pt idx="123">
                  <c:v>0.699</c:v>
                </c:pt>
                <c:pt idx="124">
                  <c:v>0.68</c:v>
                </c:pt>
                <c:pt idx="125">
                  <c:v>0.719</c:v>
                </c:pt>
                <c:pt idx="126">
                  <c:v>0.728</c:v>
                </c:pt>
                <c:pt idx="127">
                  <c:v>0.68</c:v>
                </c:pt>
                <c:pt idx="128">
                  <c:v>0.661</c:v>
                </c:pt>
                <c:pt idx="129">
                  <c:v>0.651</c:v>
                </c:pt>
                <c:pt idx="130">
                  <c:v>0.699</c:v>
                </c:pt>
                <c:pt idx="131">
                  <c:v>0.69</c:v>
                </c:pt>
                <c:pt idx="132">
                  <c:v>0.575</c:v>
                </c:pt>
                <c:pt idx="133">
                  <c:v>0.719</c:v>
                </c:pt>
                <c:pt idx="134">
                  <c:v>0.68</c:v>
                </c:pt>
                <c:pt idx="135">
                  <c:v>0.68</c:v>
                </c:pt>
                <c:pt idx="136">
                  <c:v>0.642</c:v>
                </c:pt>
                <c:pt idx="137">
                  <c:v>0.671</c:v>
                </c:pt>
                <c:pt idx="138">
                  <c:v>0.709</c:v>
                </c:pt>
                <c:pt idx="139">
                  <c:v>0.671</c:v>
                </c:pt>
                <c:pt idx="140">
                  <c:v>0.699</c:v>
                </c:pt>
                <c:pt idx="141">
                  <c:v>0.69</c:v>
                </c:pt>
                <c:pt idx="142">
                  <c:v>0.671</c:v>
                </c:pt>
                <c:pt idx="143">
                  <c:v>0.651</c:v>
                </c:pt>
                <c:pt idx="144">
                  <c:v>0.651</c:v>
                </c:pt>
                <c:pt idx="145">
                  <c:v>0.68</c:v>
                </c:pt>
                <c:pt idx="146">
                  <c:v>0.661</c:v>
                </c:pt>
                <c:pt idx="147">
                  <c:v>0.661</c:v>
                </c:pt>
                <c:pt idx="148">
                  <c:v>0.613</c:v>
                </c:pt>
                <c:pt idx="149">
                  <c:v>0.68</c:v>
                </c:pt>
                <c:pt idx="150">
                  <c:v>0.661</c:v>
                </c:pt>
                <c:pt idx="151">
                  <c:v>0.661</c:v>
                </c:pt>
                <c:pt idx="152">
                  <c:v>0.671</c:v>
                </c:pt>
                <c:pt idx="153">
                  <c:v>0.699</c:v>
                </c:pt>
                <c:pt idx="154">
                  <c:v>0.661</c:v>
                </c:pt>
                <c:pt idx="155">
                  <c:v>0.671</c:v>
                </c:pt>
                <c:pt idx="156">
                  <c:v>0.671</c:v>
                </c:pt>
                <c:pt idx="157">
                  <c:v>0.661</c:v>
                </c:pt>
                <c:pt idx="158">
                  <c:v>0.699</c:v>
                </c:pt>
                <c:pt idx="159">
                  <c:v>0.632</c:v>
                </c:pt>
                <c:pt idx="160">
                  <c:v>0.642</c:v>
                </c:pt>
                <c:pt idx="161">
                  <c:v>0.661</c:v>
                </c:pt>
                <c:pt idx="162">
                  <c:v>0.69</c:v>
                </c:pt>
                <c:pt idx="163">
                  <c:v>0.709</c:v>
                </c:pt>
                <c:pt idx="164">
                  <c:v>0.709</c:v>
                </c:pt>
                <c:pt idx="165">
                  <c:v>0.613</c:v>
                </c:pt>
                <c:pt idx="166">
                  <c:v>0.671</c:v>
                </c:pt>
                <c:pt idx="167">
                  <c:v>0.575</c:v>
                </c:pt>
                <c:pt idx="168">
                  <c:v>0.651</c:v>
                </c:pt>
                <c:pt idx="169">
                  <c:v>0.661</c:v>
                </c:pt>
                <c:pt idx="170">
                  <c:v>0.68</c:v>
                </c:pt>
                <c:pt idx="171">
                  <c:v>0.69</c:v>
                </c:pt>
                <c:pt idx="172">
                  <c:v>0.565</c:v>
                </c:pt>
                <c:pt idx="173">
                  <c:v>0.699</c:v>
                </c:pt>
                <c:pt idx="174">
                  <c:v>0.661</c:v>
                </c:pt>
                <c:pt idx="175">
                  <c:v>0.709</c:v>
                </c:pt>
                <c:pt idx="176">
                  <c:v>0.671</c:v>
                </c:pt>
                <c:pt idx="177">
                  <c:v>0.699</c:v>
                </c:pt>
                <c:pt idx="178">
                  <c:v>0.709</c:v>
                </c:pt>
                <c:pt idx="179">
                  <c:v>0.68</c:v>
                </c:pt>
                <c:pt idx="180">
                  <c:v>0.709</c:v>
                </c:pt>
                <c:pt idx="181">
                  <c:v>0.728</c:v>
                </c:pt>
                <c:pt idx="182">
                  <c:v>0.709</c:v>
                </c:pt>
                <c:pt idx="183">
                  <c:v>0.661</c:v>
                </c:pt>
                <c:pt idx="184">
                  <c:v>0.709</c:v>
                </c:pt>
                <c:pt idx="185">
                  <c:v>0.661</c:v>
                </c:pt>
                <c:pt idx="186">
                  <c:v>0.69</c:v>
                </c:pt>
                <c:pt idx="187">
                  <c:v>0.728</c:v>
                </c:pt>
                <c:pt idx="188">
                  <c:v>0.642</c:v>
                </c:pt>
                <c:pt idx="189">
                  <c:v>0.69</c:v>
                </c:pt>
                <c:pt idx="190">
                  <c:v>0.719</c:v>
                </c:pt>
                <c:pt idx="191">
                  <c:v>0.68</c:v>
                </c:pt>
                <c:pt idx="192">
                  <c:v>0.671</c:v>
                </c:pt>
                <c:pt idx="193">
                  <c:v>0.69</c:v>
                </c:pt>
                <c:pt idx="194">
                  <c:v>0.69</c:v>
                </c:pt>
                <c:pt idx="195">
                  <c:v>0.68</c:v>
                </c:pt>
                <c:pt idx="196">
                  <c:v>0.68</c:v>
                </c:pt>
                <c:pt idx="197">
                  <c:v>0.709</c:v>
                </c:pt>
                <c:pt idx="198">
                  <c:v>0.709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investigation BaseAccZ</c:v>
                </c:pt>
              </c:strCache>
            </c:strRef>
          </c:tx>
          <c:spPr>
            <a:ln w="25400" cap="flat">
              <a:solidFill>
                <a:schemeClr val="accent5"/>
              </a:solidFill>
              <a:prstDash val="solid"/>
              <a:miter lim="400000"/>
            </a:ln>
            <a:effectLst/>
          </c:spPr>
          <c:marker>
            <c:symbol val="none"/>
          </c:marker>
          <c:cat>
            <c:strRef>
              <c:f>Sheet1!$A$2:$A$200</c:f>
              <c:strCache>
                <c:ptCount val="19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</c:strCache>
            </c:strRef>
          </c:cat>
          <c:val>
            <c:numRef>
              <c:f>Sheet1!$C$2:$C$200</c:f>
              <c:numCache>
                <c:formatCode>General</c:formatCode>
                <c:ptCount val="199"/>
                <c:pt idx="0">
                  <c:v>-10.184</c:v>
                </c:pt>
                <c:pt idx="1">
                  <c:v>-10.27</c:v>
                </c:pt>
                <c:pt idx="2">
                  <c:v>-10.184</c:v>
                </c:pt>
                <c:pt idx="3">
                  <c:v>-10.222</c:v>
                </c:pt>
                <c:pt idx="4">
                  <c:v>-10.346</c:v>
                </c:pt>
                <c:pt idx="5">
                  <c:v>-10.299</c:v>
                </c:pt>
                <c:pt idx="6">
                  <c:v>-10.164</c:v>
                </c:pt>
                <c:pt idx="7">
                  <c:v>-10.184</c:v>
                </c:pt>
                <c:pt idx="8">
                  <c:v>-10.318</c:v>
                </c:pt>
                <c:pt idx="9">
                  <c:v>-10.27</c:v>
                </c:pt>
                <c:pt idx="10">
                  <c:v>-10.251</c:v>
                </c:pt>
                <c:pt idx="11">
                  <c:v>-10.184</c:v>
                </c:pt>
                <c:pt idx="12">
                  <c:v>-10.241</c:v>
                </c:pt>
                <c:pt idx="13">
                  <c:v>-10.279</c:v>
                </c:pt>
                <c:pt idx="14">
                  <c:v>-10.27</c:v>
                </c:pt>
                <c:pt idx="15">
                  <c:v>-10.27</c:v>
                </c:pt>
                <c:pt idx="16">
                  <c:v>-10.232</c:v>
                </c:pt>
                <c:pt idx="17">
                  <c:v>-10.27</c:v>
                </c:pt>
                <c:pt idx="18">
                  <c:v>-10.27</c:v>
                </c:pt>
                <c:pt idx="19">
                  <c:v>-10.279</c:v>
                </c:pt>
                <c:pt idx="20">
                  <c:v>-10.126</c:v>
                </c:pt>
                <c:pt idx="21">
                  <c:v>-10.222</c:v>
                </c:pt>
                <c:pt idx="22">
                  <c:v>-10.155</c:v>
                </c:pt>
                <c:pt idx="23">
                  <c:v>-10.232</c:v>
                </c:pt>
                <c:pt idx="24">
                  <c:v>-10.5</c:v>
                </c:pt>
                <c:pt idx="25">
                  <c:v>-10.586</c:v>
                </c:pt>
                <c:pt idx="26">
                  <c:v>-10.069</c:v>
                </c:pt>
                <c:pt idx="27">
                  <c:v>-10.471</c:v>
                </c:pt>
                <c:pt idx="28">
                  <c:v>-9.839</c:v>
                </c:pt>
                <c:pt idx="29">
                  <c:v>-10.825</c:v>
                </c:pt>
                <c:pt idx="30">
                  <c:v>-9.858</c:v>
                </c:pt>
                <c:pt idx="31">
                  <c:v>-10.452</c:v>
                </c:pt>
                <c:pt idx="32">
                  <c:v>-10.222</c:v>
                </c:pt>
                <c:pt idx="33">
                  <c:v>-10.126</c:v>
                </c:pt>
                <c:pt idx="34">
                  <c:v>-10.404</c:v>
                </c:pt>
                <c:pt idx="35">
                  <c:v>-10.164</c:v>
                </c:pt>
                <c:pt idx="36">
                  <c:v>-10.126</c:v>
                </c:pt>
                <c:pt idx="37">
                  <c:v>-10.164</c:v>
                </c:pt>
                <c:pt idx="38">
                  <c:v>-10.308</c:v>
                </c:pt>
                <c:pt idx="39">
                  <c:v>-10.222</c:v>
                </c:pt>
                <c:pt idx="40">
                  <c:v>-10.251</c:v>
                </c:pt>
                <c:pt idx="41">
                  <c:v>-10.222</c:v>
                </c:pt>
                <c:pt idx="42">
                  <c:v>-10.184</c:v>
                </c:pt>
                <c:pt idx="43">
                  <c:v>-10.222</c:v>
                </c:pt>
                <c:pt idx="44">
                  <c:v>-10.375</c:v>
                </c:pt>
                <c:pt idx="45">
                  <c:v>-10.26</c:v>
                </c:pt>
                <c:pt idx="46">
                  <c:v>-10.203</c:v>
                </c:pt>
                <c:pt idx="47">
                  <c:v>-10.289</c:v>
                </c:pt>
                <c:pt idx="48">
                  <c:v>-10.222</c:v>
                </c:pt>
                <c:pt idx="49">
                  <c:v>-9.915</c:v>
                </c:pt>
                <c:pt idx="50">
                  <c:v>-10.433</c:v>
                </c:pt>
                <c:pt idx="51">
                  <c:v>-9.867</c:v>
                </c:pt>
                <c:pt idx="52">
                  <c:v>-10.279</c:v>
                </c:pt>
                <c:pt idx="53">
                  <c:v>-10.318</c:v>
                </c:pt>
                <c:pt idx="54">
                  <c:v>-10.691</c:v>
                </c:pt>
                <c:pt idx="55">
                  <c:v>-10.145</c:v>
                </c:pt>
                <c:pt idx="56">
                  <c:v>-10.49</c:v>
                </c:pt>
                <c:pt idx="57">
                  <c:v>-10.375</c:v>
                </c:pt>
                <c:pt idx="58">
                  <c:v>-10.299</c:v>
                </c:pt>
                <c:pt idx="59">
                  <c:v>-10.27</c:v>
                </c:pt>
                <c:pt idx="60">
                  <c:v>-10.232</c:v>
                </c:pt>
                <c:pt idx="61">
                  <c:v>-10.203</c:v>
                </c:pt>
                <c:pt idx="62">
                  <c:v>-10.164</c:v>
                </c:pt>
                <c:pt idx="63">
                  <c:v>-10.241</c:v>
                </c:pt>
                <c:pt idx="64">
                  <c:v>-10.318</c:v>
                </c:pt>
                <c:pt idx="65">
                  <c:v>-10.164</c:v>
                </c:pt>
                <c:pt idx="66">
                  <c:v>-9.915</c:v>
                </c:pt>
                <c:pt idx="67">
                  <c:v>-11.247</c:v>
                </c:pt>
                <c:pt idx="68">
                  <c:v>-9.264</c:v>
                </c:pt>
                <c:pt idx="69">
                  <c:v>-8.517</c:v>
                </c:pt>
                <c:pt idx="70">
                  <c:v>-10.529</c:v>
                </c:pt>
                <c:pt idx="71">
                  <c:v>-11.084</c:v>
                </c:pt>
                <c:pt idx="72">
                  <c:v>-11.582</c:v>
                </c:pt>
                <c:pt idx="73">
                  <c:v>-10.519</c:v>
                </c:pt>
                <c:pt idx="74">
                  <c:v>-9.839</c:v>
                </c:pt>
                <c:pt idx="75">
                  <c:v>-11.851</c:v>
                </c:pt>
                <c:pt idx="76">
                  <c:v>-13.728</c:v>
                </c:pt>
                <c:pt idx="77">
                  <c:v>-9.57</c:v>
                </c:pt>
                <c:pt idx="78">
                  <c:v>-11.525</c:v>
                </c:pt>
                <c:pt idx="79">
                  <c:v>-11.889</c:v>
                </c:pt>
                <c:pt idx="80">
                  <c:v>-15.031</c:v>
                </c:pt>
                <c:pt idx="81">
                  <c:v>-7.214</c:v>
                </c:pt>
                <c:pt idx="82">
                  <c:v>-8.019</c:v>
                </c:pt>
                <c:pt idx="83">
                  <c:v>-15.28</c:v>
                </c:pt>
                <c:pt idx="84">
                  <c:v>-10.184</c:v>
                </c:pt>
                <c:pt idx="85">
                  <c:v>-9.36</c:v>
                </c:pt>
                <c:pt idx="86">
                  <c:v>-11.592</c:v>
                </c:pt>
                <c:pt idx="87">
                  <c:v>-8.133</c:v>
                </c:pt>
                <c:pt idx="88">
                  <c:v>-9.436</c:v>
                </c:pt>
                <c:pt idx="89">
                  <c:v>-9.58</c:v>
                </c:pt>
                <c:pt idx="90">
                  <c:v>-10.011</c:v>
                </c:pt>
                <c:pt idx="91">
                  <c:v>-9.35</c:v>
                </c:pt>
                <c:pt idx="92">
                  <c:v>-6.898</c:v>
                </c:pt>
                <c:pt idx="93">
                  <c:v>-7.271</c:v>
                </c:pt>
                <c:pt idx="94">
                  <c:v>-6.869</c:v>
                </c:pt>
                <c:pt idx="95">
                  <c:v>-6.85</c:v>
                </c:pt>
                <c:pt idx="96">
                  <c:v>3.564</c:v>
                </c:pt>
                <c:pt idx="97">
                  <c:v>3.181</c:v>
                </c:pt>
                <c:pt idx="98">
                  <c:v>1.111</c:v>
                </c:pt>
                <c:pt idx="99">
                  <c:v>3.257</c:v>
                </c:pt>
                <c:pt idx="100">
                  <c:v>2.375999999999999</c:v>
                </c:pt>
                <c:pt idx="101">
                  <c:v>0.316</c:v>
                </c:pt>
                <c:pt idx="102">
                  <c:v>0.766</c:v>
                </c:pt>
                <c:pt idx="103">
                  <c:v>0.881</c:v>
                </c:pt>
                <c:pt idx="104">
                  <c:v>0.757</c:v>
                </c:pt>
                <c:pt idx="105">
                  <c:v>0.604</c:v>
                </c:pt>
                <c:pt idx="106">
                  <c:v>0.642</c:v>
                </c:pt>
                <c:pt idx="107">
                  <c:v>0.671</c:v>
                </c:pt>
                <c:pt idx="108">
                  <c:v>0.68</c:v>
                </c:pt>
                <c:pt idx="109">
                  <c:v>0.757</c:v>
                </c:pt>
                <c:pt idx="110">
                  <c:v>0.699</c:v>
                </c:pt>
                <c:pt idx="111">
                  <c:v>0.575</c:v>
                </c:pt>
                <c:pt idx="112">
                  <c:v>0.843</c:v>
                </c:pt>
                <c:pt idx="113">
                  <c:v>0.651</c:v>
                </c:pt>
                <c:pt idx="114">
                  <c:v>0.594</c:v>
                </c:pt>
                <c:pt idx="115">
                  <c:v>0.719</c:v>
                </c:pt>
                <c:pt idx="116">
                  <c:v>0.786</c:v>
                </c:pt>
                <c:pt idx="117">
                  <c:v>0.709</c:v>
                </c:pt>
                <c:pt idx="118">
                  <c:v>0.613</c:v>
                </c:pt>
                <c:pt idx="119">
                  <c:v>0.69</c:v>
                </c:pt>
                <c:pt idx="120">
                  <c:v>0.651</c:v>
                </c:pt>
                <c:pt idx="121">
                  <c:v>0.68</c:v>
                </c:pt>
                <c:pt idx="122">
                  <c:v>0.613</c:v>
                </c:pt>
                <c:pt idx="123">
                  <c:v>0.699</c:v>
                </c:pt>
                <c:pt idx="124">
                  <c:v>0.68</c:v>
                </c:pt>
                <c:pt idx="125">
                  <c:v>0.719</c:v>
                </c:pt>
                <c:pt idx="126">
                  <c:v>0.728</c:v>
                </c:pt>
                <c:pt idx="127">
                  <c:v>0.68</c:v>
                </c:pt>
                <c:pt idx="128">
                  <c:v>0.661</c:v>
                </c:pt>
                <c:pt idx="129">
                  <c:v>0.651</c:v>
                </c:pt>
                <c:pt idx="130">
                  <c:v>0.699</c:v>
                </c:pt>
                <c:pt idx="131">
                  <c:v>0.69</c:v>
                </c:pt>
                <c:pt idx="132">
                  <c:v>0.575</c:v>
                </c:pt>
                <c:pt idx="133">
                  <c:v>0.719</c:v>
                </c:pt>
                <c:pt idx="134">
                  <c:v>0.68</c:v>
                </c:pt>
                <c:pt idx="135">
                  <c:v>0.68</c:v>
                </c:pt>
                <c:pt idx="136">
                  <c:v>0.642</c:v>
                </c:pt>
                <c:pt idx="137">
                  <c:v>0.671</c:v>
                </c:pt>
                <c:pt idx="138">
                  <c:v>0.709</c:v>
                </c:pt>
                <c:pt idx="139">
                  <c:v>0.671</c:v>
                </c:pt>
                <c:pt idx="140">
                  <c:v>0.699</c:v>
                </c:pt>
                <c:pt idx="141">
                  <c:v>0.69</c:v>
                </c:pt>
                <c:pt idx="142">
                  <c:v>0.671</c:v>
                </c:pt>
                <c:pt idx="143">
                  <c:v>0.651</c:v>
                </c:pt>
                <c:pt idx="144">
                  <c:v>0.651</c:v>
                </c:pt>
                <c:pt idx="145">
                  <c:v>0.68</c:v>
                </c:pt>
                <c:pt idx="146">
                  <c:v>0.661</c:v>
                </c:pt>
                <c:pt idx="147">
                  <c:v>0.661</c:v>
                </c:pt>
                <c:pt idx="148">
                  <c:v>0.613</c:v>
                </c:pt>
                <c:pt idx="149">
                  <c:v>0.68</c:v>
                </c:pt>
                <c:pt idx="150">
                  <c:v>0.661</c:v>
                </c:pt>
                <c:pt idx="151">
                  <c:v>0.661</c:v>
                </c:pt>
                <c:pt idx="152">
                  <c:v>0.671</c:v>
                </c:pt>
                <c:pt idx="153">
                  <c:v>0.699</c:v>
                </c:pt>
                <c:pt idx="154">
                  <c:v>0.661</c:v>
                </c:pt>
                <c:pt idx="155">
                  <c:v>0.671</c:v>
                </c:pt>
                <c:pt idx="156">
                  <c:v>0.671</c:v>
                </c:pt>
                <c:pt idx="157">
                  <c:v>0.661</c:v>
                </c:pt>
                <c:pt idx="158">
                  <c:v>0.699</c:v>
                </c:pt>
                <c:pt idx="159">
                  <c:v>0.632</c:v>
                </c:pt>
                <c:pt idx="160">
                  <c:v>0.642</c:v>
                </c:pt>
                <c:pt idx="161">
                  <c:v>0.661</c:v>
                </c:pt>
                <c:pt idx="162">
                  <c:v>0.69</c:v>
                </c:pt>
                <c:pt idx="163">
                  <c:v>0.709</c:v>
                </c:pt>
                <c:pt idx="164">
                  <c:v>0.709</c:v>
                </c:pt>
                <c:pt idx="165">
                  <c:v>0.613</c:v>
                </c:pt>
                <c:pt idx="166">
                  <c:v>0.671</c:v>
                </c:pt>
                <c:pt idx="167">
                  <c:v>0.575</c:v>
                </c:pt>
                <c:pt idx="168">
                  <c:v>0.651</c:v>
                </c:pt>
                <c:pt idx="169">
                  <c:v>0.661</c:v>
                </c:pt>
                <c:pt idx="170">
                  <c:v>0.68</c:v>
                </c:pt>
                <c:pt idx="171">
                  <c:v>0.69</c:v>
                </c:pt>
                <c:pt idx="172">
                  <c:v>0.565</c:v>
                </c:pt>
                <c:pt idx="173">
                  <c:v>0.699</c:v>
                </c:pt>
                <c:pt idx="174">
                  <c:v>0.661</c:v>
                </c:pt>
                <c:pt idx="175">
                  <c:v>0.709</c:v>
                </c:pt>
                <c:pt idx="176">
                  <c:v>0.671</c:v>
                </c:pt>
                <c:pt idx="177">
                  <c:v>0.699</c:v>
                </c:pt>
                <c:pt idx="178">
                  <c:v>0.709</c:v>
                </c:pt>
                <c:pt idx="179">
                  <c:v>0.68</c:v>
                </c:pt>
                <c:pt idx="180">
                  <c:v>0.709</c:v>
                </c:pt>
                <c:pt idx="181">
                  <c:v>0.728</c:v>
                </c:pt>
                <c:pt idx="182">
                  <c:v>0.709</c:v>
                </c:pt>
                <c:pt idx="183">
                  <c:v>0.661</c:v>
                </c:pt>
                <c:pt idx="184">
                  <c:v>0.709</c:v>
                </c:pt>
                <c:pt idx="185">
                  <c:v>0.661</c:v>
                </c:pt>
                <c:pt idx="186">
                  <c:v>0.69</c:v>
                </c:pt>
                <c:pt idx="187">
                  <c:v>0.728</c:v>
                </c:pt>
                <c:pt idx="188">
                  <c:v>0.642</c:v>
                </c:pt>
                <c:pt idx="189">
                  <c:v>0.69</c:v>
                </c:pt>
                <c:pt idx="190">
                  <c:v>0.719</c:v>
                </c:pt>
                <c:pt idx="191">
                  <c:v>0.68</c:v>
                </c:pt>
                <c:pt idx="192">
                  <c:v>0.671</c:v>
                </c:pt>
                <c:pt idx="193">
                  <c:v>0.69</c:v>
                </c:pt>
                <c:pt idx="194">
                  <c:v>0.69</c:v>
                </c:pt>
                <c:pt idx="195">
                  <c:v>0.68</c:v>
                </c:pt>
                <c:pt idx="196">
                  <c:v>0.68</c:v>
                </c:pt>
                <c:pt idx="197">
                  <c:v>0.709</c:v>
                </c:pt>
                <c:pt idx="198">
                  <c:v>0.709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4783776"/>
        <c:axId val="2104520208"/>
      </c:lineChart>
      <c:catAx>
        <c:axId val="210478377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sz="1500" b="0" i="0" u="none" strike="noStrike">
                <a:solidFill>
                  <a:srgbClr val="000000"/>
                </a:solidFill>
                <a:latin typeface="Helvetica"/>
              </a:defRPr>
            </a:pPr>
            <a:endParaRPr lang="fr-FR"/>
          </a:p>
        </c:txPr>
        <c:crossAx val="2104520208"/>
        <c:crosses val="autoZero"/>
        <c:auto val="1"/>
        <c:lblAlgn val="ctr"/>
        <c:lblOffset val="100"/>
        <c:tickLblSkip val="20"/>
        <c:noMultiLvlLbl val="1"/>
      </c:catAx>
      <c:valAx>
        <c:axId val="2104520208"/>
        <c:scaling>
          <c:orientation val="minMax"/>
        </c:scaling>
        <c:delete val="0"/>
        <c:axPos val="l"/>
        <c:majorGridlines>
          <c:spPr>
            <a:ln w="3175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1500" b="0" i="0" u="none" strike="noStrike">
                <a:solidFill>
                  <a:srgbClr val="000000"/>
                </a:solidFill>
                <a:latin typeface="Helvetica"/>
              </a:defRPr>
            </a:pPr>
            <a:endParaRPr lang="fr-FR"/>
          </a:p>
        </c:txPr>
        <c:crossAx val="2104783776"/>
        <c:crosses val="autoZero"/>
        <c:crossBetween val="midCat"/>
        <c:majorUnit val="5.0"/>
        <c:minorUnit val="2.5"/>
      </c:valAx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0882267"/>
          <c:y val="0.0"/>
          <c:w val="0.862579"/>
          <c:h val="0.168755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2000" b="0" i="0" u="none" strike="noStrike">
              <a:solidFill>
                <a:srgbClr val="000000"/>
              </a:solidFill>
              <a:latin typeface="Helvetica"/>
            </a:defRPr>
          </a:pPr>
          <a:endParaRPr lang="fr-FR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roundedCorners val="0"/>
  <c:style val="18"/>
  <c:chart>
    <c:autoTitleDeleted val="1"/>
    <c:plotArea>
      <c:layout>
        <c:manualLayout>
          <c:layoutTarget val="inner"/>
          <c:xMode val="edge"/>
          <c:yMode val="edge"/>
          <c:x val="0.0753841"/>
          <c:y val="0.21632"/>
          <c:w val="0.886045"/>
          <c:h val="0.69930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patron BaseAccZ</c:v>
                </c:pt>
              </c:strCache>
            </c:strRef>
          </c:tx>
          <c:spPr>
            <a:ln w="381000" cap="flat">
              <a:solidFill>
                <a:schemeClr val="accent1">
                  <a:satOff val="-3355"/>
                  <a:lumOff val="26614"/>
                  <a:alpha val="57860"/>
                </a:schemeClr>
              </a:solidFill>
              <a:prstDash val="solid"/>
              <a:miter lim="400000"/>
            </a:ln>
            <a:effectLst/>
          </c:spPr>
          <c:marker>
            <c:symbol val="none"/>
          </c:marker>
          <c:cat>
            <c:strRef>
              <c:f>Sheet1!$A$2:$A$200</c:f>
              <c:strCache>
                <c:ptCount val="19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</c:strCache>
            </c:strRef>
          </c:cat>
          <c:val>
            <c:numRef>
              <c:f>Sheet1!$B$2:$B$200</c:f>
              <c:numCache>
                <c:formatCode>General</c:formatCode>
                <c:ptCount val="199"/>
                <c:pt idx="0">
                  <c:v>-10.184</c:v>
                </c:pt>
                <c:pt idx="1">
                  <c:v>-10.27</c:v>
                </c:pt>
                <c:pt idx="2">
                  <c:v>-10.184</c:v>
                </c:pt>
                <c:pt idx="3">
                  <c:v>-10.222</c:v>
                </c:pt>
                <c:pt idx="4">
                  <c:v>-10.346</c:v>
                </c:pt>
                <c:pt idx="5">
                  <c:v>-10.299</c:v>
                </c:pt>
                <c:pt idx="6">
                  <c:v>-10.164</c:v>
                </c:pt>
                <c:pt idx="7">
                  <c:v>-10.184</c:v>
                </c:pt>
                <c:pt idx="8">
                  <c:v>-10.318</c:v>
                </c:pt>
                <c:pt idx="9">
                  <c:v>-10.27</c:v>
                </c:pt>
                <c:pt idx="10">
                  <c:v>-10.251</c:v>
                </c:pt>
                <c:pt idx="11">
                  <c:v>-10.184</c:v>
                </c:pt>
                <c:pt idx="12">
                  <c:v>-10.241</c:v>
                </c:pt>
                <c:pt idx="13">
                  <c:v>-10.279</c:v>
                </c:pt>
                <c:pt idx="14">
                  <c:v>-10.27</c:v>
                </c:pt>
                <c:pt idx="15">
                  <c:v>-10.27</c:v>
                </c:pt>
                <c:pt idx="16">
                  <c:v>-10.232</c:v>
                </c:pt>
                <c:pt idx="17">
                  <c:v>-10.27</c:v>
                </c:pt>
                <c:pt idx="18">
                  <c:v>-10.27</c:v>
                </c:pt>
                <c:pt idx="19">
                  <c:v>-10.279</c:v>
                </c:pt>
                <c:pt idx="20">
                  <c:v>-10.126</c:v>
                </c:pt>
                <c:pt idx="21">
                  <c:v>-10.222</c:v>
                </c:pt>
                <c:pt idx="22">
                  <c:v>-10.155</c:v>
                </c:pt>
                <c:pt idx="23">
                  <c:v>-10.232</c:v>
                </c:pt>
                <c:pt idx="24">
                  <c:v>-10.5</c:v>
                </c:pt>
                <c:pt idx="25">
                  <c:v>-10.586</c:v>
                </c:pt>
                <c:pt idx="26">
                  <c:v>-10.069</c:v>
                </c:pt>
                <c:pt idx="27">
                  <c:v>-10.471</c:v>
                </c:pt>
                <c:pt idx="28">
                  <c:v>-9.839</c:v>
                </c:pt>
                <c:pt idx="29">
                  <c:v>-10.825</c:v>
                </c:pt>
                <c:pt idx="30">
                  <c:v>-9.858</c:v>
                </c:pt>
                <c:pt idx="31">
                  <c:v>-10.452</c:v>
                </c:pt>
                <c:pt idx="32">
                  <c:v>-10.222</c:v>
                </c:pt>
                <c:pt idx="33">
                  <c:v>-10.126</c:v>
                </c:pt>
                <c:pt idx="34">
                  <c:v>-10.404</c:v>
                </c:pt>
                <c:pt idx="35">
                  <c:v>-10.164</c:v>
                </c:pt>
                <c:pt idx="36">
                  <c:v>-10.126</c:v>
                </c:pt>
                <c:pt idx="37">
                  <c:v>-10.164</c:v>
                </c:pt>
                <c:pt idx="38">
                  <c:v>-10.308</c:v>
                </c:pt>
                <c:pt idx="39">
                  <c:v>-10.222</c:v>
                </c:pt>
                <c:pt idx="40">
                  <c:v>-10.251</c:v>
                </c:pt>
                <c:pt idx="41">
                  <c:v>-10.222</c:v>
                </c:pt>
                <c:pt idx="42">
                  <c:v>-10.184</c:v>
                </c:pt>
                <c:pt idx="43">
                  <c:v>-10.222</c:v>
                </c:pt>
                <c:pt idx="44">
                  <c:v>-10.375</c:v>
                </c:pt>
                <c:pt idx="45">
                  <c:v>-10.26</c:v>
                </c:pt>
                <c:pt idx="46">
                  <c:v>-10.203</c:v>
                </c:pt>
                <c:pt idx="47">
                  <c:v>-10.289</c:v>
                </c:pt>
                <c:pt idx="48">
                  <c:v>-10.222</c:v>
                </c:pt>
                <c:pt idx="49">
                  <c:v>-9.915</c:v>
                </c:pt>
                <c:pt idx="50">
                  <c:v>-10.433</c:v>
                </c:pt>
                <c:pt idx="51">
                  <c:v>-10.184</c:v>
                </c:pt>
                <c:pt idx="52">
                  <c:v>-10.27</c:v>
                </c:pt>
                <c:pt idx="53">
                  <c:v>-10.184</c:v>
                </c:pt>
                <c:pt idx="54">
                  <c:v>-10.222</c:v>
                </c:pt>
                <c:pt idx="55">
                  <c:v>-10.346</c:v>
                </c:pt>
                <c:pt idx="56">
                  <c:v>-10.299</c:v>
                </c:pt>
                <c:pt idx="57">
                  <c:v>-10.164</c:v>
                </c:pt>
                <c:pt idx="58">
                  <c:v>-10.184</c:v>
                </c:pt>
                <c:pt idx="59">
                  <c:v>-10.318</c:v>
                </c:pt>
                <c:pt idx="60">
                  <c:v>-10.27</c:v>
                </c:pt>
                <c:pt idx="61">
                  <c:v>-10.251</c:v>
                </c:pt>
                <c:pt idx="62">
                  <c:v>-10.184</c:v>
                </c:pt>
                <c:pt idx="63">
                  <c:v>-10.241</c:v>
                </c:pt>
                <c:pt idx="64">
                  <c:v>-10.279</c:v>
                </c:pt>
                <c:pt idx="65">
                  <c:v>-10.27</c:v>
                </c:pt>
                <c:pt idx="66">
                  <c:v>-10.27</c:v>
                </c:pt>
                <c:pt idx="67">
                  <c:v>-10.232</c:v>
                </c:pt>
                <c:pt idx="68">
                  <c:v>-10.27</c:v>
                </c:pt>
                <c:pt idx="69">
                  <c:v>-10.27</c:v>
                </c:pt>
                <c:pt idx="70">
                  <c:v>-10.279</c:v>
                </c:pt>
                <c:pt idx="71">
                  <c:v>-10.126</c:v>
                </c:pt>
                <c:pt idx="72">
                  <c:v>-10.222</c:v>
                </c:pt>
                <c:pt idx="73">
                  <c:v>-10.155</c:v>
                </c:pt>
                <c:pt idx="74">
                  <c:v>-10.232</c:v>
                </c:pt>
                <c:pt idx="75">
                  <c:v>-10.5</c:v>
                </c:pt>
                <c:pt idx="76">
                  <c:v>-10.586</c:v>
                </c:pt>
                <c:pt idx="77">
                  <c:v>-10.069</c:v>
                </c:pt>
                <c:pt idx="78">
                  <c:v>-10.471</c:v>
                </c:pt>
                <c:pt idx="79">
                  <c:v>-9.839</c:v>
                </c:pt>
                <c:pt idx="80">
                  <c:v>-10.825</c:v>
                </c:pt>
                <c:pt idx="81">
                  <c:v>-9.858</c:v>
                </c:pt>
                <c:pt idx="82">
                  <c:v>-10.452</c:v>
                </c:pt>
                <c:pt idx="83">
                  <c:v>-10.222</c:v>
                </c:pt>
                <c:pt idx="84">
                  <c:v>-10.126</c:v>
                </c:pt>
                <c:pt idx="85">
                  <c:v>-10.404</c:v>
                </c:pt>
                <c:pt idx="86">
                  <c:v>-10.164</c:v>
                </c:pt>
                <c:pt idx="87">
                  <c:v>-10.126</c:v>
                </c:pt>
                <c:pt idx="88">
                  <c:v>-10.164</c:v>
                </c:pt>
                <c:pt idx="89">
                  <c:v>-10.308</c:v>
                </c:pt>
                <c:pt idx="90">
                  <c:v>-10.222</c:v>
                </c:pt>
                <c:pt idx="91">
                  <c:v>-10.251</c:v>
                </c:pt>
                <c:pt idx="92">
                  <c:v>-10.222</c:v>
                </c:pt>
                <c:pt idx="93">
                  <c:v>-10.184</c:v>
                </c:pt>
                <c:pt idx="94">
                  <c:v>-10.222</c:v>
                </c:pt>
                <c:pt idx="95">
                  <c:v>-10.375</c:v>
                </c:pt>
                <c:pt idx="96">
                  <c:v>-10.26</c:v>
                </c:pt>
                <c:pt idx="97">
                  <c:v>-10.203</c:v>
                </c:pt>
                <c:pt idx="98">
                  <c:v>-10.289</c:v>
                </c:pt>
                <c:pt idx="99">
                  <c:v>-10.222</c:v>
                </c:pt>
                <c:pt idx="100">
                  <c:v>-9.915</c:v>
                </c:pt>
                <c:pt idx="101">
                  <c:v>-10.433</c:v>
                </c:pt>
                <c:pt idx="102">
                  <c:v>0.766</c:v>
                </c:pt>
                <c:pt idx="103">
                  <c:v>0.881</c:v>
                </c:pt>
                <c:pt idx="104">
                  <c:v>0.757</c:v>
                </c:pt>
                <c:pt idx="105">
                  <c:v>0.604</c:v>
                </c:pt>
                <c:pt idx="106">
                  <c:v>0.642</c:v>
                </c:pt>
                <c:pt idx="107">
                  <c:v>0.671</c:v>
                </c:pt>
                <c:pt idx="108">
                  <c:v>0.68</c:v>
                </c:pt>
                <c:pt idx="109">
                  <c:v>0.757</c:v>
                </c:pt>
                <c:pt idx="110">
                  <c:v>0.699</c:v>
                </c:pt>
                <c:pt idx="111">
                  <c:v>0.575</c:v>
                </c:pt>
                <c:pt idx="112">
                  <c:v>0.843</c:v>
                </c:pt>
                <c:pt idx="113">
                  <c:v>0.651</c:v>
                </c:pt>
                <c:pt idx="114">
                  <c:v>0.594</c:v>
                </c:pt>
                <c:pt idx="115">
                  <c:v>0.719</c:v>
                </c:pt>
                <c:pt idx="116">
                  <c:v>0.786</c:v>
                </c:pt>
                <c:pt idx="117">
                  <c:v>0.709</c:v>
                </c:pt>
                <c:pt idx="118">
                  <c:v>0.613</c:v>
                </c:pt>
                <c:pt idx="119">
                  <c:v>0.69</c:v>
                </c:pt>
                <c:pt idx="120">
                  <c:v>0.651</c:v>
                </c:pt>
                <c:pt idx="121">
                  <c:v>0.68</c:v>
                </c:pt>
                <c:pt idx="122">
                  <c:v>0.613</c:v>
                </c:pt>
                <c:pt idx="123">
                  <c:v>0.699</c:v>
                </c:pt>
                <c:pt idx="124">
                  <c:v>0.68</c:v>
                </c:pt>
                <c:pt idx="125">
                  <c:v>0.719</c:v>
                </c:pt>
                <c:pt idx="126">
                  <c:v>0.728</c:v>
                </c:pt>
                <c:pt idx="127">
                  <c:v>0.68</c:v>
                </c:pt>
                <c:pt idx="128">
                  <c:v>0.661</c:v>
                </c:pt>
                <c:pt idx="129">
                  <c:v>0.651</c:v>
                </c:pt>
                <c:pt idx="130">
                  <c:v>0.699</c:v>
                </c:pt>
                <c:pt idx="131">
                  <c:v>0.69</c:v>
                </c:pt>
                <c:pt idx="132">
                  <c:v>0.575</c:v>
                </c:pt>
                <c:pt idx="133">
                  <c:v>0.719</c:v>
                </c:pt>
                <c:pt idx="134">
                  <c:v>0.68</c:v>
                </c:pt>
                <c:pt idx="135">
                  <c:v>0.68</c:v>
                </c:pt>
                <c:pt idx="136">
                  <c:v>0.642</c:v>
                </c:pt>
                <c:pt idx="137">
                  <c:v>0.671</c:v>
                </c:pt>
                <c:pt idx="138">
                  <c:v>0.709</c:v>
                </c:pt>
                <c:pt idx="139">
                  <c:v>0.671</c:v>
                </c:pt>
                <c:pt idx="140">
                  <c:v>0.699</c:v>
                </c:pt>
                <c:pt idx="141">
                  <c:v>0.69</c:v>
                </c:pt>
                <c:pt idx="142">
                  <c:v>0.671</c:v>
                </c:pt>
                <c:pt idx="143">
                  <c:v>0.651</c:v>
                </c:pt>
                <c:pt idx="144">
                  <c:v>0.651</c:v>
                </c:pt>
                <c:pt idx="145">
                  <c:v>0.68</c:v>
                </c:pt>
                <c:pt idx="146">
                  <c:v>0.661</c:v>
                </c:pt>
                <c:pt idx="147">
                  <c:v>0.661</c:v>
                </c:pt>
                <c:pt idx="148">
                  <c:v>0.613</c:v>
                </c:pt>
                <c:pt idx="149">
                  <c:v>0.68</c:v>
                </c:pt>
                <c:pt idx="150">
                  <c:v>0.661</c:v>
                </c:pt>
                <c:pt idx="151">
                  <c:v>0.661</c:v>
                </c:pt>
                <c:pt idx="152">
                  <c:v>0.671</c:v>
                </c:pt>
                <c:pt idx="153">
                  <c:v>0.699</c:v>
                </c:pt>
                <c:pt idx="154">
                  <c:v>0.661</c:v>
                </c:pt>
                <c:pt idx="155">
                  <c:v>0.671</c:v>
                </c:pt>
                <c:pt idx="156">
                  <c:v>0.671</c:v>
                </c:pt>
                <c:pt idx="157">
                  <c:v>0.661</c:v>
                </c:pt>
                <c:pt idx="158">
                  <c:v>0.699</c:v>
                </c:pt>
                <c:pt idx="159">
                  <c:v>0.632</c:v>
                </c:pt>
                <c:pt idx="160">
                  <c:v>0.642</c:v>
                </c:pt>
                <c:pt idx="161">
                  <c:v>0.661</c:v>
                </c:pt>
                <c:pt idx="162">
                  <c:v>0.69</c:v>
                </c:pt>
                <c:pt idx="163">
                  <c:v>0.709</c:v>
                </c:pt>
                <c:pt idx="164">
                  <c:v>0.709</c:v>
                </c:pt>
                <c:pt idx="165">
                  <c:v>0.613</c:v>
                </c:pt>
                <c:pt idx="166">
                  <c:v>0.671</c:v>
                </c:pt>
                <c:pt idx="167">
                  <c:v>0.575</c:v>
                </c:pt>
                <c:pt idx="168">
                  <c:v>0.651</c:v>
                </c:pt>
                <c:pt idx="169">
                  <c:v>0.661</c:v>
                </c:pt>
                <c:pt idx="170">
                  <c:v>0.68</c:v>
                </c:pt>
                <c:pt idx="171">
                  <c:v>0.69</c:v>
                </c:pt>
                <c:pt idx="172">
                  <c:v>0.565</c:v>
                </c:pt>
                <c:pt idx="173">
                  <c:v>0.699</c:v>
                </c:pt>
                <c:pt idx="174">
                  <c:v>0.661</c:v>
                </c:pt>
                <c:pt idx="175">
                  <c:v>0.709</c:v>
                </c:pt>
                <c:pt idx="176">
                  <c:v>0.671</c:v>
                </c:pt>
                <c:pt idx="177">
                  <c:v>0.699</c:v>
                </c:pt>
                <c:pt idx="178">
                  <c:v>0.709</c:v>
                </c:pt>
                <c:pt idx="179">
                  <c:v>0.68</c:v>
                </c:pt>
                <c:pt idx="180">
                  <c:v>0.709</c:v>
                </c:pt>
                <c:pt idx="181">
                  <c:v>0.728</c:v>
                </c:pt>
                <c:pt idx="182">
                  <c:v>0.709</c:v>
                </c:pt>
                <c:pt idx="183">
                  <c:v>0.661</c:v>
                </c:pt>
                <c:pt idx="184">
                  <c:v>0.709</c:v>
                </c:pt>
                <c:pt idx="185">
                  <c:v>0.661</c:v>
                </c:pt>
                <c:pt idx="186">
                  <c:v>0.69</c:v>
                </c:pt>
                <c:pt idx="187">
                  <c:v>0.728</c:v>
                </c:pt>
                <c:pt idx="188">
                  <c:v>0.642</c:v>
                </c:pt>
                <c:pt idx="189">
                  <c:v>0.69</c:v>
                </c:pt>
                <c:pt idx="190">
                  <c:v>0.719</c:v>
                </c:pt>
                <c:pt idx="191">
                  <c:v>0.68</c:v>
                </c:pt>
                <c:pt idx="192">
                  <c:v>0.671</c:v>
                </c:pt>
                <c:pt idx="193">
                  <c:v>0.69</c:v>
                </c:pt>
                <c:pt idx="194">
                  <c:v>0.69</c:v>
                </c:pt>
                <c:pt idx="195">
                  <c:v>0.68</c:v>
                </c:pt>
                <c:pt idx="196">
                  <c:v>0.68</c:v>
                </c:pt>
                <c:pt idx="197">
                  <c:v>0.709</c:v>
                </c:pt>
                <c:pt idx="198">
                  <c:v>0.709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investigation BaseAccZ</c:v>
                </c:pt>
              </c:strCache>
            </c:strRef>
          </c:tx>
          <c:spPr>
            <a:ln w="25400" cap="flat">
              <a:solidFill>
                <a:schemeClr val="accent5"/>
              </a:solidFill>
              <a:prstDash val="solid"/>
              <a:miter lim="400000"/>
            </a:ln>
            <a:effectLst/>
          </c:spPr>
          <c:marker>
            <c:symbol val="none"/>
          </c:marker>
          <c:cat>
            <c:strRef>
              <c:f>Sheet1!$A$2:$A$200</c:f>
              <c:strCache>
                <c:ptCount val="19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</c:strCache>
            </c:strRef>
          </c:cat>
          <c:val>
            <c:numRef>
              <c:f>Sheet1!$C$2:$C$200</c:f>
              <c:numCache>
                <c:formatCode>General</c:formatCode>
                <c:ptCount val="199"/>
                <c:pt idx="0">
                  <c:v>-10.184</c:v>
                </c:pt>
                <c:pt idx="1">
                  <c:v>-10.27</c:v>
                </c:pt>
                <c:pt idx="2">
                  <c:v>-10.184</c:v>
                </c:pt>
                <c:pt idx="3">
                  <c:v>-10.222</c:v>
                </c:pt>
                <c:pt idx="4">
                  <c:v>-10.346</c:v>
                </c:pt>
                <c:pt idx="5">
                  <c:v>-10.299</c:v>
                </c:pt>
                <c:pt idx="6">
                  <c:v>-10.164</c:v>
                </c:pt>
                <c:pt idx="7">
                  <c:v>-10.184</c:v>
                </c:pt>
                <c:pt idx="8">
                  <c:v>-10.318</c:v>
                </c:pt>
                <c:pt idx="9">
                  <c:v>-10.27</c:v>
                </c:pt>
                <c:pt idx="10">
                  <c:v>-10.251</c:v>
                </c:pt>
                <c:pt idx="11">
                  <c:v>-10.184</c:v>
                </c:pt>
                <c:pt idx="12">
                  <c:v>-10.241</c:v>
                </c:pt>
                <c:pt idx="13">
                  <c:v>-10.279</c:v>
                </c:pt>
                <c:pt idx="14">
                  <c:v>-10.27</c:v>
                </c:pt>
                <c:pt idx="15">
                  <c:v>-10.27</c:v>
                </c:pt>
                <c:pt idx="16">
                  <c:v>-10.232</c:v>
                </c:pt>
                <c:pt idx="17">
                  <c:v>-10.27</c:v>
                </c:pt>
                <c:pt idx="18">
                  <c:v>-10.27</c:v>
                </c:pt>
                <c:pt idx="19">
                  <c:v>-10.279</c:v>
                </c:pt>
                <c:pt idx="20">
                  <c:v>-10.126</c:v>
                </c:pt>
                <c:pt idx="21">
                  <c:v>-10.222</c:v>
                </c:pt>
                <c:pt idx="22">
                  <c:v>-10.155</c:v>
                </c:pt>
                <c:pt idx="23">
                  <c:v>-10.232</c:v>
                </c:pt>
                <c:pt idx="24">
                  <c:v>-10.5</c:v>
                </c:pt>
                <c:pt idx="25">
                  <c:v>-10.586</c:v>
                </c:pt>
                <c:pt idx="26">
                  <c:v>-10.069</c:v>
                </c:pt>
                <c:pt idx="27">
                  <c:v>-10.471</c:v>
                </c:pt>
                <c:pt idx="28">
                  <c:v>-9.839</c:v>
                </c:pt>
                <c:pt idx="29">
                  <c:v>-10.825</c:v>
                </c:pt>
                <c:pt idx="30">
                  <c:v>-9.858</c:v>
                </c:pt>
                <c:pt idx="31">
                  <c:v>-10.452</c:v>
                </c:pt>
                <c:pt idx="32">
                  <c:v>-10.222</c:v>
                </c:pt>
                <c:pt idx="33">
                  <c:v>-10.126</c:v>
                </c:pt>
                <c:pt idx="34">
                  <c:v>-10.404</c:v>
                </c:pt>
                <c:pt idx="35">
                  <c:v>-10.164</c:v>
                </c:pt>
                <c:pt idx="36">
                  <c:v>-10.126</c:v>
                </c:pt>
                <c:pt idx="37">
                  <c:v>-10.164</c:v>
                </c:pt>
                <c:pt idx="38">
                  <c:v>-10.308</c:v>
                </c:pt>
                <c:pt idx="39">
                  <c:v>-10.222</c:v>
                </c:pt>
                <c:pt idx="40">
                  <c:v>-10.251</c:v>
                </c:pt>
                <c:pt idx="41">
                  <c:v>-10.222</c:v>
                </c:pt>
                <c:pt idx="42">
                  <c:v>-10.184</c:v>
                </c:pt>
                <c:pt idx="43">
                  <c:v>-10.222</c:v>
                </c:pt>
                <c:pt idx="44">
                  <c:v>-10.375</c:v>
                </c:pt>
                <c:pt idx="45">
                  <c:v>-10.26</c:v>
                </c:pt>
                <c:pt idx="46">
                  <c:v>-10.203</c:v>
                </c:pt>
                <c:pt idx="47">
                  <c:v>-10.289</c:v>
                </c:pt>
                <c:pt idx="48">
                  <c:v>-10.222</c:v>
                </c:pt>
                <c:pt idx="49">
                  <c:v>-9.915</c:v>
                </c:pt>
                <c:pt idx="50">
                  <c:v>-10.433</c:v>
                </c:pt>
                <c:pt idx="51">
                  <c:v>-10.184</c:v>
                </c:pt>
                <c:pt idx="52">
                  <c:v>-10.27</c:v>
                </c:pt>
                <c:pt idx="53">
                  <c:v>-10.184</c:v>
                </c:pt>
                <c:pt idx="54">
                  <c:v>-10.222</c:v>
                </c:pt>
                <c:pt idx="55">
                  <c:v>-10.346</c:v>
                </c:pt>
                <c:pt idx="56">
                  <c:v>-10.299</c:v>
                </c:pt>
                <c:pt idx="57">
                  <c:v>-10.164</c:v>
                </c:pt>
                <c:pt idx="58">
                  <c:v>-10.184</c:v>
                </c:pt>
                <c:pt idx="59">
                  <c:v>-10.318</c:v>
                </c:pt>
                <c:pt idx="60">
                  <c:v>-10.27</c:v>
                </c:pt>
                <c:pt idx="61">
                  <c:v>-10.251</c:v>
                </c:pt>
                <c:pt idx="62">
                  <c:v>-10.184</c:v>
                </c:pt>
                <c:pt idx="63">
                  <c:v>-10.241</c:v>
                </c:pt>
                <c:pt idx="64">
                  <c:v>-10.279</c:v>
                </c:pt>
                <c:pt idx="65">
                  <c:v>-10.27</c:v>
                </c:pt>
                <c:pt idx="66">
                  <c:v>-10.27</c:v>
                </c:pt>
                <c:pt idx="67">
                  <c:v>-10.232</c:v>
                </c:pt>
                <c:pt idx="68">
                  <c:v>-10.27</c:v>
                </c:pt>
                <c:pt idx="69">
                  <c:v>-10.27</c:v>
                </c:pt>
                <c:pt idx="70">
                  <c:v>-10.279</c:v>
                </c:pt>
                <c:pt idx="71">
                  <c:v>-10.126</c:v>
                </c:pt>
                <c:pt idx="72">
                  <c:v>-10.222</c:v>
                </c:pt>
                <c:pt idx="73">
                  <c:v>-10.155</c:v>
                </c:pt>
                <c:pt idx="74">
                  <c:v>-10.232</c:v>
                </c:pt>
                <c:pt idx="75">
                  <c:v>-10.5</c:v>
                </c:pt>
                <c:pt idx="76">
                  <c:v>-10.586</c:v>
                </c:pt>
                <c:pt idx="77">
                  <c:v>-10.069</c:v>
                </c:pt>
                <c:pt idx="78">
                  <c:v>-10.471</c:v>
                </c:pt>
                <c:pt idx="79">
                  <c:v>-9.839</c:v>
                </c:pt>
                <c:pt idx="80">
                  <c:v>-10.825</c:v>
                </c:pt>
                <c:pt idx="81">
                  <c:v>-9.858</c:v>
                </c:pt>
                <c:pt idx="82">
                  <c:v>-10.452</c:v>
                </c:pt>
                <c:pt idx="83">
                  <c:v>-10.222</c:v>
                </c:pt>
                <c:pt idx="84">
                  <c:v>-10.126</c:v>
                </c:pt>
                <c:pt idx="85">
                  <c:v>-10.404</c:v>
                </c:pt>
                <c:pt idx="86">
                  <c:v>-10.164</c:v>
                </c:pt>
                <c:pt idx="87">
                  <c:v>-10.126</c:v>
                </c:pt>
                <c:pt idx="88">
                  <c:v>-10.164</c:v>
                </c:pt>
                <c:pt idx="89">
                  <c:v>-10.308</c:v>
                </c:pt>
                <c:pt idx="90">
                  <c:v>-10.222</c:v>
                </c:pt>
                <c:pt idx="91">
                  <c:v>-10.251</c:v>
                </c:pt>
                <c:pt idx="92">
                  <c:v>-10.222</c:v>
                </c:pt>
                <c:pt idx="93">
                  <c:v>-10.184</c:v>
                </c:pt>
                <c:pt idx="94">
                  <c:v>-10.222</c:v>
                </c:pt>
                <c:pt idx="95">
                  <c:v>-10.375</c:v>
                </c:pt>
                <c:pt idx="96">
                  <c:v>-10.26</c:v>
                </c:pt>
                <c:pt idx="97">
                  <c:v>-10.203</c:v>
                </c:pt>
                <c:pt idx="98">
                  <c:v>-10.289</c:v>
                </c:pt>
                <c:pt idx="99">
                  <c:v>-10.222</c:v>
                </c:pt>
                <c:pt idx="100">
                  <c:v>-9.915</c:v>
                </c:pt>
                <c:pt idx="101">
                  <c:v>-10.433</c:v>
                </c:pt>
                <c:pt idx="102">
                  <c:v>-10.184</c:v>
                </c:pt>
                <c:pt idx="103">
                  <c:v>-10.27</c:v>
                </c:pt>
                <c:pt idx="104">
                  <c:v>-10.184</c:v>
                </c:pt>
                <c:pt idx="105">
                  <c:v>-10.222</c:v>
                </c:pt>
                <c:pt idx="106">
                  <c:v>-10.346</c:v>
                </c:pt>
                <c:pt idx="107">
                  <c:v>-10.299</c:v>
                </c:pt>
                <c:pt idx="108">
                  <c:v>-10.164</c:v>
                </c:pt>
                <c:pt idx="109">
                  <c:v>-10.184</c:v>
                </c:pt>
                <c:pt idx="110">
                  <c:v>-10.318</c:v>
                </c:pt>
                <c:pt idx="111">
                  <c:v>-10.27</c:v>
                </c:pt>
                <c:pt idx="112">
                  <c:v>-10.251</c:v>
                </c:pt>
                <c:pt idx="113">
                  <c:v>-10.184</c:v>
                </c:pt>
                <c:pt idx="114">
                  <c:v>-10.241</c:v>
                </c:pt>
                <c:pt idx="115">
                  <c:v>-10.279</c:v>
                </c:pt>
                <c:pt idx="116">
                  <c:v>-10.27</c:v>
                </c:pt>
                <c:pt idx="117">
                  <c:v>-10.27</c:v>
                </c:pt>
                <c:pt idx="118">
                  <c:v>-10.232</c:v>
                </c:pt>
                <c:pt idx="119">
                  <c:v>-10.27</c:v>
                </c:pt>
                <c:pt idx="120">
                  <c:v>-10.27</c:v>
                </c:pt>
                <c:pt idx="121">
                  <c:v>-10.279</c:v>
                </c:pt>
                <c:pt idx="122">
                  <c:v>-10.126</c:v>
                </c:pt>
                <c:pt idx="123">
                  <c:v>-10.222</c:v>
                </c:pt>
                <c:pt idx="124">
                  <c:v>-10.155</c:v>
                </c:pt>
                <c:pt idx="125">
                  <c:v>-10.232</c:v>
                </c:pt>
                <c:pt idx="126">
                  <c:v>-10.5</c:v>
                </c:pt>
                <c:pt idx="127">
                  <c:v>-10.586</c:v>
                </c:pt>
                <c:pt idx="128">
                  <c:v>-10.069</c:v>
                </c:pt>
                <c:pt idx="129">
                  <c:v>-10.471</c:v>
                </c:pt>
                <c:pt idx="130">
                  <c:v>-9.839</c:v>
                </c:pt>
                <c:pt idx="131">
                  <c:v>-10.825</c:v>
                </c:pt>
                <c:pt idx="132">
                  <c:v>-9.858</c:v>
                </c:pt>
                <c:pt idx="133">
                  <c:v>-10.452</c:v>
                </c:pt>
                <c:pt idx="134">
                  <c:v>-10.222</c:v>
                </c:pt>
                <c:pt idx="135">
                  <c:v>-10.126</c:v>
                </c:pt>
                <c:pt idx="136">
                  <c:v>-10.404</c:v>
                </c:pt>
                <c:pt idx="137">
                  <c:v>-10.164</c:v>
                </c:pt>
                <c:pt idx="138">
                  <c:v>-10.126</c:v>
                </c:pt>
                <c:pt idx="139">
                  <c:v>-10.164</c:v>
                </c:pt>
                <c:pt idx="140">
                  <c:v>-10.308</c:v>
                </c:pt>
                <c:pt idx="141">
                  <c:v>-10.222</c:v>
                </c:pt>
                <c:pt idx="142">
                  <c:v>-10.251</c:v>
                </c:pt>
                <c:pt idx="143">
                  <c:v>-10.222</c:v>
                </c:pt>
                <c:pt idx="144">
                  <c:v>-10.184</c:v>
                </c:pt>
                <c:pt idx="145">
                  <c:v>-10.222</c:v>
                </c:pt>
                <c:pt idx="146">
                  <c:v>-10.375</c:v>
                </c:pt>
                <c:pt idx="147">
                  <c:v>-10.26</c:v>
                </c:pt>
                <c:pt idx="148">
                  <c:v>-10.203</c:v>
                </c:pt>
                <c:pt idx="149">
                  <c:v>-10.289</c:v>
                </c:pt>
                <c:pt idx="150">
                  <c:v>-10.222</c:v>
                </c:pt>
                <c:pt idx="151">
                  <c:v>-9.915</c:v>
                </c:pt>
                <c:pt idx="152">
                  <c:v>-10.433</c:v>
                </c:pt>
                <c:pt idx="153">
                  <c:v>-10.184</c:v>
                </c:pt>
                <c:pt idx="154">
                  <c:v>-10.27</c:v>
                </c:pt>
                <c:pt idx="155">
                  <c:v>-10.184</c:v>
                </c:pt>
                <c:pt idx="156">
                  <c:v>-10.222</c:v>
                </c:pt>
                <c:pt idx="157">
                  <c:v>-10.346</c:v>
                </c:pt>
                <c:pt idx="158">
                  <c:v>-10.299</c:v>
                </c:pt>
                <c:pt idx="159">
                  <c:v>-10.164</c:v>
                </c:pt>
                <c:pt idx="160">
                  <c:v>-10.184</c:v>
                </c:pt>
                <c:pt idx="161">
                  <c:v>-10.318</c:v>
                </c:pt>
                <c:pt idx="162">
                  <c:v>-10.27</c:v>
                </c:pt>
                <c:pt idx="163">
                  <c:v>-10.251</c:v>
                </c:pt>
                <c:pt idx="164">
                  <c:v>-10.184</c:v>
                </c:pt>
                <c:pt idx="165">
                  <c:v>-10.241</c:v>
                </c:pt>
                <c:pt idx="166">
                  <c:v>-10.279</c:v>
                </c:pt>
                <c:pt idx="167">
                  <c:v>-10.27</c:v>
                </c:pt>
                <c:pt idx="168">
                  <c:v>-10.27</c:v>
                </c:pt>
                <c:pt idx="169">
                  <c:v>-10.232</c:v>
                </c:pt>
                <c:pt idx="170">
                  <c:v>-10.27</c:v>
                </c:pt>
                <c:pt idx="171">
                  <c:v>-10.27</c:v>
                </c:pt>
                <c:pt idx="172">
                  <c:v>-10.279</c:v>
                </c:pt>
                <c:pt idx="173">
                  <c:v>-10.126</c:v>
                </c:pt>
                <c:pt idx="174">
                  <c:v>-10.222</c:v>
                </c:pt>
                <c:pt idx="175">
                  <c:v>-10.155</c:v>
                </c:pt>
                <c:pt idx="176">
                  <c:v>-10.232</c:v>
                </c:pt>
                <c:pt idx="177">
                  <c:v>-10.5</c:v>
                </c:pt>
                <c:pt idx="178">
                  <c:v>-10.586</c:v>
                </c:pt>
                <c:pt idx="179">
                  <c:v>-10.069</c:v>
                </c:pt>
                <c:pt idx="180">
                  <c:v>-10.471</c:v>
                </c:pt>
                <c:pt idx="181">
                  <c:v>-9.839</c:v>
                </c:pt>
                <c:pt idx="182">
                  <c:v>-10.825</c:v>
                </c:pt>
                <c:pt idx="183">
                  <c:v>-9.858</c:v>
                </c:pt>
                <c:pt idx="184">
                  <c:v>-10.452</c:v>
                </c:pt>
                <c:pt idx="185">
                  <c:v>-10.222</c:v>
                </c:pt>
                <c:pt idx="186">
                  <c:v>-10.126</c:v>
                </c:pt>
                <c:pt idx="187">
                  <c:v>-10.404</c:v>
                </c:pt>
                <c:pt idx="188">
                  <c:v>-10.164</c:v>
                </c:pt>
                <c:pt idx="189">
                  <c:v>-10.126</c:v>
                </c:pt>
                <c:pt idx="190">
                  <c:v>-10.164</c:v>
                </c:pt>
                <c:pt idx="191">
                  <c:v>-10.308</c:v>
                </c:pt>
                <c:pt idx="192">
                  <c:v>-10.222</c:v>
                </c:pt>
                <c:pt idx="193">
                  <c:v>-10.251</c:v>
                </c:pt>
                <c:pt idx="194">
                  <c:v>-10.222</c:v>
                </c:pt>
                <c:pt idx="195">
                  <c:v>-10.184</c:v>
                </c:pt>
                <c:pt idx="196">
                  <c:v>-10.222</c:v>
                </c:pt>
                <c:pt idx="197">
                  <c:v>-10.375</c:v>
                </c:pt>
                <c:pt idx="198">
                  <c:v>-10.26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11786336"/>
        <c:axId val="-2088818432"/>
      </c:lineChart>
      <c:catAx>
        <c:axId val="-211178633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sz="1500" b="0" i="0" u="none" strike="noStrike">
                <a:solidFill>
                  <a:srgbClr val="000000"/>
                </a:solidFill>
                <a:latin typeface="Helvetica"/>
              </a:defRPr>
            </a:pPr>
            <a:endParaRPr lang="fr-FR"/>
          </a:p>
        </c:txPr>
        <c:crossAx val="-2088818432"/>
        <c:crosses val="autoZero"/>
        <c:auto val="1"/>
        <c:lblAlgn val="ctr"/>
        <c:lblOffset val="100"/>
        <c:tickLblSkip val="20"/>
        <c:noMultiLvlLbl val="1"/>
      </c:catAx>
      <c:valAx>
        <c:axId val="-2088818432"/>
        <c:scaling>
          <c:orientation val="minMax"/>
        </c:scaling>
        <c:delete val="0"/>
        <c:axPos val="l"/>
        <c:majorGridlines>
          <c:spPr>
            <a:ln w="3175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1500" b="0" i="0" u="none" strike="noStrike">
                <a:solidFill>
                  <a:srgbClr val="000000"/>
                </a:solidFill>
                <a:latin typeface="Helvetica"/>
              </a:defRPr>
            </a:pPr>
            <a:endParaRPr lang="fr-FR"/>
          </a:p>
        </c:txPr>
        <c:crossAx val="-2111786336"/>
        <c:crosses val="autoZero"/>
        <c:crossBetween val="midCat"/>
        <c:majorUnit val="3.75"/>
        <c:minorUnit val="1.875"/>
      </c:valAx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0882267"/>
          <c:y val="0.0"/>
          <c:w val="0.862579"/>
          <c:h val="0.168755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2000" b="0" i="0" u="none" strike="noStrike">
              <a:solidFill>
                <a:srgbClr val="000000"/>
              </a:solidFill>
              <a:latin typeface="Helvetica"/>
            </a:defRPr>
          </a:pPr>
          <a:endParaRPr lang="fr-FR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547004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Texte du titre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-Gilles Allain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« Saisissez une citation ici. »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</p:spPr>
        <p:txBody>
          <a:bodyPr/>
          <a:lstStyle>
            <a:lvl1pPr>
              <a:defRPr sz="720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Texte du titre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buSzPct val="82000"/>
              <a:defRPr sz="4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buSzPct val="82000"/>
              <a:defRPr sz="4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buSzPct val="82000"/>
              <a:defRPr sz="4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buSzPct val="82000"/>
              <a:defRPr sz="4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buSzPct val="82000"/>
              <a:defRPr sz="4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xfrm>
            <a:off x="6324599" y="9271000"/>
            <a:ext cx="342901" cy="355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Texte du titre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Texte du titre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 du titre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4.xml"/><Relationship Id="rId3" Type="http://schemas.openxmlformats.org/officeDocument/2006/relationships/chart" Target="../charts/char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8.xml"/><Relationship Id="rId3" Type="http://schemas.openxmlformats.org/officeDocument/2006/relationships/chart" Target="../charts/char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1.xml"/><Relationship Id="rId3" Type="http://schemas.openxmlformats.org/officeDocument/2006/relationships/chart" Target="../charts/char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Relationship Id="rId3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3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4907835" y="2302256"/>
            <a:ext cx="3189130" cy="1545936"/>
          </a:xfrm>
          <a:prstGeom prst="rect">
            <a:avLst/>
          </a:prstGeom>
          <a:solidFill>
            <a:srgbClr val="AB180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Données d’entrainement</a:t>
            </a:r>
          </a:p>
          <a:p>
            <a:pPr>
              <a:defRPr sz="2700" i="1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x_train</a:t>
            </a:r>
          </a:p>
        </p:txBody>
      </p:sp>
      <p:sp>
        <p:nvSpPr>
          <p:cNvPr id="129" name="Shape 129"/>
          <p:cNvSpPr/>
          <p:nvPr/>
        </p:nvSpPr>
        <p:spPr>
          <a:xfrm>
            <a:off x="4907835" y="5094439"/>
            <a:ext cx="3189129" cy="1545936"/>
          </a:xfrm>
          <a:prstGeom prst="rect">
            <a:avLst/>
          </a:prstGeom>
          <a:gradFill>
            <a:gsLst>
              <a:gs pos="50344">
                <a:srgbClr val="A61702"/>
              </a:gs>
              <a:gs pos="50361">
                <a:srgbClr val="D9971A"/>
              </a:gs>
            </a:gsLst>
            <a:lin ang="36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Modèle d’apprentissage</a:t>
            </a:r>
          </a:p>
          <a:p>
            <a:pPr>
              <a:defRPr sz="2800" i="1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f</a:t>
            </a:r>
          </a:p>
        </p:txBody>
      </p:sp>
      <p:sp>
        <p:nvSpPr>
          <p:cNvPr id="130" name="Shape 130"/>
          <p:cNvSpPr/>
          <p:nvPr/>
        </p:nvSpPr>
        <p:spPr>
          <a:xfrm>
            <a:off x="561974" y="5094439"/>
            <a:ext cx="3189129" cy="1545936"/>
          </a:xfrm>
          <a:prstGeom prst="rect">
            <a:avLst/>
          </a:prstGeom>
          <a:solidFill>
            <a:srgbClr val="D9971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Données d’entrée </a:t>
            </a:r>
          </a:p>
          <a:p>
            <a:pPr>
              <a:defRPr sz="2800" i="1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x</a:t>
            </a:r>
          </a:p>
        </p:txBody>
      </p:sp>
      <p:sp>
        <p:nvSpPr>
          <p:cNvPr id="131" name="Shape 131"/>
          <p:cNvSpPr/>
          <p:nvPr/>
        </p:nvSpPr>
        <p:spPr>
          <a:xfrm>
            <a:off x="9253697" y="5094439"/>
            <a:ext cx="3189129" cy="1545936"/>
          </a:xfrm>
          <a:prstGeom prst="rect">
            <a:avLst/>
          </a:prstGeom>
          <a:solidFill>
            <a:srgbClr val="D9971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Décision </a:t>
            </a:r>
          </a:p>
          <a:p>
            <a:pPr>
              <a:defRPr sz="2800" i="1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y</a:t>
            </a:r>
          </a:p>
        </p:txBody>
      </p:sp>
      <p:sp>
        <p:nvSpPr>
          <p:cNvPr id="132" name="Shape 132"/>
          <p:cNvSpPr/>
          <p:nvPr/>
        </p:nvSpPr>
        <p:spPr>
          <a:xfrm>
            <a:off x="6502400" y="3937400"/>
            <a:ext cx="1" cy="1140827"/>
          </a:xfrm>
          <a:prstGeom prst="line">
            <a:avLst/>
          </a:prstGeom>
          <a:ln w="508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3799924" y="5867406"/>
            <a:ext cx="1059091" cy="1"/>
          </a:xfrm>
          <a:prstGeom prst="line">
            <a:avLst/>
          </a:prstGeom>
          <a:ln w="508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8145785" y="5867406"/>
            <a:ext cx="1059091" cy="1"/>
          </a:xfrm>
          <a:prstGeom prst="line">
            <a:avLst/>
          </a:prstGeom>
          <a:ln w="508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9303356" y="2643424"/>
            <a:ext cx="3089810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600">
                <a:solidFill>
                  <a:srgbClr val="A61702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Phase d’apprentissage</a:t>
            </a:r>
          </a:p>
          <a:p>
            <a:pPr algn="l">
              <a:defRPr sz="2600">
                <a:solidFill>
                  <a:srgbClr val="B37C1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Phase d’investigation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8175928" y="6660228"/>
            <a:ext cx="68240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4146472" y="6660228"/>
            <a:ext cx="97384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5152980" y="6025227"/>
            <a:ext cx="2990287" cy="1270001"/>
          </a:xfrm>
          <a:prstGeom prst="rect">
            <a:avLst/>
          </a:prstGeom>
          <a:ln w="63500">
            <a:solidFill>
              <a:schemeClr val="accent3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/>
            </a:lvl1pPr>
          </a:lstStyle>
          <a:p>
            <a:r>
              <a:t>Modèle d’apprentissage (SVM)</a:t>
            </a:r>
          </a:p>
        </p:txBody>
      </p:sp>
      <p:sp>
        <p:nvSpPr>
          <p:cNvPr id="242" name="Shape 242"/>
          <p:cNvSpPr/>
          <p:nvPr/>
        </p:nvSpPr>
        <p:spPr>
          <a:xfrm>
            <a:off x="5152980" y="3492151"/>
            <a:ext cx="2990287" cy="1270001"/>
          </a:xfrm>
          <a:prstGeom prst="rect">
            <a:avLst/>
          </a:prstGeom>
          <a:ln w="63500">
            <a:solidFill>
              <a:schemeClr val="accent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/>
            </a:lvl1pPr>
          </a:lstStyle>
          <a:p>
            <a:r>
              <a:t>Exemples pour apprentissage</a:t>
            </a:r>
          </a:p>
        </p:txBody>
      </p:sp>
      <p:sp>
        <p:nvSpPr>
          <p:cNvPr id="243" name="Shape 243"/>
          <p:cNvSpPr/>
          <p:nvPr/>
        </p:nvSpPr>
        <p:spPr>
          <a:xfrm>
            <a:off x="1146969" y="6025227"/>
            <a:ext cx="2990287" cy="1270001"/>
          </a:xfrm>
          <a:prstGeom prst="rect">
            <a:avLst/>
          </a:prstGeom>
          <a:ln w="63500">
            <a:solidFill>
              <a:schemeClr val="accent3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/>
            </a:lvl1pPr>
          </a:lstStyle>
          <a:p>
            <a:r>
              <a:t>Exemple étudié</a:t>
            </a:r>
          </a:p>
        </p:txBody>
      </p:sp>
      <p:sp>
        <p:nvSpPr>
          <p:cNvPr id="244" name="Shape 244"/>
          <p:cNvSpPr/>
          <p:nvPr/>
        </p:nvSpPr>
        <p:spPr>
          <a:xfrm>
            <a:off x="8880468" y="6025227"/>
            <a:ext cx="2990287" cy="1270001"/>
          </a:xfrm>
          <a:prstGeom prst="rect">
            <a:avLst/>
          </a:prstGeom>
          <a:ln w="63500">
            <a:solidFill>
              <a:schemeClr val="accent3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/>
            </a:lvl1pPr>
          </a:lstStyle>
          <a:p>
            <a:r>
              <a:t>Décision</a:t>
            </a:r>
          </a:p>
        </p:txBody>
      </p:sp>
      <p:sp>
        <p:nvSpPr>
          <p:cNvPr id="245" name="Shape 245"/>
          <p:cNvSpPr/>
          <p:nvPr/>
        </p:nvSpPr>
        <p:spPr>
          <a:xfrm>
            <a:off x="6648123" y="4833734"/>
            <a:ext cx="1" cy="111991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8873083" y="5242444"/>
            <a:ext cx="301840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 i="1"/>
            </a:pPr>
            <a:r>
              <a:t>exemple:</a:t>
            </a:r>
          </a:p>
          <a:p>
            <a:pPr algn="l">
              <a:defRPr sz="2000" i="1"/>
            </a:pPr>
            <a:r>
              <a:t>1 = root cause détectée</a:t>
            </a:r>
          </a:p>
        </p:txBody>
      </p:sp>
      <p:sp>
        <p:nvSpPr>
          <p:cNvPr id="247" name="Shape 247"/>
          <p:cNvSpPr/>
          <p:nvPr/>
        </p:nvSpPr>
        <p:spPr>
          <a:xfrm>
            <a:off x="1115219" y="4885689"/>
            <a:ext cx="30537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 i="1"/>
            </a:pPr>
            <a:r>
              <a:t>exemple: </a:t>
            </a:r>
          </a:p>
          <a:p>
            <a:pPr algn="l">
              <a:defRPr sz="2000" i="1"/>
            </a:pPr>
            <a:r>
              <a:t>senseur et actuateur de la hanche</a:t>
            </a:r>
          </a:p>
        </p:txBody>
      </p:sp>
      <p:sp>
        <p:nvSpPr>
          <p:cNvPr id="248" name="Shape 248"/>
          <p:cNvSpPr/>
          <p:nvPr/>
        </p:nvSpPr>
        <p:spPr>
          <a:xfrm>
            <a:off x="5121230" y="2099768"/>
            <a:ext cx="305378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 i="1"/>
            </a:pPr>
            <a:r>
              <a:t>exemple: </a:t>
            </a:r>
          </a:p>
          <a:p>
            <a:pPr algn="l">
              <a:defRPr sz="2000" i="1"/>
            </a:pPr>
            <a:r>
              <a:t>échantillons de senseurs et d’actuateurs de la hanche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/>
        </p:nvSpPr>
        <p:spPr>
          <a:xfrm>
            <a:off x="199455" y="2068763"/>
            <a:ext cx="2664308" cy="1828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sz="2800"/>
            </a:pPr>
            <a:r>
              <a:t>Exemples pour</a:t>
            </a:r>
          </a:p>
          <a:p>
            <a:pPr algn="r">
              <a:defRPr sz="2800"/>
            </a:pPr>
            <a:r>
              <a:t> apprentissage</a:t>
            </a:r>
          </a:p>
          <a:p>
            <a:pPr algn="r">
              <a:defRPr sz="2800"/>
            </a:pPr>
            <a:r>
              <a:t>contenus dans </a:t>
            </a:r>
          </a:p>
          <a:p>
            <a:pPr algn="r">
              <a:defRPr sz="2800"/>
            </a:pPr>
            <a:r>
              <a:t>le fichier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log</a:t>
            </a:r>
          </a:p>
        </p:txBody>
      </p:sp>
      <p:sp>
        <p:nvSpPr>
          <p:cNvPr id="251" name="Shape 251"/>
          <p:cNvSpPr/>
          <p:nvPr/>
        </p:nvSpPr>
        <p:spPr>
          <a:xfrm>
            <a:off x="3262765" y="4737051"/>
            <a:ext cx="2407872" cy="1864589"/>
          </a:xfrm>
          <a:prstGeom prst="rect">
            <a:avLst/>
          </a:prstGeom>
          <a:ln w="63500">
            <a:solidFill>
              <a:schemeClr val="accent3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reconnaissance de la root cause: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frottements des freins </a:t>
            </a:r>
            <a:r>
              <a:t>du moteur de la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 hanche</a:t>
            </a:r>
          </a:p>
        </p:txBody>
      </p:sp>
      <p:sp>
        <p:nvSpPr>
          <p:cNvPr id="252" name="Shape 252"/>
          <p:cNvSpPr/>
          <p:nvPr/>
        </p:nvSpPr>
        <p:spPr>
          <a:xfrm>
            <a:off x="3262765" y="2246348"/>
            <a:ext cx="2407872" cy="1473636"/>
          </a:xfrm>
          <a:prstGeom prst="rect">
            <a:avLst/>
          </a:prstGeom>
          <a:ln w="63500">
            <a:solidFill>
              <a:schemeClr val="accent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1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senseur</a:t>
            </a:r>
            <a:r>
              <a:t> et de l’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actuateur</a:t>
            </a:r>
            <a:r>
              <a:t> du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moteur </a:t>
            </a:r>
            <a:r>
              <a:t>de la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 hanche</a:t>
            </a:r>
          </a:p>
        </p:txBody>
      </p:sp>
      <p:sp>
        <p:nvSpPr>
          <p:cNvPr id="253" name="Shape 253"/>
          <p:cNvSpPr/>
          <p:nvPr/>
        </p:nvSpPr>
        <p:spPr>
          <a:xfrm>
            <a:off x="4466701" y="3777624"/>
            <a:ext cx="1" cy="9017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104795" y="4764858"/>
            <a:ext cx="2853628" cy="1721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r">
              <a:defRPr sz="2800"/>
            </a:pPr>
            <a:r>
              <a:t>Modèle</a:t>
            </a:r>
          </a:p>
          <a:p>
            <a:pPr algn="r">
              <a:defRPr sz="2800"/>
            </a:pPr>
            <a:r>
              <a:t>d’apprentissage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SVM</a:t>
            </a:r>
          </a:p>
        </p:txBody>
      </p:sp>
      <p:sp>
        <p:nvSpPr>
          <p:cNvPr id="255" name="Shape 255"/>
          <p:cNvSpPr/>
          <p:nvPr/>
        </p:nvSpPr>
        <p:spPr>
          <a:xfrm>
            <a:off x="6332076" y="4693229"/>
            <a:ext cx="2407872" cy="1864589"/>
          </a:xfrm>
          <a:prstGeom prst="rect">
            <a:avLst/>
          </a:prstGeom>
          <a:ln w="63500">
            <a:solidFill>
              <a:schemeClr val="accent3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reconnaissance de la root cause: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frottements des freins </a:t>
            </a:r>
            <a:r>
              <a:t>du moteur du genou</a:t>
            </a:r>
          </a:p>
        </p:txBody>
      </p:sp>
      <p:sp>
        <p:nvSpPr>
          <p:cNvPr id="256" name="Shape 256"/>
          <p:cNvSpPr/>
          <p:nvPr/>
        </p:nvSpPr>
        <p:spPr>
          <a:xfrm>
            <a:off x="6332076" y="2202526"/>
            <a:ext cx="2407872" cy="1473635"/>
          </a:xfrm>
          <a:prstGeom prst="rect">
            <a:avLst/>
          </a:prstGeom>
          <a:ln w="63500">
            <a:solidFill>
              <a:schemeClr val="accent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1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senseur</a:t>
            </a:r>
            <a:r>
              <a:t> et de l’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actuateur</a:t>
            </a:r>
            <a:r>
              <a:t> du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moteur </a:t>
            </a:r>
            <a:r>
              <a:t>du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genou</a:t>
            </a:r>
          </a:p>
        </p:txBody>
      </p:sp>
      <p:sp>
        <p:nvSpPr>
          <p:cNvPr id="257" name="Shape 257"/>
          <p:cNvSpPr/>
          <p:nvPr/>
        </p:nvSpPr>
        <p:spPr>
          <a:xfrm>
            <a:off x="7536011" y="3733801"/>
            <a:ext cx="1" cy="90178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9401386" y="4681870"/>
            <a:ext cx="2407872" cy="1864589"/>
          </a:xfrm>
          <a:prstGeom prst="rect">
            <a:avLst/>
          </a:prstGeom>
          <a:ln w="63500">
            <a:solidFill>
              <a:schemeClr val="accent3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reconnaissance de la root cause: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courant des fusibles trop élevé</a:t>
            </a:r>
          </a:p>
        </p:txBody>
      </p:sp>
      <p:sp>
        <p:nvSpPr>
          <p:cNvPr id="259" name="Shape 259"/>
          <p:cNvSpPr/>
          <p:nvPr/>
        </p:nvSpPr>
        <p:spPr>
          <a:xfrm>
            <a:off x="9401386" y="2191167"/>
            <a:ext cx="2407872" cy="1473636"/>
          </a:xfrm>
          <a:prstGeom prst="rect">
            <a:avLst/>
          </a:prstGeom>
          <a:ln w="63500">
            <a:solidFill>
              <a:schemeClr val="accent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1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courant </a:t>
            </a:r>
            <a:r>
              <a:t>des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fusibles</a:t>
            </a:r>
          </a:p>
        </p:txBody>
      </p:sp>
      <p:sp>
        <p:nvSpPr>
          <p:cNvPr id="260" name="Shape 260"/>
          <p:cNvSpPr/>
          <p:nvPr/>
        </p:nvSpPr>
        <p:spPr>
          <a:xfrm>
            <a:off x="10605320" y="3722443"/>
            <a:ext cx="1" cy="9017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3231016" y="6901153"/>
            <a:ext cx="2471371" cy="106458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1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couche root cause frottement freins hanche</a:t>
            </a:r>
          </a:p>
        </p:txBody>
      </p:sp>
      <p:sp>
        <p:nvSpPr>
          <p:cNvPr id="262" name="Shape 262"/>
          <p:cNvSpPr/>
          <p:nvPr/>
        </p:nvSpPr>
        <p:spPr>
          <a:xfrm>
            <a:off x="6300326" y="6901153"/>
            <a:ext cx="2471372" cy="106458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1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couche root cause frottement freins genou</a:t>
            </a:r>
          </a:p>
        </p:txBody>
      </p:sp>
      <p:sp>
        <p:nvSpPr>
          <p:cNvPr id="263" name="Shape 263"/>
          <p:cNvSpPr/>
          <p:nvPr/>
        </p:nvSpPr>
        <p:spPr>
          <a:xfrm>
            <a:off x="9369636" y="6901153"/>
            <a:ext cx="2471372" cy="106458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1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couche root cause courant fusibles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/>
        </p:nvSpPr>
        <p:spPr>
          <a:xfrm>
            <a:off x="2817155" y="2105178"/>
            <a:ext cx="6972637" cy="5814621"/>
          </a:xfrm>
          <a:prstGeom prst="rect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100"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10580130" y="4436557"/>
            <a:ext cx="2146226" cy="1019693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r>
              <a:t>Frottement des freins</a:t>
            </a:r>
          </a:p>
        </p:txBody>
      </p:sp>
      <p:sp>
        <p:nvSpPr>
          <p:cNvPr id="267" name="Shape 267"/>
          <p:cNvSpPr/>
          <p:nvPr/>
        </p:nvSpPr>
        <p:spPr>
          <a:xfrm>
            <a:off x="237847" y="4268067"/>
            <a:ext cx="1755108" cy="1488845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r>
              <a:t>fichier log chute robot</a:t>
            </a:r>
          </a:p>
        </p:txBody>
      </p:sp>
      <p:sp>
        <p:nvSpPr>
          <p:cNvPr id="268" name="Shape 268"/>
          <p:cNvSpPr/>
          <p:nvPr/>
        </p:nvSpPr>
        <p:spPr>
          <a:xfrm>
            <a:off x="2054330" y="5012489"/>
            <a:ext cx="110084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10559832" y="5544151"/>
            <a:ext cx="2186822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/>
            </a:lvl1pPr>
          </a:lstStyle>
          <a:p>
            <a:r>
              <a:t>Décision</a:t>
            </a:r>
          </a:p>
        </p:txBody>
      </p:sp>
      <p:sp>
        <p:nvSpPr>
          <p:cNvPr id="270" name="Shape 270"/>
          <p:cNvSpPr/>
          <p:nvPr/>
        </p:nvSpPr>
        <p:spPr>
          <a:xfrm>
            <a:off x="3216546" y="5003639"/>
            <a:ext cx="214622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3197469" y="6852449"/>
            <a:ext cx="218682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912074" y="4946403"/>
            <a:ext cx="121164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7912074" y="6896509"/>
            <a:ext cx="125834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7860949" y="3154829"/>
            <a:ext cx="125834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3225407" y="3154829"/>
            <a:ext cx="214622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9366491" y="5012489"/>
            <a:ext cx="115226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77" name="Shape 277"/>
          <p:cNvSpPr/>
          <p:nvPr/>
        </p:nvSpPr>
        <p:spPr>
          <a:xfrm flipH="1">
            <a:off x="9242892" y="3024410"/>
            <a:ext cx="1" cy="3933060"/>
          </a:xfrm>
          <a:prstGeom prst="line">
            <a:avLst/>
          </a:prstGeom>
          <a:ln w="1270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78" name="Shape 278"/>
          <p:cNvSpPr/>
          <p:nvPr/>
        </p:nvSpPr>
        <p:spPr>
          <a:xfrm flipV="1">
            <a:off x="3229246" y="3150335"/>
            <a:ext cx="1" cy="372430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5431730" y="2622537"/>
            <a:ext cx="2471371" cy="106458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/>
            </a:lvl1pPr>
          </a:lstStyle>
          <a:p>
            <a:r>
              <a:t>Root cause frottement freins hanche</a:t>
            </a:r>
          </a:p>
        </p:txBody>
      </p:sp>
      <p:sp>
        <p:nvSpPr>
          <p:cNvPr id="280" name="Shape 280"/>
          <p:cNvSpPr/>
          <p:nvPr/>
        </p:nvSpPr>
        <p:spPr>
          <a:xfrm>
            <a:off x="5449280" y="4414111"/>
            <a:ext cx="2471371" cy="115365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/>
            </a:lvl1pPr>
          </a:lstStyle>
          <a:p>
            <a:r>
              <a:t>Root cause frottement freins genou</a:t>
            </a:r>
          </a:p>
        </p:txBody>
      </p:sp>
      <p:sp>
        <p:nvSpPr>
          <p:cNvPr id="281" name="Shape 281"/>
          <p:cNvSpPr/>
          <p:nvPr/>
        </p:nvSpPr>
        <p:spPr>
          <a:xfrm>
            <a:off x="5431730" y="6320156"/>
            <a:ext cx="2471371" cy="106458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/>
            </a:lvl1pPr>
          </a:lstStyle>
          <a:p>
            <a:r>
              <a:t>Root cause courant fusibles</a:t>
            </a:r>
          </a:p>
        </p:txBody>
      </p:sp>
      <p:sp>
        <p:nvSpPr>
          <p:cNvPr id="282" name="Shape 282"/>
          <p:cNvSpPr/>
          <p:nvPr/>
        </p:nvSpPr>
        <p:spPr>
          <a:xfrm>
            <a:off x="3210125" y="2567626"/>
            <a:ext cx="225342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500"/>
            </a:pPr>
            <a:r>
              <a:t>senseur moteur hanche</a:t>
            </a:r>
          </a:p>
          <a:p>
            <a:pPr>
              <a:defRPr sz="1500"/>
            </a:pPr>
            <a:r>
              <a:t>actuateur moteur hanche</a:t>
            </a:r>
          </a:p>
        </p:txBody>
      </p:sp>
      <p:sp>
        <p:nvSpPr>
          <p:cNvPr id="283" name="Shape 283"/>
          <p:cNvSpPr/>
          <p:nvPr/>
        </p:nvSpPr>
        <p:spPr>
          <a:xfrm>
            <a:off x="3257845" y="4385435"/>
            <a:ext cx="215798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500"/>
            </a:pPr>
            <a:r>
              <a:t>senseur moteur genou</a:t>
            </a:r>
          </a:p>
          <a:p>
            <a:pPr>
              <a:defRPr sz="1500"/>
            </a:pPr>
            <a:r>
              <a:t>actuateur moteur genou</a:t>
            </a:r>
          </a:p>
        </p:txBody>
      </p:sp>
      <p:sp>
        <p:nvSpPr>
          <p:cNvPr id="284" name="Shape 284"/>
          <p:cNvSpPr/>
          <p:nvPr/>
        </p:nvSpPr>
        <p:spPr>
          <a:xfrm>
            <a:off x="3416818" y="6371732"/>
            <a:ext cx="184004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r>
              <a:t>courant des fusibles</a:t>
            </a:r>
          </a:p>
        </p:txBody>
      </p:sp>
      <p:sp>
        <p:nvSpPr>
          <p:cNvPr id="285" name="Shape 285"/>
          <p:cNvSpPr/>
          <p:nvPr/>
        </p:nvSpPr>
        <p:spPr>
          <a:xfrm>
            <a:off x="7948501" y="3288896"/>
            <a:ext cx="99197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300"/>
            </a:pPr>
            <a:r>
              <a:t>Probabilité:</a:t>
            </a:r>
          </a:p>
          <a:p>
            <a:pPr>
              <a:defRPr sz="1300"/>
            </a:pPr>
            <a:r>
              <a:t>98% </a:t>
            </a:r>
          </a:p>
        </p:txBody>
      </p:sp>
      <p:sp>
        <p:nvSpPr>
          <p:cNvPr id="286" name="Shape 286"/>
          <p:cNvSpPr/>
          <p:nvPr/>
        </p:nvSpPr>
        <p:spPr>
          <a:xfrm>
            <a:off x="2785194" y="8129429"/>
            <a:ext cx="7036559" cy="785763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couche error name </a:t>
            </a:r>
          </a:p>
        </p:txBody>
      </p:sp>
      <p:sp>
        <p:nvSpPr>
          <p:cNvPr id="287" name="Shape 287"/>
          <p:cNvSpPr/>
          <p:nvPr/>
        </p:nvSpPr>
        <p:spPr>
          <a:xfrm>
            <a:off x="361166" y="5872290"/>
            <a:ext cx="150847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500"/>
            </a:lvl1pPr>
          </a:lstStyle>
          <a:p>
            <a:r>
              <a:t>Exemples</a:t>
            </a:r>
          </a:p>
        </p:txBody>
      </p:sp>
      <p:sp>
        <p:nvSpPr>
          <p:cNvPr id="288" name="Shape 288"/>
          <p:cNvSpPr/>
          <p:nvPr/>
        </p:nvSpPr>
        <p:spPr>
          <a:xfrm>
            <a:off x="5431730" y="830963"/>
            <a:ext cx="2471371" cy="106458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Couches root cause</a:t>
            </a:r>
          </a:p>
        </p:txBody>
      </p:sp>
      <p:sp>
        <p:nvSpPr>
          <p:cNvPr id="289" name="Shape 289"/>
          <p:cNvSpPr/>
          <p:nvPr/>
        </p:nvSpPr>
        <p:spPr>
          <a:xfrm flipH="1">
            <a:off x="3229246" y="3132637"/>
            <a:ext cx="1" cy="3742006"/>
          </a:xfrm>
          <a:prstGeom prst="line">
            <a:avLst/>
          </a:prstGeom>
          <a:ln w="1270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7994136" y="5062222"/>
            <a:ext cx="99197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300"/>
            </a:pPr>
            <a:r>
              <a:t>Probabilité:</a:t>
            </a:r>
          </a:p>
          <a:p>
            <a:pPr>
              <a:defRPr sz="1300"/>
            </a:pPr>
            <a:r>
              <a:t>12% </a:t>
            </a:r>
          </a:p>
        </p:txBody>
      </p:sp>
      <p:sp>
        <p:nvSpPr>
          <p:cNvPr id="291" name="Shape 291"/>
          <p:cNvSpPr/>
          <p:nvPr/>
        </p:nvSpPr>
        <p:spPr>
          <a:xfrm>
            <a:off x="7994136" y="6998358"/>
            <a:ext cx="99197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300"/>
            </a:pPr>
            <a:r>
              <a:t>Probabilité:</a:t>
            </a:r>
          </a:p>
          <a:p>
            <a:pPr>
              <a:defRPr sz="1300"/>
            </a:pPr>
            <a:r>
              <a:t>3% 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8848340" y="2516419"/>
            <a:ext cx="218236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robot tombé</a:t>
            </a:r>
          </a:p>
        </p:txBody>
      </p:sp>
      <p:sp>
        <p:nvSpPr>
          <p:cNvPr id="294" name="Shape 294"/>
          <p:cNvSpPr/>
          <p:nvPr/>
        </p:nvSpPr>
        <p:spPr>
          <a:xfrm>
            <a:off x="8848340" y="6722744"/>
            <a:ext cx="292379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robot non tombé</a:t>
            </a:r>
          </a:p>
        </p:txBody>
      </p:sp>
      <p:graphicFrame>
        <p:nvGraphicFramePr>
          <p:cNvPr id="295" name="Chart 295"/>
          <p:cNvGraphicFramePr/>
          <p:nvPr/>
        </p:nvGraphicFramePr>
        <p:xfrm>
          <a:off x="862256" y="709844"/>
          <a:ext cx="7838964" cy="3917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96" name="Chart 296"/>
          <p:cNvGraphicFramePr/>
          <p:nvPr/>
        </p:nvGraphicFramePr>
        <p:xfrm>
          <a:off x="862256" y="4916170"/>
          <a:ext cx="7838964" cy="3917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/>
        </p:nvSpPr>
        <p:spPr>
          <a:xfrm>
            <a:off x="918027" y="4912735"/>
            <a:ext cx="2396999" cy="76200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1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Modèle d’apprentissage</a:t>
            </a:r>
          </a:p>
        </p:txBody>
      </p:sp>
      <p:sp>
        <p:nvSpPr>
          <p:cNvPr id="299" name="Shape 299"/>
          <p:cNvSpPr/>
          <p:nvPr/>
        </p:nvSpPr>
        <p:spPr>
          <a:xfrm>
            <a:off x="3951781" y="4912735"/>
            <a:ext cx="4958666" cy="76200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Modèle d’apprentissage</a:t>
            </a:r>
          </a:p>
        </p:txBody>
      </p:sp>
      <p:sp>
        <p:nvSpPr>
          <p:cNvPr id="300" name="Shape 300"/>
          <p:cNvSpPr/>
          <p:nvPr/>
        </p:nvSpPr>
        <p:spPr>
          <a:xfrm>
            <a:off x="1347820" y="1972685"/>
            <a:ext cx="153741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BaseAccZ</a:t>
            </a:r>
          </a:p>
        </p:txBody>
      </p:sp>
      <p:sp>
        <p:nvSpPr>
          <p:cNvPr id="301" name="Shape 301"/>
          <p:cNvSpPr/>
          <p:nvPr/>
        </p:nvSpPr>
        <p:spPr>
          <a:xfrm flipH="1">
            <a:off x="2116526" y="2564545"/>
            <a:ext cx="1" cy="224528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4211018" y="3860296"/>
            <a:ext cx="1" cy="82537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4481900" y="3860296"/>
            <a:ext cx="1" cy="82537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4752783" y="3860296"/>
            <a:ext cx="1" cy="82537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5023665" y="3860296"/>
            <a:ext cx="1" cy="82537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5294548" y="3860296"/>
            <a:ext cx="1" cy="82537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5565430" y="3860296"/>
            <a:ext cx="1" cy="82537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5836312" y="3860296"/>
            <a:ext cx="1" cy="82537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6107195" y="3860296"/>
            <a:ext cx="1" cy="82537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6378077" y="3860296"/>
            <a:ext cx="1" cy="82537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6648960" y="3860296"/>
            <a:ext cx="1" cy="82537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6919842" y="3860296"/>
            <a:ext cx="1" cy="82537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7190725" y="3860296"/>
            <a:ext cx="1" cy="82537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7461607" y="3860296"/>
            <a:ext cx="1" cy="82537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7732490" y="3860296"/>
            <a:ext cx="1" cy="82537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8003372" y="3860296"/>
            <a:ext cx="1" cy="82537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8274254" y="3860296"/>
            <a:ext cx="1" cy="82537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8545137" y="3860296"/>
            <a:ext cx="1" cy="82537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10100387" y="3732625"/>
            <a:ext cx="1" cy="82537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9025941" y="3163999"/>
            <a:ext cx="214889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chemeClr val="accent2"/>
                </a:solidFill>
              </a:defRPr>
            </a:lvl1pPr>
          </a:lstStyle>
          <a:p>
            <a:r>
              <a:t>200 échantillons</a:t>
            </a:r>
          </a:p>
        </p:txBody>
      </p:sp>
      <p:graphicFrame>
        <p:nvGraphicFramePr>
          <p:cNvPr id="321" name="Chart 321"/>
          <p:cNvGraphicFramePr/>
          <p:nvPr/>
        </p:nvGraphicFramePr>
        <p:xfrm>
          <a:off x="3839678" y="159760"/>
          <a:ext cx="5076799" cy="3432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22" name="Shape 322"/>
          <p:cNvSpPr/>
          <p:nvPr/>
        </p:nvSpPr>
        <p:spPr>
          <a:xfrm>
            <a:off x="9068849" y="1622207"/>
            <a:ext cx="2396999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200"/>
            </a:pPr>
            <a:r>
              <a:t>exemples</a:t>
            </a:r>
          </a:p>
          <a:p>
            <a:pPr algn="l">
              <a:defRPr sz="2200"/>
            </a:pPr>
            <a:r>
              <a:t>pour entrainement</a:t>
            </a:r>
          </a:p>
        </p:txBody>
      </p:sp>
      <p:sp>
        <p:nvSpPr>
          <p:cNvPr id="323" name="Shape 323"/>
          <p:cNvSpPr/>
          <p:nvPr/>
        </p:nvSpPr>
        <p:spPr>
          <a:xfrm>
            <a:off x="9269159" y="4950164"/>
            <a:ext cx="166245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200 features</a:t>
            </a:r>
          </a:p>
        </p:txBody>
      </p:sp>
      <p:graphicFrame>
        <p:nvGraphicFramePr>
          <p:cNvPr id="324" name="Chart 324"/>
          <p:cNvGraphicFramePr/>
          <p:nvPr/>
        </p:nvGraphicFramePr>
        <p:xfrm>
          <a:off x="3598410" y="6267911"/>
          <a:ext cx="5589798" cy="3178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25" name="Shape 325"/>
          <p:cNvSpPr/>
          <p:nvPr/>
        </p:nvSpPr>
        <p:spPr>
          <a:xfrm>
            <a:off x="6331545" y="5831623"/>
            <a:ext cx="1" cy="508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1347820" y="7400158"/>
            <a:ext cx="153741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t>patron de</a:t>
            </a:r>
          </a:p>
          <a:p>
            <a:pPr>
              <a:defRPr sz="2400"/>
            </a:pPr>
            <a:r>
              <a:t>BaseAccZ</a:t>
            </a:r>
          </a:p>
        </p:txBody>
      </p:sp>
      <p:sp>
        <p:nvSpPr>
          <p:cNvPr id="327" name="Shape 327"/>
          <p:cNvSpPr/>
          <p:nvPr/>
        </p:nvSpPr>
        <p:spPr>
          <a:xfrm flipH="1">
            <a:off x="2116526" y="5777646"/>
            <a:ext cx="1" cy="15196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9848777" y="3009900"/>
            <a:ext cx="396559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r>
              <a:t>a)</a:t>
            </a:r>
          </a:p>
        </p:txBody>
      </p:sp>
      <p:graphicFrame>
        <p:nvGraphicFramePr>
          <p:cNvPr id="330" name="Chart 330"/>
          <p:cNvGraphicFramePr/>
          <p:nvPr/>
        </p:nvGraphicFramePr>
        <p:xfrm>
          <a:off x="3423361" y="824658"/>
          <a:ext cx="5926744" cy="4240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31" name="Chart 331"/>
          <p:cNvGraphicFramePr/>
          <p:nvPr/>
        </p:nvGraphicFramePr>
        <p:xfrm>
          <a:off x="3307694" y="5295900"/>
          <a:ext cx="5926744" cy="4240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2" name="Shape 332"/>
          <p:cNvSpPr/>
          <p:nvPr/>
        </p:nvSpPr>
        <p:spPr>
          <a:xfrm>
            <a:off x="9840046" y="7481141"/>
            <a:ext cx="41402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r>
              <a:t>b)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4" name="Chart 334"/>
          <p:cNvGraphicFramePr/>
          <p:nvPr>
            <p:extLst>
              <p:ext uri="{D42A27DB-BD31-4B8C-83A1-F6EECF244321}">
                <p14:modId xmlns:p14="http://schemas.microsoft.com/office/powerpoint/2010/main" val="971943046"/>
              </p:ext>
            </p:extLst>
          </p:nvPr>
        </p:nvGraphicFramePr>
        <p:xfrm>
          <a:off x="336776" y="2859128"/>
          <a:ext cx="12255048" cy="4344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500697" y="4912735"/>
            <a:ext cx="2396999" cy="76200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1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Modèle d’apprentissage</a:t>
            </a:r>
          </a:p>
        </p:txBody>
      </p:sp>
      <p:sp>
        <p:nvSpPr>
          <p:cNvPr id="337" name="Shape 337"/>
          <p:cNvSpPr/>
          <p:nvPr/>
        </p:nvSpPr>
        <p:spPr>
          <a:xfrm>
            <a:off x="3951781" y="4912735"/>
            <a:ext cx="4958666" cy="76200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Modèle d’apprentissage</a:t>
            </a:r>
          </a:p>
        </p:txBody>
      </p:sp>
      <p:sp>
        <p:nvSpPr>
          <p:cNvPr id="338" name="Shape 338"/>
          <p:cNvSpPr/>
          <p:nvPr/>
        </p:nvSpPr>
        <p:spPr>
          <a:xfrm>
            <a:off x="83371" y="1657285"/>
            <a:ext cx="3231655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rPr lang="fr-FR" sz="1800" dirty="0" err="1" smtClean="0"/>
              <a:t>HipPitchPositionSensorValue</a:t>
            </a:r>
            <a:endParaRPr lang="fr-FR" sz="1800" dirty="0" smtClean="0"/>
          </a:p>
          <a:p>
            <a:r>
              <a:rPr lang="fr-FR" sz="1800" dirty="0" err="1" smtClean="0"/>
              <a:t>HipPitchPositionActuatorValue</a:t>
            </a:r>
            <a:endParaRPr lang="fr-FR" sz="1800" dirty="0"/>
          </a:p>
          <a:p>
            <a:endParaRPr sz="1800" dirty="0"/>
          </a:p>
        </p:txBody>
      </p:sp>
      <p:sp>
        <p:nvSpPr>
          <p:cNvPr id="339" name="Shape 339"/>
          <p:cNvSpPr/>
          <p:nvPr/>
        </p:nvSpPr>
        <p:spPr>
          <a:xfrm flipH="1">
            <a:off x="1699197" y="2629164"/>
            <a:ext cx="1" cy="224528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4211018" y="3860296"/>
            <a:ext cx="1" cy="82537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4481900" y="3860296"/>
            <a:ext cx="1" cy="82537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4752783" y="3860296"/>
            <a:ext cx="1" cy="82537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5023665" y="3860296"/>
            <a:ext cx="1" cy="82537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5294548" y="3860296"/>
            <a:ext cx="1" cy="82537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5565430" y="3860296"/>
            <a:ext cx="1" cy="82537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5836312" y="3860296"/>
            <a:ext cx="1" cy="82537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6107195" y="3860296"/>
            <a:ext cx="1" cy="82537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6378077" y="3860296"/>
            <a:ext cx="1" cy="82537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6648960" y="3860296"/>
            <a:ext cx="1" cy="82537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6919842" y="3860296"/>
            <a:ext cx="1" cy="82537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7190725" y="3860296"/>
            <a:ext cx="1" cy="82537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7461607" y="3860296"/>
            <a:ext cx="1" cy="82537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7732490" y="3860296"/>
            <a:ext cx="1" cy="82537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8003372" y="3860296"/>
            <a:ext cx="1" cy="82537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8274254" y="3860296"/>
            <a:ext cx="1" cy="82537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8545137" y="3860296"/>
            <a:ext cx="1" cy="82537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10712195" y="3933296"/>
            <a:ext cx="1" cy="82537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8713760" y="3152423"/>
            <a:ext cx="3996873" cy="762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>
                <a:solidFill>
                  <a:schemeClr val="accent2"/>
                </a:solidFill>
              </a:defRPr>
            </a:pPr>
            <a:r>
              <a:t>125 échantillons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sélectionnés</a:t>
            </a:r>
          </a:p>
          <a:p>
            <a:pPr>
              <a:defRPr sz="2200">
                <a:solidFill>
                  <a:schemeClr val="accent2"/>
                </a:solidFill>
              </a:defRPr>
            </a:pPr>
            <a:r>
              <a:rPr dirty="0"/>
              <a:t> (ou unité de temps)</a:t>
            </a:r>
          </a:p>
        </p:txBody>
      </p:sp>
      <p:sp>
        <p:nvSpPr>
          <p:cNvPr id="359" name="Shape 359"/>
          <p:cNvSpPr/>
          <p:nvPr/>
        </p:nvSpPr>
        <p:spPr>
          <a:xfrm>
            <a:off x="9052931" y="1578983"/>
            <a:ext cx="2396999" cy="762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200"/>
            </a:pPr>
            <a:r>
              <a:t>exemple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</a:t>
            </a:r>
          </a:p>
          <a:p>
            <a:pPr algn="l">
              <a:defRPr sz="2200"/>
            </a:pPr>
            <a:r>
              <a:t>pour entrainement</a:t>
            </a:r>
          </a:p>
        </p:txBody>
      </p:sp>
      <p:sp>
        <p:nvSpPr>
          <p:cNvPr id="360" name="Shape 360"/>
          <p:cNvSpPr/>
          <p:nvPr/>
        </p:nvSpPr>
        <p:spPr>
          <a:xfrm>
            <a:off x="9875430" y="4786315"/>
            <a:ext cx="1673535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rPr lang="fr-FR" dirty="0" smtClean="0"/>
              <a:t>125 </a:t>
            </a:r>
            <a:r>
              <a:rPr dirty="0" smtClean="0"/>
              <a:t>features</a:t>
            </a:r>
            <a:endParaRPr dirty="0"/>
          </a:p>
        </p:txBody>
      </p:sp>
      <p:sp>
        <p:nvSpPr>
          <p:cNvPr id="361" name="Shape 361"/>
          <p:cNvSpPr/>
          <p:nvPr/>
        </p:nvSpPr>
        <p:spPr>
          <a:xfrm>
            <a:off x="6331545" y="5831623"/>
            <a:ext cx="1" cy="508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605147" y="7583295"/>
            <a:ext cx="218810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rPr dirty="0"/>
              <a:t>patron </a:t>
            </a:r>
            <a:r>
              <a:rPr lang="fr-FR" dirty="0" smtClean="0"/>
              <a:t>du motif</a:t>
            </a:r>
            <a:endParaRPr dirty="0"/>
          </a:p>
        </p:txBody>
      </p:sp>
      <p:sp>
        <p:nvSpPr>
          <p:cNvPr id="363" name="Shape 363"/>
          <p:cNvSpPr/>
          <p:nvPr/>
        </p:nvSpPr>
        <p:spPr>
          <a:xfrm flipH="1">
            <a:off x="1699195" y="5777645"/>
            <a:ext cx="1" cy="15196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graphicFrame>
        <p:nvGraphicFramePr>
          <p:cNvPr id="364" name="Chart 364"/>
          <p:cNvGraphicFramePr/>
          <p:nvPr>
            <p:extLst>
              <p:ext uri="{D42A27DB-BD31-4B8C-83A1-F6EECF244321}">
                <p14:modId xmlns:p14="http://schemas.microsoft.com/office/powerpoint/2010/main" val="1442784103"/>
              </p:ext>
            </p:extLst>
          </p:nvPr>
        </p:nvGraphicFramePr>
        <p:xfrm>
          <a:off x="3352626" y="354474"/>
          <a:ext cx="6016689" cy="3204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65" name="Shape 365"/>
          <p:cNvSpPr/>
          <p:nvPr/>
        </p:nvSpPr>
        <p:spPr>
          <a:xfrm>
            <a:off x="4197311" y="1031806"/>
            <a:ext cx="2045326" cy="2184549"/>
          </a:xfrm>
          <a:prstGeom prst="rect">
            <a:avLst/>
          </a:prstGeom>
          <a:solidFill>
            <a:srgbClr val="53585F">
              <a:alpha val="7953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100"/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6909885" y="1031806"/>
            <a:ext cx="1645210" cy="2184549"/>
          </a:xfrm>
          <a:prstGeom prst="rect">
            <a:avLst/>
          </a:prstGeom>
          <a:solidFill>
            <a:srgbClr val="53585F">
              <a:alpha val="8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100"/>
            </a:pPr>
            <a:endParaRPr/>
          </a:p>
        </p:txBody>
      </p:sp>
      <p:graphicFrame>
        <p:nvGraphicFramePr>
          <p:cNvPr id="367" name="Chart 367"/>
          <p:cNvGraphicFramePr/>
          <p:nvPr>
            <p:extLst>
              <p:ext uri="{D42A27DB-BD31-4B8C-83A1-F6EECF244321}">
                <p14:modId xmlns:p14="http://schemas.microsoft.com/office/powerpoint/2010/main" val="1634560844"/>
              </p:ext>
            </p:extLst>
          </p:nvPr>
        </p:nvGraphicFramePr>
        <p:xfrm>
          <a:off x="3853668" y="6075324"/>
          <a:ext cx="4839502" cy="2998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pattern_selecto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04229"/>
            <a:ext cx="13004800" cy="5370142"/>
          </a:xfrm>
          <a:prstGeom prst="rect">
            <a:avLst/>
          </a:prstGeom>
          <a:ln w="12700">
            <a:miter lim="400000"/>
          </a:ln>
        </p:spPr>
      </p:pic>
      <p:sp>
        <p:nvSpPr>
          <p:cNvPr id="370" name="Shape 370"/>
          <p:cNvSpPr/>
          <p:nvPr/>
        </p:nvSpPr>
        <p:spPr>
          <a:xfrm>
            <a:off x="268852" y="4811791"/>
            <a:ext cx="12615102" cy="797215"/>
          </a:xfrm>
          <a:prstGeom prst="rect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331489" y="1550366"/>
            <a:ext cx="12478462" cy="3173448"/>
          </a:xfrm>
          <a:prstGeom prst="rect">
            <a:avLst/>
          </a:pr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337171" y="948852"/>
            <a:ext cx="12478463" cy="513538"/>
          </a:xfrm>
          <a:prstGeom prst="rect">
            <a:avLst/>
          </a:prstGeom>
          <a:ln w="50800">
            <a:solidFill>
              <a:schemeClr val="accent2">
                <a:hueOff val="-2473793"/>
                <a:satOff val="-50209"/>
                <a:lumOff val="235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proba_visu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350" y="908050"/>
            <a:ext cx="12738100" cy="7937500"/>
          </a:xfrm>
          <a:prstGeom prst="rect">
            <a:avLst/>
          </a:prstGeom>
          <a:ln w="12700">
            <a:miter lim="400000"/>
          </a:ln>
        </p:spPr>
      </p:pic>
      <p:sp>
        <p:nvSpPr>
          <p:cNvPr id="375" name="Shape 375"/>
          <p:cNvSpPr/>
          <p:nvPr/>
        </p:nvSpPr>
        <p:spPr>
          <a:xfrm>
            <a:off x="260327" y="5241408"/>
            <a:ext cx="12478462" cy="3379783"/>
          </a:xfrm>
          <a:prstGeom prst="rect">
            <a:avLst/>
          </a:pr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263169" y="1559390"/>
            <a:ext cx="12478462" cy="3379782"/>
          </a:xfrm>
          <a:prstGeom prst="rect">
            <a:avLst/>
          </a:prstGeom>
          <a:ln w="50800">
            <a:solidFill>
              <a:schemeClr val="accent2">
                <a:hueOff val="-2473793"/>
                <a:satOff val="-50209"/>
                <a:lumOff val="235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4907835" y="3326299"/>
            <a:ext cx="3189130" cy="1894180"/>
          </a:xfrm>
          <a:prstGeom prst="rect">
            <a:avLst/>
          </a:prstGeom>
          <a:solidFill>
            <a:srgbClr val="AB180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3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Echantillons de températures, de pression et d’humidité sur différents mois de l’année</a:t>
            </a:r>
          </a:p>
        </p:txBody>
      </p:sp>
      <p:sp>
        <p:nvSpPr>
          <p:cNvPr id="138" name="Shape 138"/>
          <p:cNvSpPr/>
          <p:nvPr/>
        </p:nvSpPr>
        <p:spPr>
          <a:xfrm>
            <a:off x="4907835" y="6503637"/>
            <a:ext cx="3189129" cy="1472114"/>
          </a:xfrm>
          <a:prstGeom prst="rect">
            <a:avLst/>
          </a:prstGeom>
          <a:gradFill>
            <a:gsLst>
              <a:gs pos="50344">
                <a:srgbClr val="A61702"/>
              </a:gs>
              <a:gs pos="50361">
                <a:srgbClr val="D9971A"/>
              </a:gs>
            </a:gsLst>
            <a:lin ang="36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Modèle d’apprentissage</a:t>
            </a:r>
          </a:p>
        </p:txBody>
      </p:sp>
      <p:sp>
        <p:nvSpPr>
          <p:cNvPr id="139" name="Shape 139"/>
          <p:cNvSpPr/>
          <p:nvPr/>
        </p:nvSpPr>
        <p:spPr>
          <a:xfrm>
            <a:off x="561974" y="6503637"/>
            <a:ext cx="3189129" cy="1472114"/>
          </a:xfrm>
          <a:prstGeom prst="rect">
            <a:avLst/>
          </a:prstGeom>
          <a:solidFill>
            <a:srgbClr val="D9971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température, pression et humidité d’aujourd’hui</a:t>
            </a:r>
          </a:p>
        </p:txBody>
      </p:sp>
      <p:sp>
        <p:nvSpPr>
          <p:cNvPr id="140" name="Shape 140"/>
          <p:cNvSpPr/>
          <p:nvPr/>
        </p:nvSpPr>
        <p:spPr>
          <a:xfrm>
            <a:off x="9253697" y="6503637"/>
            <a:ext cx="3189129" cy="1472114"/>
          </a:xfrm>
          <a:prstGeom prst="rect">
            <a:avLst/>
          </a:prstGeom>
          <a:solidFill>
            <a:srgbClr val="D9971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Printemps, été, automne ou hiver</a:t>
            </a:r>
          </a:p>
        </p:txBody>
      </p:sp>
      <p:sp>
        <p:nvSpPr>
          <p:cNvPr id="141" name="Shape 141"/>
          <p:cNvSpPr/>
          <p:nvPr/>
        </p:nvSpPr>
        <p:spPr>
          <a:xfrm>
            <a:off x="6502400" y="5309686"/>
            <a:ext cx="1" cy="1140827"/>
          </a:xfrm>
          <a:prstGeom prst="line">
            <a:avLst/>
          </a:prstGeom>
          <a:ln w="508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3799924" y="7239693"/>
            <a:ext cx="1059091" cy="1"/>
          </a:xfrm>
          <a:prstGeom prst="line">
            <a:avLst/>
          </a:prstGeom>
          <a:ln w="508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8145785" y="7239693"/>
            <a:ext cx="1059091" cy="1"/>
          </a:xfrm>
          <a:prstGeom prst="line">
            <a:avLst/>
          </a:prstGeom>
          <a:ln w="508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9303356" y="3841589"/>
            <a:ext cx="3089810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600">
                <a:solidFill>
                  <a:srgbClr val="A61702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Phase d’apprentissage</a:t>
            </a:r>
          </a:p>
          <a:p>
            <a:pPr algn="l">
              <a:defRPr sz="2600">
                <a:solidFill>
                  <a:srgbClr val="B37C1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Phase d’investigation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control_pane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131295"/>
            <a:ext cx="13004800" cy="7491010"/>
          </a:xfrm>
          <a:prstGeom prst="rect">
            <a:avLst/>
          </a:prstGeom>
          <a:ln w="12700">
            <a:miter lim="400000"/>
          </a:ln>
        </p:spPr>
      </p:pic>
      <p:sp>
        <p:nvSpPr>
          <p:cNvPr id="379" name="Shape 379"/>
          <p:cNvSpPr/>
          <p:nvPr/>
        </p:nvSpPr>
        <p:spPr>
          <a:xfrm>
            <a:off x="173170" y="1391756"/>
            <a:ext cx="5245586" cy="3503120"/>
          </a:xfrm>
          <a:prstGeom prst="rect">
            <a:avLst/>
          </a:prstGeom>
          <a:ln w="50800">
            <a:solidFill>
              <a:schemeClr val="accent2">
                <a:hueOff val="-2473793"/>
                <a:satOff val="-50209"/>
                <a:lumOff val="235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173170" y="4908703"/>
            <a:ext cx="5245586" cy="3503121"/>
          </a:xfrm>
          <a:prstGeom prst="rect">
            <a:avLst/>
          </a:pr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5580089" y="1391756"/>
            <a:ext cx="7217294" cy="7065800"/>
          </a:xfrm>
          <a:prstGeom prst="rect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/>
        </p:nvSpPr>
        <p:spPr>
          <a:xfrm>
            <a:off x="4086999" y="1182537"/>
            <a:ext cx="49968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r>
              <a:t>E.1</a:t>
            </a:r>
          </a:p>
        </p:txBody>
      </p:sp>
      <p:sp>
        <p:nvSpPr>
          <p:cNvPr id="384" name="Shape 384"/>
          <p:cNvSpPr/>
          <p:nvPr/>
        </p:nvSpPr>
        <p:spPr>
          <a:xfrm>
            <a:off x="2827910" y="8017120"/>
            <a:ext cx="49968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r>
              <a:t>E.3</a:t>
            </a:r>
          </a:p>
        </p:txBody>
      </p:sp>
      <p:pic>
        <p:nvPicPr>
          <p:cNvPr id="385" name="Capture d’écran 2015-12-20 à 16.20.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6470" y="3490960"/>
            <a:ext cx="2151860" cy="2636786"/>
          </a:xfrm>
          <a:prstGeom prst="rect">
            <a:avLst/>
          </a:prstGeom>
          <a:ln w="12700">
            <a:miter lim="400000"/>
          </a:ln>
        </p:spPr>
      </p:pic>
      <p:sp>
        <p:nvSpPr>
          <p:cNvPr id="386" name="Shape 386"/>
          <p:cNvSpPr/>
          <p:nvPr/>
        </p:nvSpPr>
        <p:spPr>
          <a:xfrm>
            <a:off x="4086999" y="4667249"/>
            <a:ext cx="49968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r>
              <a:t>E.2</a:t>
            </a:r>
          </a:p>
        </p:txBody>
      </p:sp>
      <p:pic>
        <p:nvPicPr>
          <p:cNvPr id="387" name="Capture d’écran 2015-12-20 à 15.30.2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80925" y="215084"/>
            <a:ext cx="3006448" cy="2354007"/>
          </a:xfrm>
          <a:prstGeom prst="rect">
            <a:avLst/>
          </a:prstGeom>
          <a:ln w="12700">
            <a:miter lim="400000"/>
          </a:ln>
        </p:spPr>
      </p:pic>
      <p:pic>
        <p:nvPicPr>
          <p:cNvPr id="388" name="pattern_selecto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33816" y="7049667"/>
            <a:ext cx="5700667" cy="2354007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Shape 389"/>
          <p:cNvSpPr/>
          <p:nvPr/>
        </p:nvSpPr>
        <p:spPr>
          <a:xfrm>
            <a:off x="6502399" y="2784268"/>
            <a:ext cx="1" cy="491515"/>
          </a:xfrm>
          <a:prstGeom prst="line">
            <a:avLst/>
          </a:prstGeom>
          <a:ln w="88900">
            <a:solidFill>
              <a:srgbClr val="53585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6502399" y="6342976"/>
            <a:ext cx="1" cy="491514"/>
          </a:xfrm>
          <a:prstGeom prst="line">
            <a:avLst/>
          </a:prstGeom>
          <a:ln w="88900">
            <a:solidFill>
              <a:srgbClr val="53585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Capture d’écran 2015-12-20 à 15.30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7162" y="304929"/>
            <a:ext cx="3450477" cy="27351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93" name="Capture d’écran 2015-12-20 à 15.31.2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77161" y="6713537"/>
            <a:ext cx="3450477" cy="2715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4" name="proba_visu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55576" y="3732200"/>
            <a:ext cx="3673707" cy="2289200"/>
          </a:xfrm>
          <a:prstGeom prst="rect">
            <a:avLst/>
          </a:prstGeom>
          <a:ln w="12700">
            <a:miter lim="400000"/>
          </a:ln>
        </p:spPr>
      </p:pic>
      <p:sp>
        <p:nvSpPr>
          <p:cNvPr id="395" name="Shape 395"/>
          <p:cNvSpPr/>
          <p:nvPr/>
        </p:nvSpPr>
        <p:spPr>
          <a:xfrm>
            <a:off x="3910246" y="1462945"/>
            <a:ext cx="49968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r>
              <a:t>E.1</a:t>
            </a:r>
          </a:p>
        </p:txBody>
      </p:sp>
      <p:sp>
        <p:nvSpPr>
          <p:cNvPr id="396" name="Shape 396"/>
          <p:cNvSpPr/>
          <p:nvPr/>
        </p:nvSpPr>
        <p:spPr>
          <a:xfrm>
            <a:off x="3910246" y="4667249"/>
            <a:ext cx="49968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r>
              <a:t>E.2</a:t>
            </a:r>
          </a:p>
        </p:txBody>
      </p:sp>
      <p:sp>
        <p:nvSpPr>
          <p:cNvPr id="397" name="Shape 397"/>
          <p:cNvSpPr/>
          <p:nvPr/>
        </p:nvSpPr>
        <p:spPr>
          <a:xfrm>
            <a:off x="3910246" y="7861896"/>
            <a:ext cx="49968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r>
              <a:t>E.3</a:t>
            </a:r>
          </a:p>
        </p:txBody>
      </p:sp>
      <p:sp>
        <p:nvSpPr>
          <p:cNvPr id="398" name="Shape 398"/>
          <p:cNvSpPr/>
          <p:nvPr/>
        </p:nvSpPr>
        <p:spPr>
          <a:xfrm>
            <a:off x="6502399" y="3134459"/>
            <a:ext cx="1" cy="491514"/>
          </a:xfrm>
          <a:prstGeom prst="line">
            <a:avLst/>
          </a:prstGeom>
          <a:ln w="88900">
            <a:solidFill>
              <a:srgbClr val="53585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6502399" y="6127627"/>
            <a:ext cx="1" cy="491514"/>
          </a:xfrm>
          <a:prstGeom prst="line">
            <a:avLst/>
          </a:prstGeom>
          <a:ln w="88900">
            <a:solidFill>
              <a:srgbClr val="53585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Capture d’écran 2015-12-20 à 15.31.5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5251" y="944012"/>
            <a:ext cx="4214298" cy="33537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02" name="pattern_selecto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35537" y="5733926"/>
            <a:ext cx="6133725" cy="2532832"/>
          </a:xfrm>
          <a:prstGeom prst="rect">
            <a:avLst/>
          </a:prstGeom>
          <a:ln w="12700">
            <a:miter lim="400000"/>
          </a:ln>
        </p:spPr>
      </p:pic>
      <p:sp>
        <p:nvSpPr>
          <p:cNvPr id="403" name="Shape 403"/>
          <p:cNvSpPr/>
          <p:nvPr/>
        </p:nvSpPr>
        <p:spPr>
          <a:xfrm>
            <a:off x="6502399" y="4564420"/>
            <a:ext cx="1" cy="902886"/>
          </a:xfrm>
          <a:prstGeom prst="line">
            <a:avLst/>
          </a:prstGeom>
          <a:ln w="127000">
            <a:solidFill>
              <a:srgbClr val="53585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2591124" y="2411355"/>
            <a:ext cx="49968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r>
              <a:t>E.1</a:t>
            </a:r>
          </a:p>
        </p:txBody>
      </p:sp>
      <p:sp>
        <p:nvSpPr>
          <p:cNvPr id="405" name="Shape 405"/>
          <p:cNvSpPr/>
          <p:nvPr/>
        </p:nvSpPr>
        <p:spPr>
          <a:xfrm>
            <a:off x="2591124" y="6790791"/>
            <a:ext cx="49968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r>
              <a:t>E.2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Capture d’écran 2015-12-20 à 15.32.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6389" y="270448"/>
            <a:ext cx="4612022" cy="3641492"/>
          </a:xfrm>
          <a:prstGeom prst="rect">
            <a:avLst/>
          </a:prstGeom>
          <a:ln w="12700">
            <a:miter lim="400000"/>
          </a:ln>
        </p:spPr>
      </p:pic>
      <p:pic>
        <p:nvPicPr>
          <p:cNvPr id="408" name="control_pane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29253" y="4929592"/>
            <a:ext cx="6946294" cy="4001196"/>
          </a:xfrm>
          <a:prstGeom prst="rect">
            <a:avLst/>
          </a:prstGeom>
          <a:ln w="12700">
            <a:miter lim="400000"/>
          </a:ln>
        </p:spPr>
      </p:pic>
      <p:sp>
        <p:nvSpPr>
          <p:cNvPr id="409" name="Shape 409"/>
          <p:cNvSpPr/>
          <p:nvPr/>
        </p:nvSpPr>
        <p:spPr>
          <a:xfrm>
            <a:off x="6609561" y="4080912"/>
            <a:ext cx="1" cy="679708"/>
          </a:xfrm>
          <a:prstGeom prst="line">
            <a:avLst/>
          </a:prstGeom>
          <a:ln w="127000">
            <a:solidFill>
              <a:srgbClr val="53585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2127365" y="1881644"/>
            <a:ext cx="49968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r>
              <a:t>E.1</a:t>
            </a:r>
          </a:p>
        </p:txBody>
      </p:sp>
      <p:sp>
        <p:nvSpPr>
          <p:cNvPr id="411" name="Shape 411"/>
          <p:cNvSpPr/>
          <p:nvPr/>
        </p:nvSpPr>
        <p:spPr>
          <a:xfrm>
            <a:off x="2127365" y="6720639"/>
            <a:ext cx="49968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r>
              <a:t>E.2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3" name="Chart 413"/>
          <p:cNvGraphicFramePr/>
          <p:nvPr/>
        </p:nvGraphicFramePr>
        <p:xfrm>
          <a:off x="838143" y="1095162"/>
          <a:ext cx="11127785" cy="7268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ans titr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0209" y="822212"/>
            <a:ext cx="12144382" cy="7062969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Shape 147"/>
          <p:cNvSpPr/>
          <p:nvPr/>
        </p:nvSpPr>
        <p:spPr>
          <a:xfrm flipV="1">
            <a:off x="7527695" y="3829941"/>
            <a:ext cx="1" cy="588567"/>
          </a:xfrm>
          <a:prstGeom prst="line">
            <a:avLst/>
          </a:prstGeom>
          <a:ln w="50800">
            <a:solidFill>
              <a:schemeClr val="accent2">
                <a:hueOff val="-554920"/>
                <a:satOff val="-21482"/>
                <a:lumOff val="-6228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48" name="Shape 148"/>
          <p:cNvSpPr/>
          <p:nvPr/>
        </p:nvSpPr>
        <p:spPr>
          <a:xfrm flipV="1">
            <a:off x="8985080" y="2643834"/>
            <a:ext cx="1" cy="391762"/>
          </a:xfrm>
          <a:prstGeom prst="line">
            <a:avLst/>
          </a:prstGeom>
          <a:ln w="50800">
            <a:solidFill>
              <a:schemeClr val="accent2">
                <a:hueOff val="-554920"/>
                <a:satOff val="-21482"/>
                <a:lumOff val="-6228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49" name="Shape 149"/>
          <p:cNvSpPr/>
          <p:nvPr/>
        </p:nvSpPr>
        <p:spPr>
          <a:xfrm flipV="1">
            <a:off x="10343755" y="1965508"/>
            <a:ext cx="1" cy="391763"/>
          </a:xfrm>
          <a:prstGeom prst="line">
            <a:avLst/>
          </a:prstGeom>
          <a:ln w="50800">
            <a:solidFill>
              <a:schemeClr val="accent2">
                <a:hueOff val="-554920"/>
                <a:satOff val="-21482"/>
                <a:lumOff val="-6228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50" name="Shape 150"/>
          <p:cNvSpPr/>
          <p:nvPr/>
        </p:nvSpPr>
        <p:spPr>
          <a:xfrm flipV="1">
            <a:off x="8387476" y="3301512"/>
            <a:ext cx="1" cy="173842"/>
          </a:xfrm>
          <a:prstGeom prst="line">
            <a:avLst/>
          </a:prstGeom>
          <a:ln w="50800">
            <a:solidFill>
              <a:schemeClr val="accent2">
                <a:hueOff val="-554920"/>
                <a:satOff val="-21482"/>
                <a:lumOff val="-6228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51" name="Shape 151"/>
          <p:cNvSpPr/>
          <p:nvPr/>
        </p:nvSpPr>
        <p:spPr>
          <a:xfrm flipV="1">
            <a:off x="7979790" y="3501680"/>
            <a:ext cx="1" cy="173842"/>
          </a:xfrm>
          <a:prstGeom prst="line">
            <a:avLst/>
          </a:prstGeom>
          <a:ln w="50800">
            <a:solidFill>
              <a:schemeClr val="accent2">
                <a:hueOff val="-554920"/>
                <a:satOff val="-21482"/>
                <a:lumOff val="-6228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52" name="Shape 152"/>
          <p:cNvSpPr/>
          <p:nvPr/>
        </p:nvSpPr>
        <p:spPr>
          <a:xfrm flipV="1">
            <a:off x="7104955" y="3915722"/>
            <a:ext cx="1" cy="173842"/>
          </a:xfrm>
          <a:prstGeom prst="line">
            <a:avLst/>
          </a:prstGeom>
          <a:ln w="50800">
            <a:solidFill>
              <a:schemeClr val="accent2">
                <a:hueOff val="-554920"/>
                <a:satOff val="-21482"/>
                <a:lumOff val="-6228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53" name="Shape 153"/>
          <p:cNvSpPr/>
          <p:nvPr/>
        </p:nvSpPr>
        <p:spPr>
          <a:xfrm flipV="1">
            <a:off x="4220824" y="5219033"/>
            <a:ext cx="1" cy="173843"/>
          </a:xfrm>
          <a:prstGeom prst="line">
            <a:avLst/>
          </a:prstGeom>
          <a:ln w="50800">
            <a:solidFill>
              <a:schemeClr val="accent2">
                <a:hueOff val="-554920"/>
                <a:satOff val="-21482"/>
                <a:lumOff val="-6228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54" name="Shape 154"/>
          <p:cNvSpPr/>
          <p:nvPr/>
        </p:nvSpPr>
        <p:spPr>
          <a:xfrm flipV="1">
            <a:off x="2270988" y="5948260"/>
            <a:ext cx="1" cy="391762"/>
          </a:xfrm>
          <a:prstGeom prst="line">
            <a:avLst/>
          </a:prstGeom>
          <a:ln w="50800">
            <a:solidFill>
              <a:schemeClr val="accent2">
                <a:hueOff val="-554920"/>
                <a:satOff val="-21482"/>
                <a:lumOff val="-6228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ans titr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3578" y="1508663"/>
            <a:ext cx="12337644" cy="8184074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hape 157"/>
          <p:cNvSpPr/>
          <p:nvPr/>
        </p:nvSpPr>
        <p:spPr>
          <a:xfrm>
            <a:off x="3418670" y="5959588"/>
            <a:ext cx="63944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200"/>
              </a:spcBef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Θ</a:t>
            </a:r>
            <a:r>
              <a:rPr baseline="-5999"/>
              <a:t>0</a:t>
            </a:r>
          </a:p>
        </p:txBody>
      </p:sp>
      <p:sp>
        <p:nvSpPr>
          <p:cNvPr id="158" name="Shape 158"/>
          <p:cNvSpPr/>
          <p:nvPr/>
        </p:nvSpPr>
        <p:spPr>
          <a:xfrm>
            <a:off x="8036038" y="6644975"/>
            <a:ext cx="63944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200"/>
              </a:spcBef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Θ</a:t>
            </a:r>
            <a:r>
              <a:rPr baseline="-5999"/>
              <a:t>1</a:t>
            </a:r>
          </a:p>
        </p:txBody>
      </p:sp>
      <p:sp>
        <p:nvSpPr>
          <p:cNvPr id="159" name="Shape 159"/>
          <p:cNvSpPr/>
          <p:nvPr/>
        </p:nvSpPr>
        <p:spPr>
          <a:xfrm>
            <a:off x="6767069" y="2770197"/>
            <a:ext cx="18927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200"/>
              </a:spcBef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J(Θ</a:t>
            </a:r>
            <a:r>
              <a:rPr baseline="-5999"/>
              <a:t>0, </a:t>
            </a:r>
            <a:r>
              <a:t>Θ</a:t>
            </a:r>
            <a:r>
              <a:rPr baseline="-5999"/>
              <a:t>1</a:t>
            </a:r>
            <a:r>
              <a:t>)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ans titr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52808" y="4745898"/>
            <a:ext cx="5977333" cy="36566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Sans titr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7639" y="554835"/>
            <a:ext cx="5961587" cy="3701834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63"/>
          <p:cNvSpPr/>
          <p:nvPr/>
        </p:nvSpPr>
        <p:spPr>
          <a:xfrm flipV="1">
            <a:off x="5794358" y="2623641"/>
            <a:ext cx="1" cy="857850"/>
          </a:xfrm>
          <a:prstGeom prst="line">
            <a:avLst/>
          </a:prstGeom>
          <a:ln w="38100">
            <a:solidFill>
              <a:schemeClr val="accent2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64" name="Shape 164"/>
          <p:cNvSpPr/>
          <p:nvPr/>
        </p:nvSpPr>
        <p:spPr>
          <a:xfrm flipH="1" flipV="1">
            <a:off x="3894044" y="2593363"/>
            <a:ext cx="1900315" cy="1"/>
          </a:xfrm>
          <a:prstGeom prst="line">
            <a:avLst/>
          </a:prstGeom>
          <a:ln w="38100">
            <a:solidFill>
              <a:schemeClr val="accent2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65" name="Shape 165"/>
          <p:cNvSpPr/>
          <p:nvPr/>
        </p:nvSpPr>
        <p:spPr>
          <a:xfrm flipV="1">
            <a:off x="7186823" y="1838747"/>
            <a:ext cx="1" cy="1642744"/>
          </a:xfrm>
          <a:prstGeom prst="line">
            <a:avLst/>
          </a:prstGeom>
          <a:ln w="38100">
            <a:solidFill>
              <a:schemeClr val="accent2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3865903" y="1771991"/>
            <a:ext cx="3320921" cy="1"/>
          </a:xfrm>
          <a:prstGeom prst="line">
            <a:avLst/>
          </a:prstGeom>
          <a:ln w="38100">
            <a:solidFill>
              <a:schemeClr val="accent2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6016637" y="1988779"/>
            <a:ext cx="432294" cy="739009"/>
          </a:xfrm>
          <a:prstGeom prst="line">
            <a:avLst/>
          </a:prstGeom>
          <a:ln w="635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68" name="Shape 168"/>
          <p:cNvSpPr/>
          <p:nvPr/>
        </p:nvSpPr>
        <p:spPr>
          <a:xfrm flipH="1" flipV="1">
            <a:off x="6303304" y="2457526"/>
            <a:ext cx="176703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8095233" y="2203421"/>
            <a:ext cx="1154783" cy="508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/>
            </a:lvl1pPr>
          </a:lstStyle>
          <a:p>
            <a:r>
              <a:t>switch</a:t>
            </a:r>
          </a:p>
        </p:txBody>
      </p:sp>
      <p:sp>
        <p:nvSpPr>
          <p:cNvPr id="170" name="Shape 170"/>
          <p:cNvSpPr/>
          <p:nvPr/>
        </p:nvSpPr>
        <p:spPr>
          <a:xfrm>
            <a:off x="6910084" y="3627437"/>
            <a:ext cx="553480" cy="41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300"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defRPr>
            </a:lvl1pPr>
          </a:lstStyle>
          <a:p>
            <a:r>
              <a:t>17,5</a:t>
            </a:r>
          </a:p>
        </p:txBody>
      </p:sp>
      <p:sp>
        <p:nvSpPr>
          <p:cNvPr id="171" name="Shape 171"/>
          <p:cNvSpPr/>
          <p:nvPr/>
        </p:nvSpPr>
        <p:spPr>
          <a:xfrm>
            <a:off x="3493348" y="1517886"/>
            <a:ext cx="437932" cy="508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300"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defRPr>
            </a:lvl1pPr>
          </a:lstStyle>
          <a:p>
            <a:r>
              <a:t>0,75</a:t>
            </a:r>
          </a:p>
        </p:txBody>
      </p:sp>
      <p:sp>
        <p:nvSpPr>
          <p:cNvPr id="172" name="Shape 172"/>
          <p:cNvSpPr/>
          <p:nvPr/>
        </p:nvSpPr>
        <p:spPr>
          <a:xfrm>
            <a:off x="5736858" y="6586479"/>
            <a:ext cx="432294" cy="739009"/>
          </a:xfrm>
          <a:prstGeom prst="line">
            <a:avLst/>
          </a:prstGeom>
          <a:ln w="635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73" name="Shape 173"/>
          <p:cNvSpPr/>
          <p:nvPr/>
        </p:nvSpPr>
        <p:spPr>
          <a:xfrm flipH="1" flipV="1">
            <a:off x="4067034" y="2358283"/>
            <a:ext cx="2073091" cy="1"/>
          </a:xfrm>
          <a:prstGeom prst="line">
            <a:avLst/>
          </a:prstGeom>
          <a:ln w="38100">
            <a:solidFill>
              <a:schemeClr val="accent6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flipV="1">
            <a:off x="6150278" y="2358283"/>
            <a:ext cx="1" cy="1150226"/>
          </a:xfrm>
          <a:prstGeom prst="line">
            <a:avLst/>
          </a:prstGeom>
          <a:ln w="38100">
            <a:solidFill>
              <a:schemeClr val="accent6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75" name="Shape 175"/>
          <p:cNvSpPr/>
          <p:nvPr/>
        </p:nvSpPr>
        <p:spPr>
          <a:xfrm flipH="1">
            <a:off x="4026874" y="7039517"/>
            <a:ext cx="1900315" cy="1"/>
          </a:xfrm>
          <a:prstGeom prst="line">
            <a:avLst/>
          </a:prstGeom>
          <a:ln w="38100">
            <a:solidFill>
              <a:schemeClr val="accent6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76" name="Shape 176"/>
          <p:cNvSpPr/>
          <p:nvPr/>
        </p:nvSpPr>
        <p:spPr>
          <a:xfrm flipV="1">
            <a:off x="5953005" y="7074520"/>
            <a:ext cx="1" cy="972411"/>
          </a:xfrm>
          <a:prstGeom prst="line">
            <a:avLst/>
          </a:prstGeom>
          <a:ln w="38100">
            <a:solidFill>
              <a:schemeClr val="accent6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5873539" y="3553173"/>
            <a:ext cx="553479" cy="41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300">
                <a:solidFill>
                  <a:schemeClr val="accent6">
                    <a:lumOff val="-8741"/>
                  </a:schemeClr>
                </a:solidFill>
              </a:defRPr>
            </a:lvl1pPr>
          </a:lstStyle>
          <a:p>
            <a:r>
              <a:t>12</a:t>
            </a:r>
          </a:p>
        </p:txBody>
      </p:sp>
      <p:sp>
        <p:nvSpPr>
          <p:cNvPr id="178" name="Shape 178"/>
          <p:cNvSpPr/>
          <p:nvPr/>
        </p:nvSpPr>
        <p:spPr>
          <a:xfrm>
            <a:off x="3435574" y="2152163"/>
            <a:ext cx="553480" cy="41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300">
                <a:solidFill>
                  <a:schemeClr val="accent6">
                    <a:lumOff val="-8741"/>
                  </a:schemeClr>
                </a:solidFill>
              </a:defRPr>
            </a:lvl1pPr>
          </a:lstStyle>
          <a:p>
            <a:r>
              <a:t>0,5</a:t>
            </a:r>
          </a:p>
        </p:txBody>
      </p:sp>
      <p:sp>
        <p:nvSpPr>
          <p:cNvPr id="179" name="Shape 179"/>
          <p:cNvSpPr/>
          <p:nvPr/>
        </p:nvSpPr>
        <p:spPr>
          <a:xfrm>
            <a:off x="5775581" y="8023480"/>
            <a:ext cx="553480" cy="41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300">
                <a:solidFill>
                  <a:schemeClr val="accent6">
                    <a:lumOff val="-8741"/>
                  </a:schemeClr>
                </a:solidFill>
              </a:defRPr>
            </a:lvl1pPr>
          </a:lstStyle>
          <a:p>
            <a:r>
              <a:t>16</a:t>
            </a:r>
          </a:p>
        </p:txBody>
      </p:sp>
      <p:sp>
        <p:nvSpPr>
          <p:cNvPr id="180" name="Shape 180"/>
          <p:cNvSpPr/>
          <p:nvPr/>
        </p:nvSpPr>
        <p:spPr>
          <a:xfrm>
            <a:off x="3546724" y="6843979"/>
            <a:ext cx="553479" cy="41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300">
                <a:solidFill>
                  <a:schemeClr val="accent6">
                    <a:lumOff val="-8741"/>
                  </a:schemeClr>
                </a:solidFill>
              </a:defRPr>
            </a:lvl1pPr>
          </a:lstStyle>
          <a:p>
            <a:r>
              <a:t>0,5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Article_-_Les_reseaux_de_neurones0000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339712"/>
            <a:ext cx="13004801" cy="790488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hape 183"/>
          <p:cNvSpPr/>
          <p:nvPr/>
        </p:nvSpPr>
        <p:spPr>
          <a:xfrm>
            <a:off x="6715416" y="713636"/>
            <a:ext cx="5580282" cy="2542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100"/>
            </a:pP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4387557" y="341624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</a:t>
            </a:r>
          </a:p>
        </p:txBody>
      </p:sp>
      <p:sp>
        <p:nvSpPr>
          <p:cNvPr id="185" name="Shape 185"/>
          <p:cNvSpPr/>
          <p:nvPr/>
        </p:nvSpPr>
        <p:spPr>
          <a:xfrm>
            <a:off x="10865284" y="5324374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100"/>
            </a:pP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3558607" y="381318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100"/>
            </a:pP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11328834" y="6411369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z</a:t>
            </a:r>
          </a:p>
        </p:txBody>
      </p:sp>
      <p:sp>
        <p:nvSpPr>
          <p:cNvPr id="188" name="Shape 188"/>
          <p:cNvSpPr/>
          <p:nvPr/>
        </p:nvSpPr>
        <p:spPr>
          <a:xfrm>
            <a:off x="4542166" y="692468"/>
            <a:ext cx="92674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g(z)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" name="Chart 190"/>
          <p:cNvGraphicFramePr/>
          <p:nvPr/>
        </p:nvGraphicFramePr>
        <p:xfrm>
          <a:off x="1155369" y="1555750"/>
          <a:ext cx="10357436" cy="6673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1" name="Shape 191"/>
          <p:cNvSpPr/>
          <p:nvPr/>
        </p:nvSpPr>
        <p:spPr>
          <a:xfrm>
            <a:off x="3575951" y="4368100"/>
            <a:ext cx="341602" cy="34160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100"/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2530162" y="4241800"/>
            <a:ext cx="341602" cy="341601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100"/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1253483" y="1778706"/>
            <a:ext cx="10497834" cy="6088238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4334452" y="5758103"/>
            <a:ext cx="341602" cy="34160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100"/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5309469" y="5429899"/>
            <a:ext cx="341602" cy="34160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100"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2116574" y="3301536"/>
            <a:ext cx="341602" cy="34160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100"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2530162" y="5429899"/>
            <a:ext cx="341602" cy="34160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100"/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6824373" y="5596383"/>
            <a:ext cx="341602" cy="34160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1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5778584" y="5470083"/>
            <a:ext cx="341602" cy="34160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100"/>
            </a:pP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7582875" y="6986387"/>
            <a:ext cx="341602" cy="34160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100"/>
            </a:pP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8557891" y="6658183"/>
            <a:ext cx="341602" cy="34160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100"/>
            </a:pP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5364997" y="4529820"/>
            <a:ext cx="341602" cy="341601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100"/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5778584" y="6658183"/>
            <a:ext cx="341602" cy="34160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100"/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3106835" y="5596383"/>
            <a:ext cx="341602" cy="34160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100"/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2061047" y="5470083"/>
            <a:ext cx="341602" cy="34160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100"/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3865337" y="6986387"/>
            <a:ext cx="341602" cy="34160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100"/>
            </a:pP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4840353" y="6658183"/>
            <a:ext cx="341602" cy="34160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100"/>
            </a:pP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1647459" y="4529820"/>
            <a:ext cx="341602" cy="341601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100"/>
            </a:pP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2061047" y="6658183"/>
            <a:ext cx="341602" cy="34160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100"/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8809093" y="3139816"/>
            <a:ext cx="341602" cy="341602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100"/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7763304" y="3013516"/>
            <a:ext cx="341602" cy="341602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100"/>
            </a:pP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8070033" y="4529820"/>
            <a:ext cx="341602" cy="341601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100"/>
            </a:pP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8557891" y="2224426"/>
            <a:ext cx="341602" cy="341601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100"/>
            </a:pP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7349717" y="2073252"/>
            <a:ext cx="341602" cy="341602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100"/>
            </a:pP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7763304" y="3968774"/>
            <a:ext cx="341602" cy="341602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100"/>
            </a:pP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8689457" y="3862232"/>
            <a:ext cx="341602" cy="341602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100"/>
            </a:pP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6824373" y="3447245"/>
            <a:ext cx="341602" cy="341602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100"/>
            </a:pP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9027007" y="5288322"/>
            <a:ext cx="341602" cy="341602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100"/>
            </a:pP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10422976" y="4924032"/>
            <a:ext cx="341602" cy="341602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100"/>
            </a:pP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6616623" y="2441640"/>
            <a:ext cx="341602" cy="341602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100"/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6824373" y="4452850"/>
            <a:ext cx="341602" cy="341602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100"/>
            </a:pP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3865337" y="2224426"/>
            <a:ext cx="341602" cy="341601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100"/>
            </a:pP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4840353" y="3013516"/>
            <a:ext cx="341602" cy="341602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100"/>
            </a:pP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5905584" y="2907324"/>
            <a:ext cx="341602" cy="341602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100"/>
            </a:pP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5785949" y="2441640"/>
            <a:ext cx="341602" cy="341602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100"/>
            </a:pP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5101718" y="2073252"/>
            <a:ext cx="341602" cy="341602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100"/>
            </a:pP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5785949" y="3629740"/>
            <a:ext cx="341602" cy="341602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100"/>
            </a:pP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9597714" y="2441640"/>
            <a:ext cx="341602" cy="341602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100"/>
            </a:pP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9683216" y="3447245"/>
            <a:ext cx="341602" cy="341602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100"/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10422976" y="2478426"/>
            <a:ext cx="341602" cy="341601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100"/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1508328" y="953334"/>
            <a:ext cx="238527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x</a:t>
            </a:r>
            <a:r>
              <a:rPr baseline="-5999"/>
              <a:t>1</a:t>
            </a:r>
            <a:r>
              <a:t> + x </a:t>
            </a:r>
            <a:r>
              <a:rPr baseline="-5999"/>
              <a:t>2</a:t>
            </a:r>
            <a:r>
              <a:t> &gt; 3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" name="Chart 233"/>
          <p:cNvGraphicFramePr/>
          <p:nvPr/>
        </p:nvGraphicFramePr>
        <p:xfrm>
          <a:off x="645697" y="1434135"/>
          <a:ext cx="10943495" cy="7542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" name="Chart 235"/>
          <p:cNvGraphicFramePr/>
          <p:nvPr/>
        </p:nvGraphicFramePr>
        <p:xfrm>
          <a:off x="62584" y="1279953"/>
          <a:ext cx="11573839" cy="6871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6" name="Shape 236"/>
          <p:cNvSpPr/>
          <p:nvPr/>
        </p:nvSpPr>
        <p:spPr>
          <a:xfrm>
            <a:off x="6221665" y="8404014"/>
            <a:ext cx="78030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-Θ</a:t>
            </a:r>
            <a:r>
              <a:rPr baseline="31999"/>
              <a:t>T</a:t>
            </a:r>
            <a:r>
              <a:t>X</a:t>
            </a:r>
          </a:p>
        </p:txBody>
      </p:sp>
      <p:sp>
        <p:nvSpPr>
          <p:cNvPr id="237" name="Shape 237"/>
          <p:cNvSpPr/>
          <p:nvPr/>
        </p:nvSpPr>
        <p:spPr>
          <a:xfrm>
            <a:off x="6242024" y="4552950"/>
            <a:ext cx="5207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-1</a:t>
            </a:r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Microsoft Macintosh PowerPoint</Application>
  <PresentationFormat>Personnalisé</PresentationFormat>
  <Paragraphs>118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Gill Sans</vt:lpstr>
      <vt:lpstr>Gill Sans Light</vt:lpstr>
      <vt:lpstr>Helvetica</vt:lpstr>
      <vt:lpstr>Helvetica Light</vt:lpstr>
      <vt:lpstr>Helvetica Neue</vt:lpstr>
      <vt:lpstr>White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Utilisateur de Microsoft Office</cp:lastModifiedBy>
  <cp:revision>2</cp:revision>
  <dcterms:modified xsi:type="dcterms:W3CDTF">2015-12-22T16:44:48Z</dcterms:modified>
</cp:coreProperties>
</file>