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41"/>
  </p:notesMasterIdLst>
  <p:handoutMasterIdLst>
    <p:handoutMasterId r:id="rId42"/>
  </p:handoutMasterIdLst>
  <p:sldIdLst>
    <p:sldId id="257" r:id="rId2"/>
    <p:sldId id="347" r:id="rId3"/>
    <p:sldId id="348" r:id="rId4"/>
    <p:sldId id="344" r:id="rId5"/>
    <p:sldId id="316" r:id="rId6"/>
    <p:sldId id="349" r:id="rId7"/>
    <p:sldId id="319" r:id="rId8"/>
    <p:sldId id="320" r:id="rId9"/>
    <p:sldId id="350" r:id="rId10"/>
    <p:sldId id="334" r:id="rId11"/>
    <p:sldId id="323" r:id="rId12"/>
    <p:sldId id="325" r:id="rId13"/>
    <p:sldId id="326" r:id="rId14"/>
    <p:sldId id="327" r:id="rId15"/>
    <p:sldId id="328" r:id="rId16"/>
    <p:sldId id="329" r:id="rId17"/>
    <p:sldId id="330" r:id="rId18"/>
    <p:sldId id="331" r:id="rId19"/>
    <p:sldId id="345" r:id="rId20"/>
    <p:sldId id="351" r:id="rId21"/>
    <p:sldId id="340" r:id="rId22"/>
    <p:sldId id="341" r:id="rId23"/>
    <p:sldId id="342" r:id="rId24"/>
    <p:sldId id="352" r:id="rId25"/>
    <p:sldId id="343" r:id="rId26"/>
    <p:sldId id="353" r:id="rId27"/>
    <p:sldId id="354" r:id="rId28"/>
    <p:sldId id="355" r:id="rId29"/>
    <p:sldId id="356" r:id="rId30"/>
    <p:sldId id="322" r:id="rId31"/>
    <p:sldId id="324" r:id="rId32"/>
    <p:sldId id="317" r:id="rId33"/>
    <p:sldId id="318" r:id="rId34"/>
    <p:sldId id="321" r:id="rId35"/>
    <p:sldId id="333" r:id="rId36"/>
    <p:sldId id="338" r:id="rId37"/>
    <p:sldId id="336" r:id="rId38"/>
    <p:sldId id="339" r:id="rId39"/>
    <p:sldId id="337" r:id="rId40"/>
  </p:sldIdLst>
  <p:sldSz cx="9144000" cy="6858000" type="screen4x3"/>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8B288FF-7F12-4BED-BE7B-A851BD775EA2}">
          <p14:sldIdLst>
            <p14:sldId id="257"/>
            <p14:sldId id="347"/>
          </p14:sldIdLst>
        </p14:section>
        <p14:section name="Motivation" id="{51F5359D-5B63-4A3B-9C53-B37E8DF0EB06}">
          <p14:sldIdLst>
            <p14:sldId id="348"/>
            <p14:sldId id="344"/>
            <p14:sldId id="316"/>
          </p14:sldIdLst>
        </p14:section>
        <p14:section name="Snapshot Isolation" id="{5E112AF3-E254-4702-BE2E-1C04F01CFFA9}">
          <p14:sldIdLst>
            <p14:sldId id="349"/>
            <p14:sldId id="319"/>
            <p14:sldId id="320"/>
          </p14:sldIdLst>
        </p14:section>
        <p14:section name="The Serial Safety Net" id="{0D3FFCAE-B295-4A08-81CB-FAE9B9F7EEC0}">
          <p14:sldIdLst>
            <p14:sldId id="350"/>
            <p14:sldId id="334"/>
            <p14:sldId id="323"/>
            <p14:sldId id="325"/>
            <p14:sldId id="326"/>
            <p14:sldId id="327"/>
            <p14:sldId id="328"/>
            <p14:sldId id="329"/>
            <p14:sldId id="330"/>
            <p14:sldId id="331"/>
            <p14:sldId id="345"/>
          </p14:sldIdLst>
        </p14:section>
        <p14:section name="Bewertung" id="{62A4F256-6F68-454D-9F60-0DD115C7251B}">
          <p14:sldIdLst>
            <p14:sldId id="351"/>
            <p14:sldId id="340"/>
            <p14:sldId id="341"/>
            <p14:sldId id="342"/>
          </p14:sldIdLst>
        </p14:section>
        <p14:section name="Zusammenfassung" id="{EA1B7CD2-0435-4FC8-8F4D-588AD1352B55}">
          <p14:sldIdLst>
            <p14:sldId id="352"/>
            <p14:sldId id="343"/>
          </p14:sldIdLst>
        </p14:section>
        <p14:section name="Persönliche Meinung" id="{8E77AAA9-6EBE-44F6-BF5F-38C2BC8442AB}">
          <p14:sldIdLst>
            <p14:sldId id="353"/>
            <p14:sldId id="354"/>
            <p14:sldId id="355"/>
          </p14:sldIdLst>
        </p14:section>
        <p14:section name="Quellen" id="{9B5A96F4-9F82-4C5E-A07A-8E59931B0C01}">
          <p14:sldIdLst>
            <p14:sldId id="356"/>
          </p14:sldIdLst>
        </p14:section>
        <p14:section name="Sonstige Folien" id="{63F2FD7F-90D4-4DE7-9A48-421F14A869DC}">
          <p14:sldIdLst>
            <p14:sldId id="322"/>
            <p14:sldId id="324"/>
          </p14:sldIdLst>
        </p14:section>
        <p14:section name="Isolation Rest" id="{0E1C3A4F-E37C-490B-8185-64FBE23989CF}">
          <p14:sldIdLst>
            <p14:sldId id="317"/>
            <p14:sldId id="318"/>
            <p14:sldId id="321"/>
          </p14:sldIdLst>
        </p14:section>
        <p14:section name="Implementierung" id="{F3904DAD-6516-47F3-85B5-DB83182D88E8}">
          <p14:sldIdLst>
            <p14:sldId id="333"/>
            <p14:sldId id="338"/>
            <p14:sldId id="336"/>
            <p14:sldId id="339"/>
            <p14:sldId id="337"/>
          </p14:sldIdLst>
        </p14:section>
      </p14:sectionLst>
    </p:ext>
    <p:ext uri="{EFAFB233-063F-42B5-8137-9DF3F51BA10A}">
      <p15:sldGuideLst xmlns:p15="http://schemas.microsoft.com/office/powerpoint/2012/main">
        <p15:guide id="4" pos="2880" userDrawn="1">
          <p15:clr>
            <a:srgbClr val="A4A3A4"/>
          </p15:clr>
        </p15:guide>
        <p15:guide id="5"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6F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10" autoAdjust="0"/>
    <p:restoredTop sz="71200" autoAdjust="0"/>
  </p:normalViewPr>
  <p:slideViewPr>
    <p:cSldViewPr snapToGrid="0" snapToObjects="1" showGuides="1">
      <p:cViewPr varScale="1">
        <p:scale>
          <a:sx n="119" d="100"/>
          <a:sy n="119" d="100"/>
        </p:scale>
        <p:origin x="3450" y="108"/>
      </p:cViewPr>
      <p:guideLst>
        <p:guide pos="2880"/>
        <p:guide orient="horz" pos="2160"/>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showGuides="1">
      <p:cViewPr varScale="1">
        <p:scale>
          <a:sx n="127" d="100"/>
          <a:sy n="127" d="100"/>
        </p:scale>
        <p:origin x="4908" y="1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601B19-BF63-FD4C-A9EA-0324E94238EB}" type="datetimeFigureOut">
              <a:rPr lang="en-US" smtClean="0"/>
              <a:t>12/3/2017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03D334-8DD0-2F4D-97A8-BD329E78488E}" type="slidenum">
              <a:rPr lang="en-US" smtClean="0"/>
              <a:t>‹Nr.›</a:t>
            </a:fld>
            <a:endParaRPr lang="en-US"/>
          </a:p>
        </p:txBody>
      </p:sp>
    </p:spTree>
    <p:extLst>
      <p:ext uri="{BB962C8B-B14F-4D97-AF65-F5344CB8AC3E}">
        <p14:creationId xmlns:p14="http://schemas.microsoft.com/office/powerpoint/2010/main" val="672373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2B5479-0561-F749-B798-DD28B1CCB083}" type="datetimeFigureOut">
              <a:rPr lang="en-US" smtClean="0"/>
              <a:t>12/3/2017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3233B-0651-8E4A-8608-15F37F01283E}" type="slidenum">
              <a:rPr lang="en-US" smtClean="0"/>
              <a:t>‹Nr.›</a:t>
            </a:fld>
            <a:endParaRPr lang="en-US"/>
          </a:p>
        </p:txBody>
      </p:sp>
    </p:spTree>
    <p:extLst>
      <p:ext uri="{BB962C8B-B14F-4D97-AF65-F5344CB8AC3E}">
        <p14:creationId xmlns:p14="http://schemas.microsoft.com/office/powerpoint/2010/main" val="211602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SSN setzt auf Concurrency Control Verfahren auf um Serialisierbarkeit zu garantieren (Read Committed oder Snapshot Isolation)</a:t>
            </a:r>
          </a:p>
        </p:txBody>
      </p:sp>
      <p:sp>
        <p:nvSpPr>
          <p:cNvPr id="4" name="Foliennummernplatzhalter 3"/>
          <p:cNvSpPr>
            <a:spLocks noGrp="1"/>
          </p:cNvSpPr>
          <p:nvPr>
            <p:ph type="sldNum" sz="quarter" idx="10"/>
          </p:nvPr>
        </p:nvSpPr>
        <p:spPr/>
        <p:txBody>
          <a:bodyPr/>
          <a:lstStyle/>
          <a:p>
            <a:fld id="{CAE3233B-0651-8E4A-8608-15F37F01283E}" type="slidenum">
              <a:rPr lang="en-US" smtClean="0"/>
              <a:t>1</a:t>
            </a:fld>
            <a:endParaRPr lang="en-US"/>
          </a:p>
        </p:txBody>
      </p:sp>
    </p:spTree>
    <p:extLst>
      <p:ext uri="{BB962C8B-B14F-4D97-AF65-F5344CB8AC3E}">
        <p14:creationId xmlns:p14="http://schemas.microsoft.com/office/powerpoint/2010/main" val="4228380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14:m>
                  <m:oMath xmlns:m="http://schemas.openxmlformats.org/officeDocument/2006/math">
                    <m:r>
                      <a:rPr lang="de-DE" i="1" smtClean="0">
                        <a:solidFill>
                          <a:schemeClr val="accent2"/>
                        </a:solidFill>
                        <a:latin typeface="Cambria Math" panose="02040503050406030204" pitchFamily="18" charset="0"/>
                        <a:ea typeface="Cambria Math" panose="02040503050406030204" pitchFamily="18" charset="0"/>
                      </a:rPr>
                      <m:t>𝜋</m:t>
                    </m:r>
                    <m:r>
                      <a:rPr lang="de-DE" b="0" i="1" smtClean="0">
                        <a:solidFill>
                          <a:schemeClr val="accent2"/>
                        </a:solidFill>
                        <a:latin typeface="Cambria Math" panose="02040503050406030204" pitchFamily="18" charset="0"/>
                        <a:ea typeface="Cambria Math" panose="02040503050406030204" pitchFamily="18" charset="0"/>
                      </a:rPr>
                      <m:t>(</m:t>
                    </m:r>
                    <m:r>
                      <a:rPr lang="de-DE" b="0" i="1" smtClean="0">
                        <a:solidFill>
                          <a:schemeClr val="accent2"/>
                        </a:solidFill>
                        <a:latin typeface="Cambria Math" panose="02040503050406030204" pitchFamily="18" charset="0"/>
                        <a:ea typeface="Cambria Math" panose="02040503050406030204" pitchFamily="18" charset="0"/>
                      </a:rPr>
                      <m:t>𝑇</m:t>
                    </m:r>
                    <m:r>
                      <a:rPr lang="de-DE" b="0" i="1" smtClean="0">
                        <a:solidFill>
                          <a:schemeClr val="accent2"/>
                        </a:solidFill>
                        <a:latin typeface="Cambria Math" panose="02040503050406030204" pitchFamily="18" charset="0"/>
                        <a:ea typeface="Cambria Math" panose="02040503050406030204" pitchFamily="18" charset="0"/>
                      </a:rPr>
                      <m:t>)</m:t>
                    </m:r>
                  </m:oMath>
                </a14:m>
                <a:r>
                  <a:rPr lang="de-DE">
                    <a:solidFill>
                      <a:schemeClr val="accent2"/>
                    </a:solidFill>
                  </a:rPr>
                  <a:t>: </a:t>
                </a:r>
                <a:r>
                  <a:rPr lang="de-DE"/>
                  <a:t>Commit-Zeit des ältesten Nachfolgers, der durch Back-Edges erreichbar ist</a:t>
                </a:r>
              </a:p>
              <a:p>
                <a14:m>
                  <m:oMath xmlns:m="http://schemas.openxmlformats.org/officeDocument/2006/math">
                    <m:r>
                      <a:rPr lang="de-DE" i="1" smtClean="0">
                        <a:solidFill>
                          <a:schemeClr val="accent1"/>
                        </a:solidFill>
                        <a:latin typeface="Cambria Math" panose="02040503050406030204" pitchFamily="18" charset="0"/>
                        <a:ea typeface="Cambria Math" panose="02040503050406030204" pitchFamily="18" charset="0"/>
                      </a:rPr>
                      <m:t>𝜂</m:t>
                    </m:r>
                    <m:r>
                      <a:rPr lang="de-DE" b="0" i="1" smtClean="0">
                        <a:solidFill>
                          <a:schemeClr val="accent1"/>
                        </a:solidFill>
                        <a:latin typeface="Cambria Math" panose="02040503050406030204" pitchFamily="18" charset="0"/>
                        <a:ea typeface="Cambria Math" panose="02040503050406030204" pitchFamily="18" charset="0"/>
                      </a:rPr>
                      <m:t>(</m:t>
                    </m:r>
                    <m:r>
                      <a:rPr lang="de-DE" b="0" i="1" smtClean="0">
                        <a:solidFill>
                          <a:schemeClr val="accent1"/>
                        </a:solidFill>
                        <a:latin typeface="Cambria Math" panose="02040503050406030204" pitchFamily="18" charset="0"/>
                        <a:ea typeface="Cambria Math" panose="02040503050406030204" pitchFamily="18" charset="0"/>
                      </a:rPr>
                      <m:t>𝑇</m:t>
                    </m:r>
                    <m:r>
                      <a:rPr lang="de-DE" b="0" i="1" smtClean="0">
                        <a:solidFill>
                          <a:schemeClr val="accent1"/>
                        </a:solidFill>
                        <a:latin typeface="Cambria Math" panose="02040503050406030204" pitchFamily="18" charset="0"/>
                        <a:ea typeface="Cambria Math" panose="02040503050406030204" pitchFamily="18" charset="0"/>
                      </a:rPr>
                      <m:t>)</m:t>
                    </m:r>
                  </m:oMath>
                </a14:m>
                <a:r>
                  <a:rPr lang="de-DE">
                    <a:solidFill>
                      <a:schemeClr val="accent1"/>
                    </a:solidFill>
                  </a:rPr>
                  <a:t>: </a:t>
                </a:r>
                <a:r>
                  <a:rPr lang="de-DE"/>
                  <a:t>Commit-Zeit des zuletzt committeten Vorgängers von </a:t>
                </a:r>
                <a14:m>
                  <m:oMath xmlns:m="http://schemas.openxmlformats.org/officeDocument/2006/math">
                    <m:r>
                      <a:rPr lang="de-DE" i="1" smtClean="0">
                        <a:latin typeface="Cambria Math" panose="02040503050406030204" pitchFamily="18" charset="0"/>
                      </a:rPr>
                      <m:t>𝑇</m:t>
                    </m:r>
                  </m:oMath>
                </a14:m>
                <a:endParaRPr lang="de-DE"/>
              </a:p>
            </p:txBody>
          </p:sp>
        </mc:Choice>
        <mc:Fallback xmlns="">
          <p:sp>
            <p:nvSpPr>
              <p:cNvPr id="3" name="Notizenplatzhalter 2"/>
              <p:cNvSpPr>
                <a:spLocks noGrp="1"/>
              </p:cNvSpPr>
              <p:nvPr>
                <p:ph type="body" idx="1"/>
              </p:nvPr>
            </p:nvSpPr>
            <p:spPr/>
            <p:txBody>
              <a:bodyPr/>
              <a:lstStyle/>
              <a:p>
                <a:r>
                  <a:rPr lang="de-DE" i="0">
                    <a:solidFill>
                      <a:schemeClr val="accent2"/>
                    </a:solidFill>
                    <a:latin typeface="Cambria Math" panose="02040503050406030204" pitchFamily="18" charset="0"/>
                    <a:ea typeface="Cambria Math" panose="02040503050406030204" pitchFamily="18" charset="0"/>
                  </a:rPr>
                  <a:t>𝜋</a:t>
                </a:r>
                <a:r>
                  <a:rPr lang="de-DE" b="0" i="0">
                    <a:solidFill>
                      <a:schemeClr val="accent2"/>
                    </a:solidFill>
                    <a:latin typeface="Cambria Math" panose="02040503050406030204" pitchFamily="18" charset="0"/>
                    <a:ea typeface="Cambria Math" panose="02040503050406030204" pitchFamily="18" charset="0"/>
                  </a:rPr>
                  <a:t>(𝑇)</a:t>
                </a:r>
                <a:r>
                  <a:rPr lang="de-DE">
                    <a:solidFill>
                      <a:schemeClr val="accent2"/>
                    </a:solidFill>
                  </a:rPr>
                  <a:t>: </a:t>
                </a:r>
                <a:r>
                  <a:rPr lang="de-DE"/>
                  <a:t>Commit-Zeit des ältesten Nachfolgers, der durch Back-Edges erreichbar ist</a:t>
                </a:r>
              </a:p>
              <a:p>
                <a:r>
                  <a:rPr lang="de-DE" i="0">
                    <a:solidFill>
                      <a:schemeClr val="accent1"/>
                    </a:solidFill>
                    <a:latin typeface="Cambria Math" panose="02040503050406030204" pitchFamily="18" charset="0"/>
                    <a:ea typeface="Cambria Math" panose="02040503050406030204" pitchFamily="18" charset="0"/>
                  </a:rPr>
                  <a:t>𝜂</a:t>
                </a:r>
                <a:r>
                  <a:rPr lang="de-DE" b="0" i="0">
                    <a:solidFill>
                      <a:schemeClr val="accent1"/>
                    </a:solidFill>
                    <a:latin typeface="Cambria Math" panose="02040503050406030204" pitchFamily="18" charset="0"/>
                    <a:ea typeface="Cambria Math" panose="02040503050406030204" pitchFamily="18" charset="0"/>
                  </a:rPr>
                  <a:t>(𝑇)</a:t>
                </a:r>
                <a:r>
                  <a:rPr lang="de-DE">
                    <a:solidFill>
                      <a:schemeClr val="accent1"/>
                    </a:solidFill>
                  </a:rPr>
                  <a:t>: </a:t>
                </a:r>
                <a:r>
                  <a:rPr lang="de-DE"/>
                  <a:t>Commit-Zeit des zuletzt committeten Vorgängers von </a:t>
                </a:r>
                <a:r>
                  <a:rPr lang="de-DE" i="0">
                    <a:latin typeface="Cambria Math" panose="02040503050406030204" pitchFamily="18" charset="0"/>
                  </a:rPr>
                  <a:t>𝑇</a:t>
                </a:r>
                <a:endParaRPr lang="de-DE"/>
              </a:p>
            </p:txBody>
          </p:sp>
        </mc:Fallback>
      </mc:AlternateContent>
      <p:sp>
        <p:nvSpPr>
          <p:cNvPr id="4" name="Foliennummernplatzhalter 3"/>
          <p:cNvSpPr>
            <a:spLocks noGrp="1"/>
          </p:cNvSpPr>
          <p:nvPr>
            <p:ph type="sldNum" sz="quarter" idx="10"/>
          </p:nvPr>
        </p:nvSpPr>
        <p:spPr/>
        <p:txBody>
          <a:bodyPr/>
          <a:lstStyle/>
          <a:p>
            <a:fld id="{CAE3233B-0651-8E4A-8608-15F37F01283E}" type="slidenum">
              <a:rPr lang="en-US" smtClean="0"/>
              <a:t>19</a:t>
            </a:fld>
            <a:endParaRPr lang="en-US"/>
          </a:p>
        </p:txBody>
      </p:sp>
    </p:spTree>
    <p:extLst>
      <p:ext uri="{BB962C8B-B14F-4D97-AF65-F5344CB8AC3E}">
        <p14:creationId xmlns:p14="http://schemas.microsoft.com/office/powerpoint/2010/main" val="2908318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Kompletten TPC-C Mix laufen lassen</a:t>
            </a:r>
          </a:p>
          <a:p>
            <a:r>
              <a:rPr lang="de-DE"/>
              <a:t>Nur Payment Transaktion untersuchen -&gt; schreibintensiv</a:t>
            </a:r>
          </a:p>
          <a:p>
            <a:r>
              <a:rPr lang="de-DE"/>
              <a:t>Ohne Retry -&gt; abgebrochene Transaktionen werden weggeworfen</a:t>
            </a:r>
          </a:p>
          <a:p>
            <a:r>
              <a:rPr lang="de-DE"/>
              <a:t>SSI leidet hier unter Overhead und unnötigen Transaktionsabbrüchen</a:t>
            </a:r>
          </a:p>
          <a:p>
            <a:r>
              <a:rPr lang="de-DE"/>
              <a:t>Beide SSN fast gleich gut</a:t>
            </a:r>
          </a:p>
          <a:p>
            <a:r>
              <a:rPr lang="de-DE"/>
              <a:t>RC etwas schneller, da einige Fälle erlaubt sind, die bei SI nicht erlaubt sind</a:t>
            </a:r>
          </a:p>
          <a:p>
            <a:r>
              <a:rPr lang="de-DE"/>
              <a:t>SSN fast doppelt so gut wie SSI</a:t>
            </a:r>
          </a:p>
          <a:p>
            <a:r>
              <a:rPr lang="de-DE"/>
              <a:t>OCC für schreibintensive Transaktionen gut geeignet</a:t>
            </a:r>
          </a:p>
          <a:p>
            <a:endParaRPr lang="de-DE"/>
          </a:p>
          <a:p>
            <a:r>
              <a:rPr lang="de-DE"/>
              <a:t>Mit retry:</a:t>
            </a:r>
          </a:p>
          <a:p>
            <a:r>
              <a:rPr lang="de-DE"/>
              <a:t>OCC kann nicht mit hoher Nebenläufigkeit umgehen</a:t>
            </a:r>
          </a:p>
          <a:p>
            <a:r>
              <a:rPr lang="de-DE"/>
              <a:t>Viel mit Retrys beschäftigt</a:t>
            </a:r>
          </a:p>
          <a:p>
            <a:r>
              <a:rPr lang="de-DE"/>
              <a:t>Ansonsten wie ohne retry -&gt; robust</a:t>
            </a:r>
          </a:p>
        </p:txBody>
      </p:sp>
      <p:sp>
        <p:nvSpPr>
          <p:cNvPr id="4" name="Foliennummernplatzhalter 3"/>
          <p:cNvSpPr>
            <a:spLocks noGrp="1"/>
          </p:cNvSpPr>
          <p:nvPr>
            <p:ph type="sldNum" sz="quarter" idx="10"/>
          </p:nvPr>
        </p:nvSpPr>
        <p:spPr/>
        <p:txBody>
          <a:bodyPr/>
          <a:lstStyle/>
          <a:p>
            <a:fld id="{CAE3233B-0651-8E4A-8608-15F37F01283E}" type="slidenum">
              <a:rPr lang="en-US" smtClean="0"/>
              <a:t>22</a:t>
            </a:fld>
            <a:endParaRPr lang="en-US"/>
          </a:p>
        </p:txBody>
      </p:sp>
    </p:spTree>
    <p:extLst>
      <p:ext uri="{BB962C8B-B14F-4D97-AF65-F5344CB8AC3E}">
        <p14:creationId xmlns:p14="http://schemas.microsoft.com/office/powerpoint/2010/main" val="1604014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Kompletter TPC-C Mix</a:t>
            </a:r>
          </a:p>
          <a:p>
            <a:r>
              <a:rPr lang="de-DE"/>
              <a:t>Links ähnlich wie letzte Grafik</a:t>
            </a:r>
          </a:p>
          <a:p>
            <a:r>
              <a:rPr lang="de-DE"/>
              <a:t>Unten rechts am interessantesten:</a:t>
            </a:r>
          </a:p>
          <a:p>
            <a:r>
              <a:rPr lang="de-DE"/>
              <a:t>SSI geht schnell hoch, fällt danach aber wieder</a:t>
            </a:r>
          </a:p>
          <a:p>
            <a:r>
              <a:rPr lang="de-DE"/>
              <a:t>OCC besonders gering: Bekommt keine wirkliche Arbeit erledigt; Viele innere Konflikte bei Nebenläufigkeit -&gt; wenige Transaktionen pro Sekunde -&gt; Wenige aborts</a:t>
            </a:r>
          </a:p>
        </p:txBody>
      </p:sp>
      <p:sp>
        <p:nvSpPr>
          <p:cNvPr id="4" name="Foliennummernplatzhalter 3"/>
          <p:cNvSpPr>
            <a:spLocks noGrp="1"/>
          </p:cNvSpPr>
          <p:nvPr>
            <p:ph type="sldNum" sz="quarter" idx="10"/>
          </p:nvPr>
        </p:nvSpPr>
        <p:spPr/>
        <p:txBody>
          <a:bodyPr/>
          <a:lstStyle/>
          <a:p>
            <a:fld id="{CAE3233B-0651-8E4A-8608-15F37F01283E}" type="slidenum">
              <a:rPr lang="en-US" smtClean="0"/>
              <a:t>23</a:t>
            </a:fld>
            <a:endParaRPr lang="en-US"/>
          </a:p>
        </p:txBody>
      </p:sp>
    </p:spTree>
    <p:extLst>
      <p:ext uri="{BB962C8B-B14F-4D97-AF65-F5344CB8AC3E}">
        <p14:creationId xmlns:p14="http://schemas.microsoft.com/office/powerpoint/2010/main" val="3877098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CAE3233B-0651-8E4A-8608-15F37F01283E}" type="slidenum">
              <a:rPr lang="en-US" smtClean="0"/>
              <a:t>26</a:t>
            </a:fld>
            <a:endParaRPr lang="en-US"/>
          </a:p>
        </p:txBody>
      </p:sp>
    </p:spTree>
    <p:extLst>
      <p:ext uri="{BB962C8B-B14F-4D97-AF65-F5344CB8AC3E}">
        <p14:creationId xmlns:p14="http://schemas.microsoft.com/office/powerpoint/2010/main" val="1571693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Unten rechts</a:t>
            </a:r>
          </a:p>
          <a:p>
            <a:endParaRPr lang="de-DE"/>
          </a:p>
          <a:p>
            <a:r>
              <a:rPr lang="de-DE"/>
              <a:t>warum steigt SSI hier und fällt danach wieder?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p>
          <a:p>
            <a:pPr marL="0" marR="0" lvl="0" indent="0" algn="l" defTabSz="914400" rtl="0" eaLnBrk="1" fontAlgn="auto" latinLnBrk="0" hangingPunct="1">
              <a:lnSpc>
                <a:spcPct val="100000"/>
              </a:lnSpc>
              <a:spcBef>
                <a:spcPts val="0"/>
              </a:spcBef>
              <a:spcAft>
                <a:spcPts val="0"/>
              </a:spcAft>
              <a:buClrTx/>
              <a:buSzTx/>
              <a:buFontTx/>
              <a:buNone/>
              <a:tabLst/>
              <a:defRPr/>
            </a:pPr>
            <a:r>
              <a:rPr lang="de-DE"/>
              <a:t>Vorhin begründet: OCC besonders gering: Bekommt keine wirkliche Arbeit erledigt; Viele innere Konflikte bei Nebenläufigkeit -&gt; wenige Transaktionen pro Sekunde -&gt; Wenige aborts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a:t>Dieser Effekt bei den anderen Verfahren?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p>
          <a:p>
            <a:pPr marL="0" marR="0" lvl="0" indent="0" algn="l" defTabSz="914400" rtl="0" eaLnBrk="1" fontAlgn="auto" latinLnBrk="0" hangingPunct="1">
              <a:lnSpc>
                <a:spcPct val="100000"/>
              </a:lnSpc>
              <a:spcBef>
                <a:spcPts val="0"/>
              </a:spcBef>
              <a:spcAft>
                <a:spcPts val="0"/>
              </a:spcAft>
              <a:buClrTx/>
              <a:buSzTx/>
              <a:buFontTx/>
              <a:buNone/>
              <a:tabLst/>
              <a:defRPr/>
            </a:pPr>
            <a:r>
              <a:rPr lang="de-DE"/>
              <a:t>SSI: Begründung: Temporal Skew: Schreiben auf Wert, der nach Snapshot überschrieben wurde -&gt; Trifft auch auf SI zu?</a:t>
            </a:r>
          </a:p>
        </p:txBody>
      </p:sp>
      <p:sp>
        <p:nvSpPr>
          <p:cNvPr id="4" name="Foliennummernplatzhalter 3"/>
          <p:cNvSpPr>
            <a:spLocks noGrp="1"/>
          </p:cNvSpPr>
          <p:nvPr>
            <p:ph type="sldNum" sz="quarter" idx="10"/>
          </p:nvPr>
        </p:nvSpPr>
        <p:spPr/>
        <p:txBody>
          <a:bodyPr/>
          <a:lstStyle/>
          <a:p>
            <a:fld id="{CAE3233B-0651-8E4A-8608-15F37F01283E}" type="slidenum">
              <a:rPr lang="en-US" smtClean="0"/>
              <a:t>28</a:t>
            </a:fld>
            <a:endParaRPr lang="en-US"/>
          </a:p>
        </p:txBody>
      </p:sp>
    </p:spTree>
    <p:extLst>
      <p:ext uri="{BB962C8B-B14F-4D97-AF65-F5344CB8AC3E}">
        <p14:creationId xmlns:p14="http://schemas.microsoft.com/office/powerpoint/2010/main" val="2361064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Wiederholung aus AIDBMS</a:t>
            </a:r>
          </a:p>
          <a:p>
            <a:endParaRPr lang="de-DE"/>
          </a:p>
          <a:p>
            <a:r>
              <a:rPr lang="de-DE"/>
              <a:t>Lost Update: T1 und T2 schreiben parallel auf Wert, nach Commit geht einer der beiden Operationen verloren</a:t>
            </a:r>
          </a:p>
          <a:p>
            <a:r>
              <a:rPr lang="de-DE"/>
              <a:t>Dirty Read: T2 liest Daten von T1, bevor T1 committet</a:t>
            </a:r>
          </a:p>
          <a:p>
            <a:r>
              <a:rPr lang="de-DE"/>
              <a:t>Non-Repeatable Read: T1 liest einen Wert, T2 überschreibt, beim erneuten Lesen durch T1 liest diese den veränderten Wert</a:t>
            </a:r>
          </a:p>
          <a:p>
            <a:r>
              <a:rPr lang="de-DE"/>
              <a:t>Phantom Read: siehe Folie</a:t>
            </a:r>
          </a:p>
        </p:txBody>
      </p:sp>
      <p:sp>
        <p:nvSpPr>
          <p:cNvPr id="4" name="Foliennummernplatzhalter 3"/>
          <p:cNvSpPr>
            <a:spLocks noGrp="1"/>
          </p:cNvSpPr>
          <p:nvPr>
            <p:ph type="sldNum" sz="quarter" idx="10"/>
          </p:nvPr>
        </p:nvSpPr>
        <p:spPr/>
        <p:txBody>
          <a:bodyPr/>
          <a:lstStyle/>
          <a:p>
            <a:fld id="{CAE3233B-0651-8E4A-8608-15F37F01283E}" type="slidenum">
              <a:rPr lang="en-US" smtClean="0"/>
              <a:t>32</a:t>
            </a:fld>
            <a:endParaRPr lang="en-US"/>
          </a:p>
        </p:txBody>
      </p:sp>
    </p:spTree>
    <p:extLst>
      <p:ext uri="{BB962C8B-B14F-4D97-AF65-F5344CB8AC3E}">
        <p14:creationId xmlns:p14="http://schemas.microsoft.com/office/powerpoint/2010/main" val="2420236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Klassische Isolationslevel</a:t>
            </a:r>
          </a:p>
          <a:p>
            <a:r>
              <a:rPr lang="de-DE"/>
              <a:t>Serializable im Vortrag teilweise synonym mit Repeatable Read</a:t>
            </a:r>
          </a:p>
          <a:p>
            <a:r>
              <a:rPr lang="de-DE"/>
              <a:t>Um Phantom Read kümmern wir uns nicht -&gt; SSN lässt sich leicht erweitern um das auch noch auszuschließen</a:t>
            </a:r>
          </a:p>
        </p:txBody>
      </p:sp>
      <p:sp>
        <p:nvSpPr>
          <p:cNvPr id="4" name="Foliennummernplatzhalter 3"/>
          <p:cNvSpPr>
            <a:spLocks noGrp="1"/>
          </p:cNvSpPr>
          <p:nvPr>
            <p:ph type="sldNum" sz="quarter" idx="10"/>
          </p:nvPr>
        </p:nvSpPr>
        <p:spPr/>
        <p:txBody>
          <a:bodyPr/>
          <a:lstStyle/>
          <a:p>
            <a:fld id="{CAE3233B-0651-8E4A-8608-15F37F01283E}" type="slidenum">
              <a:rPr lang="en-US" smtClean="0"/>
              <a:t>33</a:t>
            </a:fld>
            <a:endParaRPr lang="en-US"/>
          </a:p>
        </p:txBody>
      </p:sp>
    </p:spTree>
    <p:extLst>
      <p:ext uri="{BB962C8B-B14F-4D97-AF65-F5344CB8AC3E}">
        <p14:creationId xmlns:p14="http://schemas.microsoft.com/office/powerpoint/2010/main" val="1154617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SI baut auf MVCC auf</a:t>
            </a:r>
          </a:p>
          <a:p>
            <a:endParaRPr lang="de-DE"/>
          </a:p>
        </p:txBody>
      </p:sp>
      <p:sp>
        <p:nvSpPr>
          <p:cNvPr id="4" name="Foliennummernplatzhalter 3"/>
          <p:cNvSpPr>
            <a:spLocks noGrp="1"/>
          </p:cNvSpPr>
          <p:nvPr>
            <p:ph type="sldNum" sz="quarter" idx="10"/>
          </p:nvPr>
        </p:nvSpPr>
        <p:spPr/>
        <p:txBody>
          <a:bodyPr/>
          <a:lstStyle/>
          <a:p>
            <a:fld id="{CAE3233B-0651-8E4A-8608-15F37F01283E}" type="slidenum">
              <a:rPr lang="en-US" smtClean="0"/>
              <a:t>34</a:t>
            </a:fld>
            <a:endParaRPr lang="en-US"/>
          </a:p>
        </p:txBody>
      </p:sp>
    </p:spTree>
    <p:extLst>
      <p:ext uri="{BB962C8B-B14F-4D97-AF65-F5344CB8AC3E}">
        <p14:creationId xmlns:p14="http://schemas.microsoft.com/office/powerpoint/2010/main" val="307749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Read-Set wird beim Commit benötigt um überschreibende Transaktionen zu erkennen</a:t>
            </a:r>
          </a:p>
          <a:p>
            <a:endParaRPr lang="de-DE"/>
          </a:p>
          <a:p>
            <a:r>
              <a:rPr lang="de-DE"/>
              <a:t>Write Protokoll funktioniert ähnlich wie Read</a:t>
            </a:r>
          </a:p>
        </p:txBody>
      </p:sp>
      <p:sp>
        <p:nvSpPr>
          <p:cNvPr id="4" name="Foliennummernplatzhalter 3"/>
          <p:cNvSpPr>
            <a:spLocks noGrp="1"/>
          </p:cNvSpPr>
          <p:nvPr>
            <p:ph type="sldNum" sz="quarter" idx="10"/>
          </p:nvPr>
        </p:nvSpPr>
        <p:spPr/>
        <p:txBody>
          <a:bodyPr/>
          <a:lstStyle/>
          <a:p>
            <a:fld id="{CAE3233B-0651-8E4A-8608-15F37F01283E}" type="slidenum">
              <a:rPr lang="en-US" smtClean="0"/>
              <a:t>37</a:t>
            </a:fld>
            <a:endParaRPr lang="en-US"/>
          </a:p>
        </p:txBody>
      </p:sp>
    </p:spTree>
    <p:extLst>
      <p:ext uri="{BB962C8B-B14F-4D97-AF65-F5344CB8AC3E}">
        <p14:creationId xmlns:p14="http://schemas.microsoft.com/office/powerpoint/2010/main" val="894358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Wir wollen nach unten rechts;</a:t>
            </a:r>
          </a:p>
          <a:p>
            <a:r>
              <a:rPr lang="de-DE"/>
              <a:t>Serialisierbare Verfahren erfordern hohen Overhead und führen zu teilweise unnötigen Abbrüchen</a:t>
            </a:r>
          </a:p>
          <a:p>
            <a:r>
              <a:rPr lang="de-DE"/>
              <a:t>Verwerfen von gültigen Schedules</a:t>
            </a:r>
          </a:p>
          <a:p>
            <a:r>
              <a:rPr lang="de-DE"/>
              <a:t>Funktioniert noch schlechter bei paralleler Hardware -&gt; skaliert schlecht</a:t>
            </a:r>
          </a:p>
          <a:p>
            <a:r>
              <a:rPr lang="de-DE"/>
              <a:t>Moderne Hardware: In Memory Operationen -&gt; wenig I/O Last -&gt; Mehr Fokus auf Concurrency Control</a:t>
            </a:r>
          </a:p>
          <a:p>
            <a:r>
              <a:rPr lang="de-DE"/>
              <a:t>2PL = Two Phase Locking</a:t>
            </a:r>
          </a:p>
          <a:p>
            <a:r>
              <a:rPr lang="de-DE"/>
              <a:t>SSI = Serializable Snapshot Isolation</a:t>
            </a:r>
          </a:p>
          <a:p>
            <a:r>
              <a:rPr lang="de-DE"/>
              <a:t>SI = Snapshot Isolation</a:t>
            </a:r>
          </a:p>
          <a:p>
            <a:r>
              <a:rPr lang="de-DE"/>
              <a:t>RCL = Read Committed mit Locks</a:t>
            </a:r>
          </a:p>
          <a:p>
            <a:r>
              <a:rPr lang="de-DE"/>
              <a:t>RC = Read Committed</a:t>
            </a:r>
          </a:p>
          <a:p>
            <a:r>
              <a:rPr lang="de-DE"/>
              <a:t>No CC = Alles ist erlaubt</a:t>
            </a:r>
          </a:p>
        </p:txBody>
      </p:sp>
      <p:sp>
        <p:nvSpPr>
          <p:cNvPr id="4" name="Foliennummernplatzhalter 3"/>
          <p:cNvSpPr>
            <a:spLocks noGrp="1"/>
          </p:cNvSpPr>
          <p:nvPr>
            <p:ph type="sldNum" sz="quarter" idx="10"/>
          </p:nvPr>
        </p:nvSpPr>
        <p:spPr/>
        <p:txBody>
          <a:bodyPr/>
          <a:lstStyle/>
          <a:p>
            <a:fld id="{CAE3233B-0651-8E4A-8608-15F37F01283E}" type="slidenum">
              <a:rPr lang="en-US" smtClean="0"/>
              <a:t>4</a:t>
            </a:fld>
            <a:endParaRPr lang="en-US"/>
          </a:p>
        </p:txBody>
      </p:sp>
    </p:spTree>
    <p:extLst>
      <p:ext uri="{BB962C8B-B14F-4D97-AF65-F5344CB8AC3E}">
        <p14:creationId xmlns:p14="http://schemas.microsoft.com/office/powerpoint/2010/main" val="975392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CAE3233B-0651-8E4A-8608-15F37F01283E}" type="slidenum">
              <a:rPr lang="en-US" smtClean="0"/>
              <a:t>5</a:t>
            </a:fld>
            <a:endParaRPr lang="en-US"/>
          </a:p>
        </p:txBody>
      </p:sp>
    </p:spTree>
    <p:extLst>
      <p:ext uri="{BB962C8B-B14F-4D97-AF65-F5344CB8AC3E}">
        <p14:creationId xmlns:p14="http://schemas.microsoft.com/office/powerpoint/2010/main" val="3126370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Wiederholung aus AIDBMS</a:t>
            </a:r>
          </a:p>
          <a:p>
            <a:endParaRPr lang="de-DE"/>
          </a:p>
        </p:txBody>
      </p:sp>
      <p:sp>
        <p:nvSpPr>
          <p:cNvPr id="4" name="Foliennummernplatzhalter 3"/>
          <p:cNvSpPr>
            <a:spLocks noGrp="1"/>
          </p:cNvSpPr>
          <p:nvPr>
            <p:ph type="sldNum" sz="quarter" idx="10"/>
          </p:nvPr>
        </p:nvSpPr>
        <p:spPr/>
        <p:txBody>
          <a:bodyPr/>
          <a:lstStyle/>
          <a:p>
            <a:fld id="{CAE3233B-0651-8E4A-8608-15F37F01283E}" type="slidenum">
              <a:rPr lang="en-US" smtClean="0"/>
              <a:t>7</a:t>
            </a:fld>
            <a:endParaRPr lang="en-US"/>
          </a:p>
        </p:txBody>
      </p:sp>
    </p:spTree>
    <p:extLst>
      <p:ext uri="{BB962C8B-B14F-4D97-AF65-F5344CB8AC3E}">
        <p14:creationId xmlns:p14="http://schemas.microsoft.com/office/powerpoint/2010/main" val="336812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Haben wir in AIDBMS nicht drüber gesprochen</a:t>
            </a:r>
          </a:p>
          <a:p>
            <a:r>
              <a:rPr lang="de-DE"/>
              <a:t>Skew -&gt; schräg laufen</a:t>
            </a:r>
          </a:p>
          <a:p>
            <a:r>
              <a:rPr lang="de-DE"/>
              <a:t>Transaktionen greifen über Kreuz auf Werte zu</a:t>
            </a:r>
          </a:p>
          <a:p>
            <a:endParaRPr lang="de-DE"/>
          </a:p>
          <a:p>
            <a:r>
              <a:rPr lang="de-DE"/>
              <a:t>Serializable Snapshot Isolation (SSI) verhindert dies</a:t>
            </a:r>
          </a:p>
          <a:p>
            <a:endParaRPr lang="de-DE"/>
          </a:p>
          <a:p>
            <a:r>
              <a:rPr lang="de-DE"/>
              <a:t>Anderes Beispiel: Ein Ehepaar hat zwei Konten A und B, dessen summiertes Guthaben immer über 0 sein muss. Initiale Werte A= 40, B=50. Transaktionen T1, T2 laufen parallel wobei T1 80 von A und T2 80 von B abheben möchte. Nach SI sehen beide nur den initialen Status der Konten, weshalb die Operation für beide erlaubt ist. Die Summe der beiden Konten ist nach der Operation allerdings unter 0, weshalb der Plan nicht serialisierbar ist.</a:t>
            </a:r>
          </a:p>
          <a:p>
            <a:r>
              <a:rPr lang="de-DE" sz="1200" kern="1200">
                <a:solidFill>
                  <a:schemeClr val="tx1"/>
                </a:solidFill>
                <a:effectLst/>
                <a:latin typeface="+mn-lt"/>
                <a:ea typeface="+mn-ea"/>
                <a:cs typeface="+mn-cs"/>
              </a:rPr>
              <a:t>R1(A0,40) R2(A0,40) R1(B0,50) R2(B0,50) W1(A1,-40) C1 W2(B2,-30) C2</a:t>
            </a:r>
            <a:endParaRPr lang="de-DE"/>
          </a:p>
        </p:txBody>
      </p:sp>
      <p:sp>
        <p:nvSpPr>
          <p:cNvPr id="4" name="Foliennummernplatzhalter 3"/>
          <p:cNvSpPr>
            <a:spLocks noGrp="1"/>
          </p:cNvSpPr>
          <p:nvPr>
            <p:ph type="sldNum" sz="quarter" idx="10"/>
          </p:nvPr>
        </p:nvSpPr>
        <p:spPr/>
        <p:txBody>
          <a:bodyPr/>
          <a:lstStyle/>
          <a:p>
            <a:fld id="{CAE3233B-0651-8E4A-8608-15F37F01283E}" type="slidenum">
              <a:rPr lang="en-US" smtClean="0"/>
              <a:t>8</a:t>
            </a:fld>
            <a:endParaRPr lang="en-US"/>
          </a:p>
        </p:txBody>
      </p:sp>
    </p:spTree>
    <p:extLst>
      <p:ext uri="{BB962C8B-B14F-4D97-AF65-F5344CB8AC3E}">
        <p14:creationId xmlns:p14="http://schemas.microsoft.com/office/powerpoint/2010/main" val="3452885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Beim Commit wird eine Transaktion dem Graphen hinzugefügt</a:t>
            </a:r>
          </a:p>
        </p:txBody>
      </p:sp>
      <p:sp>
        <p:nvSpPr>
          <p:cNvPr id="4" name="Foliennummernplatzhalter 3"/>
          <p:cNvSpPr>
            <a:spLocks noGrp="1"/>
          </p:cNvSpPr>
          <p:nvPr>
            <p:ph type="sldNum" sz="quarter" idx="10"/>
          </p:nvPr>
        </p:nvSpPr>
        <p:spPr/>
        <p:txBody>
          <a:bodyPr/>
          <a:lstStyle/>
          <a:p>
            <a:fld id="{CAE3233B-0651-8E4A-8608-15F37F01283E}" type="slidenum">
              <a:rPr lang="en-US" smtClean="0"/>
              <a:t>11</a:t>
            </a:fld>
            <a:endParaRPr lang="en-US"/>
          </a:p>
        </p:txBody>
      </p:sp>
    </p:spTree>
    <p:extLst>
      <p:ext uri="{BB962C8B-B14F-4D97-AF65-F5344CB8AC3E}">
        <p14:creationId xmlns:p14="http://schemas.microsoft.com/office/powerpoint/2010/main" val="2552327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14:m>
                  <m:oMath xmlns:m="http://schemas.openxmlformats.org/officeDocument/2006/math">
                    <m:r>
                      <a:rPr lang="de-DE" i="1" smtClean="0">
                        <a:latin typeface="Cambria Math" panose="02040503050406030204" pitchFamily="18" charset="0"/>
                        <a:ea typeface="Cambria Math" panose="02040503050406030204" pitchFamily="18" charset="0"/>
                      </a:rPr>
                      <m:t>𝜋</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𝑇</m:t>
                    </m:r>
                    <m:r>
                      <a:rPr lang="de-DE" b="0" i="1" smtClean="0">
                        <a:latin typeface="Cambria Math" panose="02040503050406030204" pitchFamily="18" charset="0"/>
                        <a:ea typeface="Cambria Math" panose="02040503050406030204" pitchFamily="18" charset="0"/>
                      </a:rPr>
                      <m:t>)</m:t>
                    </m:r>
                  </m:oMath>
                </a14:m>
                <a:r>
                  <a:rPr lang="de-DE"/>
                  <a:t>:  Einfach b* nach</a:t>
                </a:r>
                <a:r>
                  <a:rPr lang="de-DE" baseline="0"/>
                  <a:t> unten folgen</a:t>
                </a:r>
                <a:endParaRPr lang="de-DE"/>
              </a:p>
            </p:txBody>
          </p:sp>
        </mc:Choice>
        <mc:Fallback xmlns="">
          <p:sp>
            <p:nvSpPr>
              <p:cNvPr id="3" name="Notizenplatzhalter 2"/>
              <p:cNvSpPr>
                <a:spLocks noGrp="1"/>
              </p:cNvSpPr>
              <p:nvPr>
                <p:ph type="body" idx="1"/>
              </p:nvPr>
            </p:nvSpPr>
            <p:spPr/>
            <p:txBody>
              <a:bodyPr/>
              <a:lstStyle/>
              <a:p>
                <a:r>
                  <a:rPr lang="de-DE" i="0">
                    <a:latin typeface="Cambria Math" panose="02040503050406030204" pitchFamily="18" charset="0"/>
                    <a:ea typeface="Cambria Math" panose="02040503050406030204" pitchFamily="18" charset="0"/>
                  </a:rPr>
                  <a:t>𝜋</a:t>
                </a:r>
                <a:r>
                  <a:rPr lang="de-DE" b="0" i="0">
                    <a:latin typeface="Cambria Math" panose="02040503050406030204" pitchFamily="18" charset="0"/>
                    <a:ea typeface="Cambria Math" panose="02040503050406030204" pitchFamily="18" charset="0"/>
                  </a:rPr>
                  <a:t>(𝑇)</a:t>
                </a:r>
                <a:r>
                  <a:rPr lang="de-DE"/>
                  <a:t>:  Einfach b* nach</a:t>
                </a:r>
                <a:r>
                  <a:rPr lang="de-DE" baseline="0"/>
                  <a:t> unten folgen</a:t>
                </a:r>
                <a:endParaRPr lang="de-DE"/>
              </a:p>
            </p:txBody>
          </p:sp>
        </mc:Fallback>
      </mc:AlternateContent>
      <p:sp>
        <p:nvSpPr>
          <p:cNvPr id="4" name="Foliennummernplatzhalter 3"/>
          <p:cNvSpPr>
            <a:spLocks noGrp="1"/>
          </p:cNvSpPr>
          <p:nvPr>
            <p:ph type="sldNum" sz="quarter" idx="10"/>
          </p:nvPr>
        </p:nvSpPr>
        <p:spPr/>
        <p:txBody>
          <a:bodyPr/>
          <a:lstStyle/>
          <a:p>
            <a:fld id="{CAE3233B-0651-8E4A-8608-15F37F01283E}" type="slidenum">
              <a:rPr lang="en-US" smtClean="0"/>
              <a:t>14</a:t>
            </a:fld>
            <a:endParaRPr lang="en-US"/>
          </a:p>
        </p:txBody>
      </p:sp>
    </p:spTree>
    <p:extLst>
      <p:ext uri="{BB962C8B-B14F-4D97-AF65-F5344CB8AC3E}">
        <p14:creationId xmlns:p14="http://schemas.microsoft.com/office/powerpoint/2010/main" val="690062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14:m>
                  <m:oMath xmlns:m="http://schemas.openxmlformats.org/officeDocument/2006/math">
                    <m:r>
                      <a:rPr lang="de-DE" i="1" smtClean="0">
                        <a:solidFill>
                          <a:schemeClr val="accent2"/>
                        </a:solidFill>
                        <a:latin typeface="Cambria Math" panose="02040503050406030204" pitchFamily="18" charset="0"/>
                        <a:ea typeface="Cambria Math" panose="02040503050406030204" pitchFamily="18" charset="0"/>
                      </a:rPr>
                      <m:t>𝜋</m:t>
                    </m:r>
                    <m:r>
                      <a:rPr lang="de-DE" b="0" i="1" smtClean="0">
                        <a:solidFill>
                          <a:schemeClr val="accent2"/>
                        </a:solidFill>
                        <a:latin typeface="Cambria Math" panose="02040503050406030204" pitchFamily="18" charset="0"/>
                        <a:ea typeface="Cambria Math" panose="02040503050406030204" pitchFamily="18" charset="0"/>
                      </a:rPr>
                      <m:t>(</m:t>
                    </m:r>
                    <m:r>
                      <a:rPr lang="de-DE" b="0" i="1" smtClean="0">
                        <a:solidFill>
                          <a:schemeClr val="accent2"/>
                        </a:solidFill>
                        <a:latin typeface="Cambria Math" panose="02040503050406030204" pitchFamily="18" charset="0"/>
                        <a:ea typeface="Cambria Math" panose="02040503050406030204" pitchFamily="18" charset="0"/>
                      </a:rPr>
                      <m:t>𝑇</m:t>
                    </m:r>
                    <m:r>
                      <a:rPr lang="de-DE" b="0" i="1" smtClean="0">
                        <a:solidFill>
                          <a:schemeClr val="accent2"/>
                        </a:solidFill>
                        <a:latin typeface="Cambria Math" panose="02040503050406030204" pitchFamily="18" charset="0"/>
                        <a:ea typeface="Cambria Math" panose="02040503050406030204" pitchFamily="18" charset="0"/>
                      </a:rPr>
                      <m:t>)</m:t>
                    </m:r>
                  </m:oMath>
                </a14:m>
                <a:r>
                  <a:rPr lang="de-DE">
                    <a:solidFill>
                      <a:schemeClr val="accent2"/>
                    </a:solidFill>
                  </a:rPr>
                  <a:t>: </a:t>
                </a:r>
                <a:r>
                  <a:rPr lang="de-DE"/>
                  <a:t>Commit-Zeit des ältesten Nachfolgers, der durch Back-Edges erreichbar ist</a:t>
                </a:r>
              </a:p>
              <a:p>
                <a14:m>
                  <m:oMath xmlns:m="http://schemas.openxmlformats.org/officeDocument/2006/math">
                    <m:r>
                      <a:rPr lang="de-DE" i="1" smtClean="0">
                        <a:solidFill>
                          <a:schemeClr val="accent1"/>
                        </a:solidFill>
                        <a:latin typeface="Cambria Math" panose="02040503050406030204" pitchFamily="18" charset="0"/>
                        <a:ea typeface="Cambria Math" panose="02040503050406030204" pitchFamily="18" charset="0"/>
                      </a:rPr>
                      <m:t>𝜂</m:t>
                    </m:r>
                    <m:r>
                      <a:rPr lang="de-DE" b="0" i="1" smtClean="0">
                        <a:solidFill>
                          <a:schemeClr val="accent1"/>
                        </a:solidFill>
                        <a:latin typeface="Cambria Math" panose="02040503050406030204" pitchFamily="18" charset="0"/>
                        <a:ea typeface="Cambria Math" panose="02040503050406030204" pitchFamily="18" charset="0"/>
                      </a:rPr>
                      <m:t>(</m:t>
                    </m:r>
                    <m:r>
                      <a:rPr lang="de-DE" b="0" i="1" smtClean="0">
                        <a:solidFill>
                          <a:schemeClr val="accent1"/>
                        </a:solidFill>
                        <a:latin typeface="Cambria Math" panose="02040503050406030204" pitchFamily="18" charset="0"/>
                        <a:ea typeface="Cambria Math" panose="02040503050406030204" pitchFamily="18" charset="0"/>
                      </a:rPr>
                      <m:t>𝑇</m:t>
                    </m:r>
                    <m:r>
                      <a:rPr lang="de-DE" b="0" i="1" smtClean="0">
                        <a:solidFill>
                          <a:schemeClr val="accent1"/>
                        </a:solidFill>
                        <a:latin typeface="Cambria Math" panose="02040503050406030204" pitchFamily="18" charset="0"/>
                        <a:ea typeface="Cambria Math" panose="02040503050406030204" pitchFamily="18" charset="0"/>
                      </a:rPr>
                      <m:t>)</m:t>
                    </m:r>
                  </m:oMath>
                </a14:m>
                <a:r>
                  <a:rPr lang="de-DE">
                    <a:solidFill>
                      <a:schemeClr val="accent1"/>
                    </a:solidFill>
                  </a:rPr>
                  <a:t>: </a:t>
                </a:r>
                <a:r>
                  <a:rPr lang="de-DE"/>
                  <a:t>Commit-Zeit des zuletzt committeten Vorgängers von </a:t>
                </a:r>
                <a14:m>
                  <m:oMath xmlns:m="http://schemas.openxmlformats.org/officeDocument/2006/math">
                    <m:r>
                      <a:rPr lang="de-DE" i="1" smtClean="0">
                        <a:latin typeface="Cambria Math" panose="02040503050406030204" pitchFamily="18" charset="0"/>
                      </a:rPr>
                      <m:t>𝑇</m:t>
                    </m:r>
                  </m:oMath>
                </a14:m>
                <a:endParaRPr lang="de-DE"/>
              </a:p>
            </p:txBody>
          </p:sp>
        </mc:Choice>
        <mc:Fallback xmlns="">
          <p:sp>
            <p:nvSpPr>
              <p:cNvPr id="3" name="Notizenplatzhalter 2"/>
              <p:cNvSpPr>
                <a:spLocks noGrp="1"/>
              </p:cNvSpPr>
              <p:nvPr>
                <p:ph type="body" idx="1"/>
              </p:nvPr>
            </p:nvSpPr>
            <p:spPr/>
            <p:txBody>
              <a:bodyPr/>
              <a:lstStyle/>
              <a:p>
                <a:r>
                  <a:rPr lang="de-DE" i="0">
                    <a:solidFill>
                      <a:schemeClr val="accent2"/>
                    </a:solidFill>
                    <a:latin typeface="Cambria Math" panose="02040503050406030204" pitchFamily="18" charset="0"/>
                    <a:ea typeface="Cambria Math" panose="02040503050406030204" pitchFamily="18" charset="0"/>
                  </a:rPr>
                  <a:t>𝜋</a:t>
                </a:r>
                <a:r>
                  <a:rPr lang="de-DE" b="0" i="0">
                    <a:solidFill>
                      <a:schemeClr val="accent2"/>
                    </a:solidFill>
                    <a:latin typeface="Cambria Math" panose="02040503050406030204" pitchFamily="18" charset="0"/>
                    <a:ea typeface="Cambria Math" panose="02040503050406030204" pitchFamily="18" charset="0"/>
                  </a:rPr>
                  <a:t>(𝑇)</a:t>
                </a:r>
                <a:r>
                  <a:rPr lang="de-DE">
                    <a:solidFill>
                      <a:schemeClr val="accent2"/>
                    </a:solidFill>
                  </a:rPr>
                  <a:t>: </a:t>
                </a:r>
                <a:r>
                  <a:rPr lang="de-DE"/>
                  <a:t>Commit-Zeit des ältesten Nachfolgers, der durch Back-Edges erreichbar ist</a:t>
                </a:r>
              </a:p>
              <a:p>
                <a:r>
                  <a:rPr lang="de-DE" i="0">
                    <a:solidFill>
                      <a:schemeClr val="accent1"/>
                    </a:solidFill>
                    <a:latin typeface="Cambria Math" panose="02040503050406030204" pitchFamily="18" charset="0"/>
                    <a:ea typeface="Cambria Math" panose="02040503050406030204" pitchFamily="18" charset="0"/>
                  </a:rPr>
                  <a:t>𝜂</a:t>
                </a:r>
                <a:r>
                  <a:rPr lang="de-DE" b="0" i="0">
                    <a:solidFill>
                      <a:schemeClr val="accent1"/>
                    </a:solidFill>
                    <a:latin typeface="Cambria Math" panose="02040503050406030204" pitchFamily="18" charset="0"/>
                    <a:ea typeface="Cambria Math" panose="02040503050406030204" pitchFamily="18" charset="0"/>
                  </a:rPr>
                  <a:t>(𝑇)</a:t>
                </a:r>
                <a:r>
                  <a:rPr lang="de-DE">
                    <a:solidFill>
                      <a:schemeClr val="accent1"/>
                    </a:solidFill>
                  </a:rPr>
                  <a:t>: </a:t>
                </a:r>
                <a:r>
                  <a:rPr lang="de-DE"/>
                  <a:t>Commit-Zeit des zuletzt committeten Vorgängers von </a:t>
                </a:r>
                <a:r>
                  <a:rPr lang="de-DE" i="0">
                    <a:latin typeface="Cambria Math" panose="02040503050406030204" pitchFamily="18" charset="0"/>
                  </a:rPr>
                  <a:t>𝑇</a:t>
                </a:r>
                <a:endParaRPr lang="de-DE"/>
              </a:p>
            </p:txBody>
          </p:sp>
        </mc:Fallback>
      </mc:AlternateContent>
      <p:sp>
        <p:nvSpPr>
          <p:cNvPr id="4" name="Foliennummernplatzhalter 3"/>
          <p:cNvSpPr>
            <a:spLocks noGrp="1"/>
          </p:cNvSpPr>
          <p:nvPr>
            <p:ph type="sldNum" sz="quarter" idx="10"/>
          </p:nvPr>
        </p:nvSpPr>
        <p:spPr/>
        <p:txBody>
          <a:bodyPr/>
          <a:lstStyle/>
          <a:p>
            <a:fld id="{CAE3233B-0651-8E4A-8608-15F37F01283E}" type="slidenum">
              <a:rPr lang="en-US" smtClean="0"/>
              <a:t>15</a:t>
            </a:fld>
            <a:endParaRPr lang="en-US"/>
          </a:p>
        </p:txBody>
      </p:sp>
    </p:spTree>
    <p:extLst>
      <p:ext uri="{BB962C8B-B14F-4D97-AF65-F5344CB8AC3E}">
        <p14:creationId xmlns:p14="http://schemas.microsoft.com/office/powerpoint/2010/main" val="1761097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Vereinfachung 1: ansonsten wäre der zweite Teil der Ungleichung false</a:t>
            </a:r>
          </a:p>
          <a:p>
            <a:r>
              <a:rPr lang="de-DE"/>
              <a:t>	</a:t>
            </a:r>
            <a:r>
              <a:rPr lang="de-DE">
                <a:sym typeface="Wingdings" panose="05000000000000000000" pitchFamily="2" charset="2"/>
              </a:rPr>
              <a:t> Berechnung kann zum Commit Zeitpunkt von T passieren</a:t>
            </a:r>
          </a:p>
          <a:p>
            <a:r>
              <a:rPr lang="de-DE"/>
              <a:t>Vereinfachung 2: größtmögliches c(U) erleichtert den ersten Teil der Ungleichung zu erfüllen</a:t>
            </a:r>
          </a:p>
        </p:txBody>
      </p:sp>
      <p:sp>
        <p:nvSpPr>
          <p:cNvPr id="4" name="Foliennummernplatzhalter 3"/>
          <p:cNvSpPr>
            <a:spLocks noGrp="1"/>
          </p:cNvSpPr>
          <p:nvPr>
            <p:ph type="sldNum" sz="quarter" idx="10"/>
          </p:nvPr>
        </p:nvSpPr>
        <p:spPr/>
        <p:txBody>
          <a:bodyPr/>
          <a:lstStyle/>
          <a:p>
            <a:fld id="{CAE3233B-0651-8E4A-8608-15F37F01283E}" type="slidenum">
              <a:rPr lang="en-US" smtClean="0"/>
              <a:t>18</a:t>
            </a:fld>
            <a:endParaRPr lang="en-US"/>
          </a:p>
        </p:txBody>
      </p:sp>
    </p:spTree>
    <p:extLst>
      <p:ext uri="{BB962C8B-B14F-4D97-AF65-F5344CB8AC3E}">
        <p14:creationId xmlns:p14="http://schemas.microsoft.com/office/powerpoint/2010/main" val="438191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45058" y="990971"/>
            <a:ext cx="6805022" cy="642521"/>
          </a:xfrm>
        </p:spPr>
        <p:txBody>
          <a:bodyPr/>
          <a:lstStyle>
            <a:lvl1pPr algn="ctr">
              <a:defRPr sz="2400" spc="0"/>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8D877B3-D348-4611-9BDB-C5374591D951}" type="slidenum">
              <a:rPr lang="en-US" smtClean="0"/>
              <a:pPr/>
              <a:t>‹Nr.›</a:t>
            </a:fld>
            <a:endParaRPr lang="en-US"/>
          </a:p>
        </p:txBody>
      </p:sp>
      <p:cxnSp>
        <p:nvCxnSpPr>
          <p:cNvPr id="6" name="Straight Connector 5"/>
          <p:cNvCxnSpPr/>
          <p:nvPr userDrawn="1"/>
        </p:nvCxnSpPr>
        <p:spPr>
          <a:xfrm flipV="1">
            <a:off x="4472126" y="724640"/>
            <a:ext cx="199748" cy="26633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1" y="1151447"/>
            <a:ext cx="739067" cy="985421"/>
            <a:chOff x="0" y="2148396"/>
            <a:chExt cx="985423" cy="985421"/>
          </a:xfrm>
        </p:grpSpPr>
        <p:cxnSp>
          <p:nvCxnSpPr>
            <p:cNvPr id="10" name="Straight Connector 9"/>
            <p:cNvCxnSpPr/>
            <p:nvPr userDrawn="1"/>
          </p:nvCxnSpPr>
          <p:spPr>
            <a:xfrm flipV="1">
              <a:off x="0" y="2148396"/>
              <a:ext cx="985421" cy="985421"/>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985421" y="2148396"/>
              <a:ext cx="0" cy="575245"/>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07988" y="2148396"/>
              <a:ext cx="577435"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flipV="1">
            <a:off x="7850080" y="4670684"/>
            <a:ext cx="1297588" cy="1730116"/>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27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45058" y="990971"/>
            <a:ext cx="6805022" cy="642521"/>
          </a:xfrm>
        </p:spPr>
        <p:txBody>
          <a:bodyPr/>
          <a:lstStyle>
            <a:lvl1pPr algn="ctr">
              <a:defRPr sz="2400" spc="0"/>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8D877B3-D348-4611-9BDB-C5374591D951}" type="slidenum">
              <a:rPr lang="en-US" smtClean="0"/>
              <a:pPr/>
              <a:t>‹Nr.›</a:t>
            </a:fld>
            <a:endParaRPr lang="en-US"/>
          </a:p>
        </p:txBody>
      </p:sp>
      <p:cxnSp>
        <p:nvCxnSpPr>
          <p:cNvPr id="6" name="Straight Connector 5"/>
          <p:cNvCxnSpPr/>
          <p:nvPr userDrawn="1"/>
        </p:nvCxnSpPr>
        <p:spPr>
          <a:xfrm flipV="1">
            <a:off x="4472126" y="724640"/>
            <a:ext cx="199748" cy="26633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1" y="1151447"/>
            <a:ext cx="739067" cy="985421"/>
            <a:chOff x="0" y="2148396"/>
            <a:chExt cx="985423" cy="985421"/>
          </a:xfrm>
        </p:grpSpPr>
        <p:cxnSp>
          <p:nvCxnSpPr>
            <p:cNvPr id="10" name="Straight Connector 9"/>
            <p:cNvCxnSpPr/>
            <p:nvPr userDrawn="1"/>
          </p:nvCxnSpPr>
          <p:spPr>
            <a:xfrm flipV="1">
              <a:off x="0" y="2148396"/>
              <a:ext cx="985421" cy="985421"/>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985421" y="2148396"/>
              <a:ext cx="0" cy="575245"/>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07988" y="2148396"/>
              <a:ext cx="577435"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flipV="1">
            <a:off x="7850080" y="4670684"/>
            <a:ext cx="1297588" cy="1730116"/>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5" name="Inhaltsplatzhalter 4">
            <a:extLst>
              <a:ext uri="{FF2B5EF4-FFF2-40B4-BE49-F238E27FC236}">
                <a16:creationId xmlns:a16="http://schemas.microsoft.com/office/drawing/2014/main" id="{2C97EC5A-6651-4875-86DF-1406CCA1CC00}"/>
              </a:ext>
            </a:extLst>
          </p:cNvPr>
          <p:cNvSpPr>
            <a:spLocks noGrp="1"/>
          </p:cNvSpPr>
          <p:nvPr>
            <p:ph sz="quarter" idx="11"/>
          </p:nvPr>
        </p:nvSpPr>
        <p:spPr>
          <a:xfrm>
            <a:off x="1045059" y="1846263"/>
            <a:ext cx="6805130" cy="4287837"/>
          </a:xfrm>
        </p:spPr>
        <p:txBody>
          <a:bodyPr/>
          <a:lstStyle>
            <a:lvl1pPr>
              <a:defRPr sz="1800"/>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455742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‹Nr.›</a:t>
            </a:fld>
            <a:endParaRPr lang="en-US"/>
          </a:p>
        </p:txBody>
      </p:sp>
      <p:grpSp>
        <p:nvGrpSpPr>
          <p:cNvPr id="18" name="Group 17"/>
          <p:cNvGrpSpPr/>
          <p:nvPr userDrawn="1"/>
        </p:nvGrpSpPr>
        <p:grpSpPr>
          <a:xfrm>
            <a:off x="1" y="1151447"/>
            <a:ext cx="739067" cy="985421"/>
            <a:chOff x="0" y="2148396"/>
            <a:chExt cx="985423" cy="985421"/>
          </a:xfrm>
        </p:grpSpPr>
        <p:cxnSp>
          <p:nvCxnSpPr>
            <p:cNvPr id="10" name="Straight Connector 9"/>
            <p:cNvCxnSpPr/>
            <p:nvPr userDrawn="1"/>
          </p:nvCxnSpPr>
          <p:spPr>
            <a:xfrm flipV="1">
              <a:off x="0" y="2148396"/>
              <a:ext cx="985421" cy="985421"/>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985421" y="2148396"/>
              <a:ext cx="0" cy="575245"/>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07988" y="2148396"/>
              <a:ext cx="577435"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flipV="1">
            <a:off x="7850080" y="4670684"/>
            <a:ext cx="1297588" cy="1730116"/>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943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‹Nr.›</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Picture Placeholder 8"/>
          <p:cNvSpPr>
            <a:spLocks noGrp="1"/>
          </p:cNvSpPr>
          <p:nvPr>
            <p:ph type="pic" sz="quarter" idx="12"/>
          </p:nvPr>
        </p:nvSpPr>
        <p:spPr>
          <a:xfrm>
            <a:off x="4030266" y="2"/>
            <a:ext cx="4275534" cy="6857999"/>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900">
                <a:solidFill>
                  <a:schemeClr val="tx1"/>
                </a:solidFill>
              </a:defRPr>
            </a:lvl1pPr>
          </a:lstStyle>
          <a:p>
            <a:endParaRPr lang="en-US"/>
          </a:p>
        </p:txBody>
      </p:sp>
      <p:sp>
        <p:nvSpPr>
          <p:cNvPr id="5" name="Rectangle 4"/>
          <p:cNvSpPr/>
          <p:nvPr userDrawn="1"/>
        </p:nvSpPr>
        <p:spPr>
          <a:xfrm>
            <a:off x="8305800" y="0"/>
            <a:ext cx="8382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6" name="Group 5"/>
          <p:cNvGrpSpPr/>
          <p:nvPr userDrawn="1"/>
        </p:nvGrpSpPr>
        <p:grpSpPr>
          <a:xfrm>
            <a:off x="1" y="1151447"/>
            <a:ext cx="739067" cy="985421"/>
            <a:chOff x="0" y="2148396"/>
            <a:chExt cx="985423" cy="985421"/>
          </a:xfrm>
        </p:grpSpPr>
        <p:cxnSp>
          <p:nvCxnSpPr>
            <p:cNvPr id="7" name="Straight Connector 6"/>
            <p:cNvCxnSpPr/>
            <p:nvPr userDrawn="1"/>
          </p:nvCxnSpPr>
          <p:spPr>
            <a:xfrm flipV="1">
              <a:off x="0" y="2148396"/>
              <a:ext cx="985421" cy="985421"/>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985421" y="2148396"/>
              <a:ext cx="0" cy="575245"/>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407988" y="2148396"/>
              <a:ext cx="577435"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‹Nr.›</a:t>
            </a:fld>
            <a:endParaRPr lang="en-US"/>
          </a:p>
        </p:txBody>
      </p:sp>
      <p:grpSp>
        <p:nvGrpSpPr>
          <p:cNvPr id="18" name="Group 17"/>
          <p:cNvGrpSpPr/>
          <p:nvPr userDrawn="1"/>
        </p:nvGrpSpPr>
        <p:grpSpPr>
          <a:xfrm>
            <a:off x="1" y="1151447"/>
            <a:ext cx="739067" cy="985421"/>
            <a:chOff x="0" y="2148396"/>
            <a:chExt cx="985423" cy="985421"/>
          </a:xfrm>
        </p:grpSpPr>
        <p:cxnSp>
          <p:nvCxnSpPr>
            <p:cNvPr id="10" name="Straight Connector 9"/>
            <p:cNvCxnSpPr/>
            <p:nvPr userDrawn="1"/>
          </p:nvCxnSpPr>
          <p:spPr>
            <a:xfrm flipV="1">
              <a:off x="0" y="2148396"/>
              <a:ext cx="985421" cy="985421"/>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985421" y="2148396"/>
              <a:ext cx="0" cy="575245"/>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07988" y="2148396"/>
              <a:ext cx="577435"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sp>
        <p:nvSpPr>
          <p:cNvPr id="11" name="Picture Placeholder 8"/>
          <p:cNvSpPr>
            <a:spLocks noGrp="1"/>
          </p:cNvSpPr>
          <p:nvPr>
            <p:ph type="pic" sz="quarter" idx="12"/>
          </p:nvPr>
        </p:nvSpPr>
        <p:spPr>
          <a:xfrm>
            <a:off x="1478131" y="3156334"/>
            <a:ext cx="3396833" cy="3701667"/>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900">
                <a:solidFill>
                  <a:schemeClr val="tx1"/>
                </a:solidFill>
              </a:defRPr>
            </a:lvl1pPr>
          </a:lstStyle>
          <a:p>
            <a:endParaRPr lang="en-US"/>
          </a:p>
        </p:txBody>
      </p:sp>
      <p:sp>
        <p:nvSpPr>
          <p:cNvPr id="15" name="Picture Placeholder 8"/>
          <p:cNvSpPr>
            <a:spLocks noGrp="1"/>
          </p:cNvSpPr>
          <p:nvPr>
            <p:ph type="pic" sz="quarter" idx="13"/>
          </p:nvPr>
        </p:nvSpPr>
        <p:spPr>
          <a:xfrm>
            <a:off x="4932803" y="3156334"/>
            <a:ext cx="3396833" cy="3701667"/>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900">
                <a:solidFill>
                  <a:schemeClr val="tx1"/>
                </a:solidFill>
              </a:defRPr>
            </a:lvl1pPr>
          </a:lstStyle>
          <a:p>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‹Nr.›</a:t>
            </a:fld>
            <a:endParaRPr lang="en-US"/>
          </a:p>
        </p:txBody>
      </p:sp>
      <p:grpSp>
        <p:nvGrpSpPr>
          <p:cNvPr id="18" name="Group 17"/>
          <p:cNvGrpSpPr/>
          <p:nvPr userDrawn="1"/>
        </p:nvGrpSpPr>
        <p:grpSpPr>
          <a:xfrm>
            <a:off x="1" y="1151447"/>
            <a:ext cx="739067" cy="985421"/>
            <a:chOff x="0" y="2148396"/>
            <a:chExt cx="985423" cy="985421"/>
          </a:xfrm>
        </p:grpSpPr>
        <p:cxnSp>
          <p:nvCxnSpPr>
            <p:cNvPr id="10" name="Straight Connector 9"/>
            <p:cNvCxnSpPr/>
            <p:nvPr userDrawn="1"/>
          </p:nvCxnSpPr>
          <p:spPr>
            <a:xfrm flipV="1">
              <a:off x="0" y="2148396"/>
              <a:ext cx="985421" cy="985421"/>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985421" y="2148396"/>
              <a:ext cx="0" cy="575245"/>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07988" y="2148396"/>
              <a:ext cx="577435"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sp>
        <p:nvSpPr>
          <p:cNvPr id="11" name="Picture Placeholder 8"/>
          <p:cNvSpPr>
            <a:spLocks noGrp="1"/>
          </p:cNvSpPr>
          <p:nvPr>
            <p:ph type="pic" sz="quarter" idx="12"/>
          </p:nvPr>
        </p:nvSpPr>
        <p:spPr>
          <a:xfrm>
            <a:off x="-1" y="4120308"/>
            <a:ext cx="2255704" cy="2737692"/>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900">
                <a:solidFill>
                  <a:schemeClr val="tx1"/>
                </a:solidFill>
              </a:defRPr>
            </a:lvl1pPr>
          </a:lstStyle>
          <a:p>
            <a:endParaRPr lang="en-US"/>
          </a:p>
        </p:txBody>
      </p:sp>
      <p:sp>
        <p:nvSpPr>
          <p:cNvPr id="14" name="Picture Placeholder 8"/>
          <p:cNvSpPr>
            <a:spLocks noGrp="1"/>
          </p:cNvSpPr>
          <p:nvPr>
            <p:ph type="pic" sz="quarter" idx="13"/>
          </p:nvPr>
        </p:nvSpPr>
        <p:spPr>
          <a:xfrm>
            <a:off x="2297017" y="4120308"/>
            <a:ext cx="2255704" cy="2737692"/>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900">
                <a:solidFill>
                  <a:schemeClr val="tx1"/>
                </a:solidFill>
              </a:defRPr>
            </a:lvl1pPr>
          </a:lstStyle>
          <a:p>
            <a:endParaRPr lang="en-US"/>
          </a:p>
        </p:txBody>
      </p:sp>
      <p:sp>
        <p:nvSpPr>
          <p:cNvPr id="17" name="Picture Placeholder 8"/>
          <p:cNvSpPr>
            <a:spLocks noGrp="1"/>
          </p:cNvSpPr>
          <p:nvPr>
            <p:ph type="pic" sz="quarter" idx="14"/>
          </p:nvPr>
        </p:nvSpPr>
        <p:spPr>
          <a:xfrm>
            <a:off x="4594035" y="4120308"/>
            <a:ext cx="2255704" cy="2737692"/>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900">
                <a:solidFill>
                  <a:schemeClr val="tx1"/>
                </a:solidFill>
              </a:defRPr>
            </a:lvl1pPr>
          </a:lstStyle>
          <a:p>
            <a:endParaRPr lang="en-US"/>
          </a:p>
        </p:txBody>
      </p:sp>
      <p:sp>
        <p:nvSpPr>
          <p:cNvPr id="19" name="Picture Placeholder 8"/>
          <p:cNvSpPr>
            <a:spLocks noGrp="1"/>
          </p:cNvSpPr>
          <p:nvPr>
            <p:ph type="pic" sz="quarter" idx="15"/>
          </p:nvPr>
        </p:nvSpPr>
        <p:spPr>
          <a:xfrm>
            <a:off x="6891051" y="4120308"/>
            <a:ext cx="2255704" cy="2737692"/>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900">
                <a:solidFill>
                  <a:schemeClr val="tx1"/>
                </a:solidFill>
              </a:defRPr>
            </a:lvl1pPr>
          </a:lstStyle>
          <a:p>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66850" y="1257300"/>
            <a:ext cx="6391275" cy="1028700"/>
          </a:xfrm>
          <a:prstGeom prst="rect">
            <a:avLst/>
          </a:prstGeom>
          <a:effectLst/>
        </p:spPr>
        <p:txBody>
          <a:bodyPr vert="horz" lIns="0" tIns="192024" rIns="0" bIns="0" rtlCol="0" anchor="t" anchorCtr="0">
            <a:noAutofit/>
          </a:bodyPr>
          <a:lstStyle/>
          <a:p>
            <a:r>
              <a:rPr lang="en-US" dirty="0"/>
              <a:t>Your title here</a:t>
            </a:r>
          </a:p>
        </p:txBody>
      </p:sp>
      <p:sp>
        <p:nvSpPr>
          <p:cNvPr id="3" name="Текст 2"/>
          <p:cNvSpPr>
            <a:spLocks noGrp="1"/>
          </p:cNvSpPr>
          <p:nvPr>
            <p:ph type="body" idx="1"/>
          </p:nvPr>
        </p:nvSpPr>
        <p:spPr>
          <a:xfrm>
            <a:off x="1466850" y="2514600"/>
            <a:ext cx="6391275" cy="3086100"/>
          </a:xfrm>
          <a:prstGeom prst="rect">
            <a:avLst/>
          </a:prstGeom>
        </p:spPr>
        <p:txBody>
          <a:bodyPr vert="horz" lIns="0" tIns="0" rIns="0" bIns="0" rtlCol="0">
            <a:normAutofit/>
          </a:bodyPr>
          <a:lstStyle/>
          <a:p>
            <a:pPr lvl="0"/>
            <a:r>
              <a:rPr lang="en-US" dirty="0"/>
              <a:t>Write here subtitle</a:t>
            </a:r>
          </a:p>
          <a:p>
            <a:pPr lvl="1"/>
            <a:r>
              <a:rPr lang="en-US" dirty="0"/>
              <a:t>Write here subtitle</a:t>
            </a:r>
          </a:p>
          <a:p>
            <a:pPr lvl="1"/>
            <a:endParaRPr lang="en-US" dirty="0"/>
          </a:p>
          <a:p>
            <a:pPr lvl="2"/>
            <a:r>
              <a:rPr lang="en-US" dirty="0"/>
              <a:t>Write here text</a:t>
            </a:r>
          </a:p>
          <a:p>
            <a:pPr lvl="3"/>
            <a:r>
              <a:rPr lang="en-US" dirty="0"/>
              <a:t>Write here text</a:t>
            </a:r>
          </a:p>
          <a:p>
            <a:pPr lvl="4"/>
            <a:r>
              <a:rPr lang="en-US" dirty="0"/>
              <a:t>Write here text </a:t>
            </a:r>
          </a:p>
        </p:txBody>
      </p:sp>
      <p:sp>
        <p:nvSpPr>
          <p:cNvPr id="6" name="Номер слайда 21"/>
          <p:cNvSpPr>
            <a:spLocks noGrp="1"/>
          </p:cNvSpPr>
          <p:nvPr>
            <p:ph type="sldNum" sz="quarter" idx="4"/>
          </p:nvPr>
        </p:nvSpPr>
        <p:spPr>
          <a:xfrm>
            <a:off x="8670040" y="6354830"/>
            <a:ext cx="385301" cy="227164"/>
          </a:xfrm>
          <a:prstGeom prst="rect">
            <a:avLst/>
          </a:prstGeom>
          <a:noFill/>
        </p:spPr>
        <p:txBody>
          <a:bodyPr vert="horz" lIns="0" tIns="0" rIns="0" bIns="0" rtlCol="0" anchor="ctr"/>
          <a:lstStyle>
            <a:lvl1pPr algn="ctr">
              <a:defRPr sz="750" b="0">
                <a:solidFill>
                  <a:schemeClr val="tx1">
                    <a:alpha val="40000"/>
                  </a:schemeClr>
                </a:solidFill>
                <a:latin typeface="+mn-lt"/>
              </a:defRPr>
            </a:lvl1pPr>
          </a:lstStyle>
          <a:p>
            <a:fld id="{D8D877B3-D348-4611-9BDB-C5374591D951}" type="slidenum">
              <a:rPr lang="en-US" smtClean="0"/>
              <a:pPr/>
              <a:t>‹Nr.›</a:t>
            </a:fld>
            <a:endParaRPr lang="en-US"/>
          </a:p>
        </p:txBody>
      </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07" r:id="rId1"/>
    <p:sldLayoutId id="2147484036" r:id="rId2"/>
    <p:sldLayoutId id="2147484037" r:id="rId3"/>
    <p:sldLayoutId id="2147484008" r:id="rId4"/>
    <p:sldLayoutId id="2147484013" r:id="rId5"/>
    <p:sldLayoutId id="2147484020" r:id="rId6"/>
    <p:sldLayoutId id="2147484027" r:id="rId7"/>
  </p:sldLayoutIdLst>
  <p:hf hdr="0" ftr="0" dt="0"/>
  <p:txStyles>
    <p:titleStyle>
      <a:lvl1pPr algn="l" defTabSz="685739" rtl="0" eaLnBrk="1" latinLnBrk="0" hangingPunct="1">
        <a:lnSpc>
          <a:spcPct val="80000"/>
        </a:lnSpc>
        <a:spcBef>
          <a:spcPct val="0"/>
        </a:spcBef>
        <a:buNone/>
        <a:defRPr sz="3300" b="1" i="0" kern="1200" spc="-113" baseline="0">
          <a:solidFill>
            <a:schemeClr val="tx1"/>
          </a:solidFill>
          <a:latin typeface="Open Sans" charset="0"/>
          <a:ea typeface="Open Sans" charset="0"/>
          <a:cs typeface="Open Sans" charset="0"/>
        </a:defRPr>
      </a:lvl1pPr>
    </p:titleStyle>
    <p:bodyStyle>
      <a:lvl1pPr marL="0" indent="0" algn="l" defTabSz="685739" rtl="0" eaLnBrk="1" latinLnBrk="0" hangingPunct="1">
        <a:lnSpc>
          <a:spcPct val="150000"/>
        </a:lnSpc>
        <a:spcBef>
          <a:spcPts val="750"/>
        </a:spcBef>
        <a:buFont typeface="Arial" panose="020B0604020202020204" pitchFamily="34" charset="0"/>
        <a:buNone/>
        <a:defRPr sz="2100" kern="1200">
          <a:solidFill>
            <a:schemeClr val="tx1"/>
          </a:solidFill>
          <a:latin typeface="+mn-lt"/>
          <a:ea typeface="+mn-ea"/>
          <a:cs typeface="+mn-cs"/>
        </a:defRPr>
      </a:lvl1pPr>
      <a:lvl2pPr marL="0" indent="0" algn="l" defTabSz="685739" rtl="0" eaLnBrk="1" latinLnBrk="0" hangingPunct="1">
        <a:lnSpc>
          <a:spcPct val="150000"/>
        </a:lnSpc>
        <a:spcBef>
          <a:spcPts val="374"/>
        </a:spcBef>
        <a:buFont typeface="Arial" panose="020B0604020202020204" pitchFamily="34" charset="0"/>
        <a:buNone/>
        <a:defRPr sz="1350" kern="1200">
          <a:solidFill>
            <a:schemeClr val="tx1"/>
          </a:solidFill>
          <a:latin typeface="+mn-lt"/>
          <a:ea typeface="+mn-ea"/>
          <a:cs typeface="+mn-cs"/>
        </a:defRPr>
      </a:lvl2pPr>
      <a:lvl3pPr marL="0" indent="0" algn="l" defTabSz="685739" rtl="0" eaLnBrk="1" latinLnBrk="0" hangingPunct="1">
        <a:lnSpc>
          <a:spcPct val="150000"/>
        </a:lnSpc>
        <a:spcBef>
          <a:spcPts val="374"/>
        </a:spcBef>
        <a:buFont typeface="Arial" panose="020B0604020202020204" pitchFamily="34" charset="0"/>
        <a:buNone/>
        <a:defRPr sz="900" kern="1200">
          <a:solidFill>
            <a:schemeClr val="tx1"/>
          </a:solidFill>
          <a:latin typeface="+mn-lt"/>
          <a:ea typeface="+mn-ea"/>
          <a:cs typeface="+mn-cs"/>
        </a:defRPr>
      </a:lvl3pPr>
      <a:lvl4pPr marL="0" indent="0" algn="l" defTabSz="685739" rtl="0" eaLnBrk="1" latinLnBrk="0" hangingPunct="1">
        <a:lnSpc>
          <a:spcPct val="150000"/>
        </a:lnSpc>
        <a:spcBef>
          <a:spcPts val="374"/>
        </a:spcBef>
        <a:buFont typeface="Arial" panose="020B0604020202020204" pitchFamily="34" charset="0"/>
        <a:buNone/>
        <a:defRPr sz="750" kern="1200">
          <a:solidFill>
            <a:schemeClr val="tx1">
              <a:alpha val="70000"/>
            </a:schemeClr>
          </a:solidFill>
          <a:latin typeface="+mn-lt"/>
          <a:ea typeface="+mn-ea"/>
          <a:cs typeface="+mn-cs"/>
        </a:defRPr>
      </a:lvl4pPr>
      <a:lvl5pPr marL="0" indent="0" algn="l" defTabSz="685739" rtl="0" eaLnBrk="1" latinLnBrk="0" hangingPunct="1">
        <a:lnSpc>
          <a:spcPct val="150000"/>
        </a:lnSpc>
        <a:spcBef>
          <a:spcPts val="374"/>
        </a:spcBef>
        <a:buFont typeface="Arial" panose="020B0604020202020204" pitchFamily="34" charset="0"/>
        <a:buNone/>
        <a:defRPr sz="750" kern="1200" baseline="0">
          <a:solidFill>
            <a:schemeClr val="tx1">
              <a:alpha val="50000"/>
            </a:schemeClr>
          </a:solidFill>
          <a:latin typeface="+mn-lt"/>
          <a:ea typeface="+mn-ea"/>
          <a:cs typeface="+mn-cs"/>
        </a:defRPr>
      </a:lvl5pPr>
      <a:lvl6pPr marL="1885781" indent="-171435" algn="l" defTabSz="685739"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6pPr>
      <a:lvl7pPr marL="2228651" indent="-171435" algn="l" defTabSz="685739"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7pPr>
      <a:lvl8pPr marL="2571519" indent="-171435" algn="l" defTabSz="685739"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8pPr>
      <a:lvl9pPr marL="2914388" indent="-171435" algn="l" defTabSz="685739" rtl="0" eaLnBrk="1" latinLnBrk="0" hangingPunct="1">
        <a:lnSpc>
          <a:spcPct val="90000"/>
        </a:lnSpc>
        <a:spcBef>
          <a:spcPts val="374"/>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39" rtl="0" eaLnBrk="1" latinLnBrk="0" hangingPunct="1">
        <a:defRPr sz="1350" kern="1200">
          <a:solidFill>
            <a:schemeClr val="tx1"/>
          </a:solidFill>
          <a:latin typeface="+mn-lt"/>
          <a:ea typeface="+mn-ea"/>
          <a:cs typeface="+mn-cs"/>
        </a:defRPr>
      </a:lvl1pPr>
      <a:lvl2pPr marL="342869" algn="l" defTabSz="685739" rtl="0" eaLnBrk="1" latinLnBrk="0" hangingPunct="1">
        <a:defRPr sz="1350" kern="1200">
          <a:solidFill>
            <a:schemeClr val="tx1"/>
          </a:solidFill>
          <a:latin typeface="+mn-lt"/>
          <a:ea typeface="+mn-ea"/>
          <a:cs typeface="+mn-cs"/>
        </a:defRPr>
      </a:lvl2pPr>
      <a:lvl3pPr marL="685739" algn="l" defTabSz="685739" rtl="0" eaLnBrk="1" latinLnBrk="0" hangingPunct="1">
        <a:defRPr sz="1350" kern="1200">
          <a:solidFill>
            <a:schemeClr val="tx1"/>
          </a:solidFill>
          <a:latin typeface="+mn-lt"/>
          <a:ea typeface="+mn-ea"/>
          <a:cs typeface="+mn-cs"/>
        </a:defRPr>
      </a:lvl3pPr>
      <a:lvl4pPr marL="1028609" algn="l" defTabSz="685739" rtl="0" eaLnBrk="1" latinLnBrk="0" hangingPunct="1">
        <a:defRPr sz="1350" kern="1200">
          <a:solidFill>
            <a:schemeClr val="tx1"/>
          </a:solidFill>
          <a:latin typeface="+mn-lt"/>
          <a:ea typeface="+mn-ea"/>
          <a:cs typeface="+mn-cs"/>
        </a:defRPr>
      </a:lvl4pPr>
      <a:lvl5pPr marL="1371477" algn="l" defTabSz="685739" rtl="0" eaLnBrk="1" latinLnBrk="0" hangingPunct="1">
        <a:defRPr sz="1350" kern="1200">
          <a:solidFill>
            <a:schemeClr val="tx1"/>
          </a:solidFill>
          <a:latin typeface="+mn-lt"/>
          <a:ea typeface="+mn-ea"/>
          <a:cs typeface="+mn-cs"/>
        </a:defRPr>
      </a:lvl5pPr>
      <a:lvl6pPr marL="1714346" algn="l" defTabSz="685739" rtl="0" eaLnBrk="1" latinLnBrk="0" hangingPunct="1">
        <a:defRPr sz="1350" kern="1200">
          <a:solidFill>
            <a:schemeClr val="tx1"/>
          </a:solidFill>
          <a:latin typeface="+mn-lt"/>
          <a:ea typeface="+mn-ea"/>
          <a:cs typeface="+mn-cs"/>
        </a:defRPr>
      </a:lvl6pPr>
      <a:lvl7pPr marL="2057215" algn="l" defTabSz="685739" rtl="0" eaLnBrk="1" latinLnBrk="0" hangingPunct="1">
        <a:defRPr sz="1350" kern="1200">
          <a:solidFill>
            <a:schemeClr val="tx1"/>
          </a:solidFill>
          <a:latin typeface="+mn-lt"/>
          <a:ea typeface="+mn-ea"/>
          <a:cs typeface="+mn-cs"/>
        </a:defRPr>
      </a:lvl7pPr>
      <a:lvl8pPr marL="2400084" algn="l" defTabSz="685739" rtl="0" eaLnBrk="1" latinLnBrk="0" hangingPunct="1">
        <a:defRPr sz="1350" kern="1200">
          <a:solidFill>
            <a:schemeClr val="tx1"/>
          </a:solidFill>
          <a:latin typeface="+mn-lt"/>
          <a:ea typeface="+mn-ea"/>
          <a:cs typeface="+mn-cs"/>
        </a:defRPr>
      </a:lvl8pPr>
      <a:lvl9pPr marL="2742953" algn="l" defTabSz="68573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2880" userDrawn="1">
          <p15:clr>
            <a:srgbClr val="F26B43"/>
          </p15:clr>
        </p15:guide>
        <p15:guide id="1" orient="horz" pos="2160" userDrawn="1">
          <p15:clr>
            <a:srgbClr val="F26B43"/>
          </p15:clr>
        </p15:guide>
        <p15:guide id="14" orient="horz" pos="288" userDrawn="1">
          <p15:clr>
            <a:srgbClr val="F26B43"/>
          </p15:clr>
        </p15:guide>
        <p15:guide id="27" orient="horz" pos="4032" userDrawn="1">
          <p15:clr>
            <a:srgbClr val="F26B43"/>
          </p15:clr>
        </p15:guide>
        <p15:guide id="39" pos="2539" userDrawn="1">
          <p15:clr>
            <a:srgbClr val="F26B43"/>
          </p15:clr>
        </p15:guide>
        <p15:guide id="40" pos="3204" userDrawn="1">
          <p15:clr>
            <a:srgbClr val="F26B43"/>
          </p15:clr>
        </p15:guide>
        <p15:guide id="48" pos="924" userDrawn="1">
          <p15:clr>
            <a:srgbClr val="F26B43"/>
          </p15:clr>
        </p15:guide>
        <p15:guide id="49" pos="4950" userDrawn="1">
          <p15:clr>
            <a:srgbClr val="F26B43"/>
          </p15:clr>
        </p15:guide>
        <p15:guide id="50" orient="horz" pos="3528" userDrawn="1">
          <p15:clr>
            <a:srgbClr val="F26B43"/>
          </p15:clr>
        </p15:guide>
        <p15:guide id="51" orient="horz" pos="731" userDrawn="1">
          <p15:clr>
            <a:srgbClr val="F26B43"/>
          </p15:clr>
        </p15:guide>
        <p15:guide id="52" pos="19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logs.msdn.microsoft.com/craigfr/2007/05/16/serializable-vs-snapshot-isolation-level/" TargetMode="External"/><Relationship Id="rId2" Type="http://schemas.openxmlformats.org/officeDocument/2006/relationships/hyperlink" Target="https://doi.org/10.1145/2771937.2771949" TargetMode="External"/><Relationship Id="rId1" Type="http://schemas.openxmlformats.org/officeDocument/2006/relationships/slideLayout" Target="../slideLayouts/slideLayout2.xml"/><Relationship Id="rId4" Type="http://schemas.openxmlformats.org/officeDocument/2006/relationships/hyperlink" Target="http://www.tpc.org/tpc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flipH="1" flipV="1">
            <a:off x="2554015" y="1200150"/>
            <a:ext cx="4235900" cy="4235899"/>
            <a:chOff x="-4662444" y="2148396"/>
            <a:chExt cx="5647867" cy="5647865"/>
          </a:xfrm>
        </p:grpSpPr>
        <p:cxnSp>
          <p:nvCxnSpPr>
            <p:cNvPr id="10" name="Straight Connector 9"/>
            <p:cNvCxnSpPr/>
            <p:nvPr userDrawn="1"/>
          </p:nvCxnSpPr>
          <p:spPr>
            <a:xfrm flipV="1">
              <a:off x="-4662444" y="2148396"/>
              <a:ext cx="5647864" cy="5647865"/>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985421" y="2148396"/>
              <a:ext cx="0" cy="575245"/>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07988" y="2148396"/>
              <a:ext cx="577435"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sp>
        <p:nvSpPr>
          <p:cNvPr id="2" name="Slide Number Placeholder 1"/>
          <p:cNvSpPr>
            <a:spLocks noGrp="1"/>
          </p:cNvSpPr>
          <p:nvPr>
            <p:ph type="sldNum" sz="quarter" idx="10"/>
          </p:nvPr>
        </p:nvSpPr>
        <p:spPr/>
        <p:txBody>
          <a:bodyPr/>
          <a:lstStyle/>
          <a:p>
            <a:fld id="{D8D877B3-D348-4611-9BDB-C5374591D951}" type="slidenum">
              <a:rPr lang="en-US" smtClean="0"/>
              <a:pPr/>
              <a:t>1</a:t>
            </a:fld>
            <a:endParaRPr lang="en-US"/>
          </a:p>
        </p:txBody>
      </p:sp>
      <p:sp>
        <p:nvSpPr>
          <p:cNvPr id="4" name="TextBox 3"/>
          <p:cNvSpPr txBox="1"/>
          <p:nvPr/>
        </p:nvSpPr>
        <p:spPr>
          <a:xfrm>
            <a:off x="646960" y="1642862"/>
            <a:ext cx="7800212" cy="923330"/>
          </a:xfrm>
          <a:prstGeom prst="rect">
            <a:avLst/>
          </a:prstGeom>
          <a:noFill/>
        </p:spPr>
        <p:txBody>
          <a:bodyPr wrap="none" lIns="0" rIns="0" rtlCol="0">
            <a:spAutoFit/>
          </a:bodyPr>
          <a:lstStyle/>
          <a:p>
            <a:r>
              <a:rPr lang="en-US" sz="5400" b="1" spc="225">
                <a:solidFill>
                  <a:schemeClr val="accent1"/>
                </a:solidFill>
                <a:ea typeface="Playfair Display" charset="0"/>
                <a:cs typeface="Playfair Display" charset="0"/>
              </a:rPr>
              <a:t>The Serial Safety Net</a:t>
            </a:r>
          </a:p>
        </p:txBody>
      </p:sp>
      <p:sp>
        <p:nvSpPr>
          <p:cNvPr id="5" name="TextBox 4"/>
          <p:cNvSpPr txBox="1"/>
          <p:nvPr/>
        </p:nvSpPr>
        <p:spPr>
          <a:xfrm>
            <a:off x="696828" y="2490992"/>
            <a:ext cx="5716373" cy="954107"/>
          </a:xfrm>
          <a:prstGeom prst="rect">
            <a:avLst/>
          </a:prstGeom>
          <a:noFill/>
        </p:spPr>
        <p:txBody>
          <a:bodyPr wrap="none" lIns="0" rIns="0" rtlCol="0">
            <a:spAutoFit/>
          </a:bodyPr>
          <a:lstStyle/>
          <a:p>
            <a:r>
              <a:rPr lang="en-US" sz="2800" spc="225">
                <a:ea typeface="Playfair Display" charset="0"/>
                <a:cs typeface="Playfair Display" charset="0"/>
              </a:rPr>
              <a:t>Efficient Concurrency Control</a:t>
            </a:r>
          </a:p>
          <a:p>
            <a:r>
              <a:rPr lang="en-US" sz="2800" spc="225">
                <a:ea typeface="Playfair Display" charset="0"/>
                <a:cs typeface="Playfair Display" charset="0"/>
              </a:rPr>
              <a:t>on Modern Hardware</a:t>
            </a:r>
          </a:p>
        </p:txBody>
      </p:sp>
      <p:cxnSp>
        <p:nvCxnSpPr>
          <p:cNvPr id="6" name="Straight Connector 5"/>
          <p:cNvCxnSpPr/>
          <p:nvPr/>
        </p:nvCxnSpPr>
        <p:spPr>
          <a:xfrm flipV="1">
            <a:off x="1466850" y="3429000"/>
            <a:ext cx="455229" cy="455229"/>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618045" y="3389798"/>
            <a:ext cx="281074" cy="281074"/>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879501" y="3553476"/>
            <a:ext cx="2983189" cy="523220"/>
          </a:xfrm>
          <a:prstGeom prst="rect">
            <a:avLst/>
          </a:prstGeom>
          <a:noFill/>
        </p:spPr>
        <p:txBody>
          <a:bodyPr wrap="none" lIns="0" rIns="0" rtlCol="0">
            <a:spAutoFit/>
          </a:bodyPr>
          <a:lstStyle/>
          <a:p>
            <a:r>
              <a:rPr lang="en-US" sz="1400" b="1">
                <a:latin typeface="Open Sans" charset="0"/>
                <a:ea typeface="Open Sans" charset="0"/>
                <a:cs typeface="Open Sans" charset="0"/>
              </a:rPr>
              <a:t>Florian Lüdiger</a:t>
            </a:r>
          </a:p>
          <a:p>
            <a:r>
              <a:rPr lang="en-US" sz="1400" b="1">
                <a:latin typeface="Open Sans" charset="0"/>
                <a:ea typeface="Open Sans" charset="0"/>
                <a:cs typeface="Open Sans" charset="0"/>
              </a:rPr>
              <a:t>florian.luediger@tu-dortmund.de</a:t>
            </a:r>
          </a:p>
        </p:txBody>
      </p:sp>
      <p:sp>
        <p:nvSpPr>
          <p:cNvPr id="16" name="TextBox 15"/>
          <p:cNvSpPr txBox="1"/>
          <p:nvPr/>
        </p:nvSpPr>
        <p:spPr>
          <a:xfrm>
            <a:off x="5637662" y="4076696"/>
            <a:ext cx="3143747" cy="932563"/>
          </a:xfrm>
          <a:prstGeom prst="rect">
            <a:avLst/>
          </a:prstGeom>
          <a:noFill/>
        </p:spPr>
        <p:txBody>
          <a:bodyPr wrap="square" lIns="0" rIns="0" rtlCol="0">
            <a:spAutoFit/>
          </a:bodyPr>
          <a:lstStyle/>
          <a:p>
            <a:pPr>
              <a:lnSpc>
                <a:spcPct val="130000"/>
              </a:lnSpc>
            </a:pPr>
            <a:r>
              <a:rPr lang="de-DE" sz="1050">
                <a:solidFill>
                  <a:schemeClr val="tx1">
                    <a:alpha val="70000"/>
                  </a:schemeClr>
                </a:solidFill>
              </a:rPr>
              <a:t>Im Rahmen des Seminars</a:t>
            </a:r>
          </a:p>
          <a:p>
            <a:pPr>
              <a:lnSpc>
                <a:spcPct val="130000"/>
              </a:lnSpc>
            </a:pPr>
            <a:r>
              <a:rPr lang="de-DE" sz="1050">
                <a:solidFill>
                  <a:schemeClr val="tx1">
                    <a:alpha val="70000"/>
                  </a:schemeClr>
                </a:solidFill>
              </a:rPr>
              <a:t>Transaktionsverwaltung auf moderner Hardware</a:t>
            </a:r>
          </a:p>
          <a:p>
            <a:pPr>
              <a:lnSpc>
                <a:spcPct val="130000"/>
              </a:lnSpc>
            </a:pPr>
            <a:r>
              <a:rPr lang="de-DE" sz="1050">
                <a:solidFill>
                  <a:schemeClr val="tx1">
                    <a:alpha val="70000"/>
                  </a:schemeClr>
                </a:solidFill>
              </a:rPr>
              <a:t>von Prof. Dr. Jens Teubner</a:t>
            </a:r>
          </a:p>
          <a:p>
            <a:pPr>
              <a:lnSpc>
                <a:spcPct val="130000"/>
              </a:lnSpc>
            </a:pPr>
            <a:r>
              <a:rPr lang="de-DE" sz="1050">
                <a:solidFill>
                  <a:schemeClr val="tx1">
                    <a:alpha val="70000"/>
                  </a:schemeClr>
                </a:solidFill>
              </a:rPr>
              <a:t>04. Dezember 2017</a:t>
            </a:r>
          </a:p>
        </p:txBody>
      </p:sp>
      <p:sp>
        <p:nvSpPr>
          <p:cNvPr id="14" name="TextBox 4">
            <a:extLst>
              <a:ext uri="{FF2B5EF4-FFF2-40B4-BE49-F238E27FC236}">
                <a16:creationId xmlns:a16="http://schemas.microsoft.com/office/drawing/2014/main" id="{98E2AE16-60BE-4049-BEE8-65E51D96EC48}"/>
              </a:ext>
            </a:extLst>
          </p:cNvPr>
          <p:cNvSpPr txBox="1"/>
          <p:nvPr/>
        </p:nvSpPr>
        <p:spPr>
          <a:xfrm>
            <a:off x="726732" y="3357738"/>
            <a:ext cx="2031019" cy="954107"/>
          </a:xfrm>
          <a:prstGeom prst="rect">
            <a:avLst/>
          </a:prstGeom>
          <a:noFill/>
        </p:spPr>
        <p:txBody>
          <a:bodyPr wrap="square" lIns="0" rIns="0" rtlCol="0">
            <a:spAutoFit/>
          </a:bodyPr>
          <a:lstStyle/>
          <a:p>
            <a:r>
              <a:rPr lang="de-DE" sz="1400" spc="225" err="1">
                <a:ea typeface="Playfair Display" charset="0"/>
                <a:cs typeface="Playfair Display" charset="0"/>
              </a:rPr>
              <a:t>Tianzheng</a:t>
            </a:r>
            <a:r>
              <a:rPr lang="de-DE" sz="1400" spc="225">
                <a:ea typeface="Playfair Display" charset="0"/>
                <a:cs typeface="Playfair Display" charset="0"/>
              </a:rPr>
              <a:t> Wang, Ryan Johnson, Alan </a:t>
            </a:r>
            <a:r>
              <a:rPr lang="de-DE" sz="1400" spc="225" err="1">
                <a:ea typeface="Playfair Display" charset="0"/>
                <a:cs typeface="Playfair Display" charset="0"/>
              </a:rPr>
              <a:t>Fekete</a:t>
            </a:r>
            <a:r>
              <a:rPr lang="de-DE" sz="1400" spc="225">
                <a:ea typeface="Playfair Display" charset="0"/>
                <a:cs typeface="Playfair Display" charset="0"/>
              </a:rPr>
              <a:t>, Ippokratis </a:t>
            </a:r>
            <a:r>
              <a:rPr lang="de-DE" sz="1400" spc="225" err="1">
                <a:ea typeface="Playfair Display" charset="0"/>
                <a:cs typeface="Playfair Display" charset="0"/>
              </a:rPr>
              <a:t>Pandis</a:t>
            </a:r>
            <a:endParaRPr lang="de-DE" sz="1400" spc="225">
              <a:ea typeface="Playfair Display" charset="0"/>
              <a:cs typeface="Playfair Display" charset="0"/>
            </a:endParaRPr>
          </a:p>
        </p:txBody>
      </p:sp>
    </p:spTree>
    <p:extLst>
      <p:ext uri="{BB962C8B-B14F-4D97-AF65-F5344CB8AC3E}">
        <p14:creationId xmlns:p14="http://schemas.microsoft.com/office/powerpoint/2010/main" val="152052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CC7E2B-4255-4884-A85D-ED0271872D78}"/>
              </a:ext>
            </a:extLst>
          </p:cNvPr>
          <p:cNvSpPr>
            <a:spLocks noGrp="1"/>
          </p:cNvSpPr>
          <p:nvPr>
            <p:ph type="title"/>
          </p:nvPr>
        </p:nvSpPr>
        <p:spPr/>
        <p:txBody>
          <a:bodyPr/>
          <a:lstStyle/>
          <a:p>
            <a:r>
              <a:rPr lang="de-DE"/>
              <a:t>The Serial Safety Net</a:t>
            </a:r>
          </a:p>
        </p:txBody>
      </p:sp>
      <p:sp>
        <p:nvSpPr>
          <p:cNvPr id="3" name="Foliennummernplatzhalter 2">
            <a:extLst>
              <a:ext uri="{FF2B5EF4-FFF2-40B4-BE49-F238E27FC236}">
                <a16:creationId xmlns:a16="http://schemas.microsoft.com/office/drawing/2014/main" id="{538F3144-AC7E-4C1B-9743-7571055C7281}"/>
              </a:ext>
            </a:extLst>
          </p:cNvPr>
          <p:cNvSpPr>
            <a:spLocks noGrp="1"/>
          </p:cNvSpPr>
          <p:nvPr>
            <p:ph type="sldNum" sz="quarter" idx="10"/>
          </p:nvPr>
        </p:nvSpPr>
        <p:spPr/>
        <p:txBody>
          <a:bodyPr/>
          <a:lstStyle/>
          <a:p>
            <a:fld id="{D8D877B3-D348-4611-9BDB-C5374591D951}" type="slidenum">
              <a:rPr lang="en-US" smtClean="0"/>
              <a:pPr/>
              <a:t>10</a:t>
            </a:fld>
            <a:endParaRPr lang="en-US"/>
          </a:p>
        </p:txBody>
      </p:sp>
      <p:sp>
        <p:nvSpPr>
          <p:cNvPr id="4" name="Inhaltsplatzhalter 3">
            <a:extLst>
              <a:ext uri="{FF2B5EF4-FFF2-40B4-BE49-F238E27FC236}">
                <a16:creationId xmlns:a16="http://schemas.microsoft.com/office/drawing/2014/main" id="{9487927D-7BE9-4744-8617-A910386FE5D3}"/>
              </a:ext>
            </a:extLst>
          </p:cNvPr>
          <p:cNvSpPr>
            <a:spLocks noGrp="1"/>
          </p:cNvSpPr>
          <p:nvPr>
            <p:ph sz="quarter" idx="11"/>
          </p:nvPr>
        </p:nvSpPr>
        <p:spPr/>
        <p:txBody>
          <a:bodyPr/>
          <a:lstStyle/>
          <a:p>
            <a:pPr marL="285750" indent="-285750">
              <a:buFont typeface="Arial" panose="020B0604020202020204" pitchFamily="34" charset="0"/>
              <a:buChar char="•"/>
            </a:pPr>
            <a:r>
              <a:rPr lang="de-DE"/>
              <a:t>Sichert kreisfreien Abhängigkeitsgraphen</a:t>
            </a:r>
          </a:p>
          <a:p>
            <a:pPr marL="285750" indent="-285750">
              <a:buFont typeface="Arial" panose="020B0604020202020204" pitchFamily="34" charset="0"/>
              <a:buChar char="•"/>
            </a:pPr>
            <a:r>
              <a:rPr lang="de-DE"/>
              <a:t>Baut auf CC Verfahren auf </a:t>
            </a:r>
            <a:br>
              <a:rPr lang="de-DE"/>
            </a:br>
            <a:r>
              <a:rPr lang="de-DE">
                <a:sym typeface="Wingdings" panose="05000000000000000000" pitchFamily="2" charset="2"/>
              </a:rPr>
              <a:t> Muss mindestens </a:t>
            </a:r>
            <a:r>
              <a:rPr lang="de-DE">
                <a:solidFill>
                  <a:schemeClr val="accent1"/>
                </a:solidFill>
                <a:sym typeface="Wingdings" panose="05000000000000000000" pitchFamily="2" charset="2"/>
              </a:rPr>
              <a:t>Read Committet</a:t>
            </a:r>
            <a:r>
              <a:rPr lang="de-DE">
                <a:sym typeface="Wingdings" panose="05000000000000000000" pitchFamily="2" charset="2"/>
              </a:rPr>
              <a:t> unterstützen</a:t>
            </a:r>
          </a:p>
          <a:p>
            <a:pPr marL="285750" indent="-285750">
              <a:buFont typeface="Arial" panose="020B0604020202020204" pitchFamily="34" charset="0"/>
              <a:buChar char="•"/>
            </a:pPr>
            <a:r>
              <a:rPr lang="de-DE">
                <a:sym typeface="Wingdings" panose="05000000000000000000" pitchFamily="2" charset="2"/>
              </a:rPr>
              <a:t>Untersuchung von </a:t>
            </a:r>
            <a:r>
              <a:rPr lang="de-DE">
                <a:solidFill>
                  <a:schemeClr val="accent1"/>
                </a:solidFill>
                <a:sym typeface="Wingdings" panose="05000000000000000000" pitchFamily="2" charset="2"/>
              </a:rPr>
              <a:t>Abhängigkeiten von Transaktionen </a:t>
            </a:r>
            <a:r>
              <a:rPr lang="de-DE">
                <a:sym typeface="Wingdings" panose="05000000000000000000" pitchFamily="2" charset="2"/>
              </a:rPr>
              <a:t>in Verbindung mit </a:t>
            </a:r>
            <a:r>
              <a:rPr lang="de-DE">
                <a:solidFill>
                  <a:schemeClr val="accent1"/>
                </a:solidFill>
                <a:sym typeface="Wingdings" panose="05000000000000000000" pitchFamily="2" charset="2"/>
              </a:rPr>
              <a:t>Commit-Reihenfolge</a:t>
            </a:r>
            <a:endParaRPr lang="de-DE">
              <a:solidFill>
                <a:schemeClr val="accent1"/>
              </a:solidFill>
            </a:endParaRPr>
          </a:p>
        </p:txBody>
      </p:sp>
    </p:spTree>
    <p:extLst>
      <p:ext uri="{BB962C8B-B14F-4D97-AF65-F5344CB8AC3E}">
        <p14:creationId xmlns:p14="http://schemas.microsoft.com/office/powerpoint/2010/main" val="2956291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57DF27-F171-49A3-9868-FE45588B950F}"/>
              </a:ext>
            </a:extLst>
          </p:cNvPr>
          <p:cNvSpPr>
            <a:spLocks noGrp="1"/>
          </p:cNvSpPr>
          <p:nvPr>
            <p:ph type="title"/>
          </p:nvPr>
        </p:nvSpPr>
        <p:spPr/>
        <p:txBody>
          <a:bodyPr/>
          <a:lstStyle/>
          <a:p>
            <a:r>
              <a:rPr lang="de-DE"/>
              <a:t>Abhängigkeitsgraph</a:t>
            </a:r>
          </a:p>
        </p:txBody>
      </p:sp>
      <p:sp>
        <p:nvSpPr>
          <p:cNvPr id="3" name="Foliennummernplatzhalter 2">
            <a:extLst>
              <a:ext uri="{FF2B5EF4-FFF2-40B4-BE49-F238E27FC236}">
                <a16:creationId xmlns:a16="http://schemas.microsoft.com/office/drawing/2014/main" id="{EE870C4E-BBCC-49DB-A12D-813153BDAC67}"/>
              </a:ext>
            </a:extLst>
          </p:cNvPr>
          <p:cNvSpPr>
            <a:spLocks noGrp="1"/>
          </p:cNvSpPr>
          <p:nvPr>
            <p:ph type="sldNum" sz="quarter" idx="10"/>
          </p:nvPr>
        </p:nvSpPr>
        <p:spPr/>
        <p:txBody>
          <a:bodyPr/>
          <a:lstStyle/>
          <a:p>
            <a:fld id="{D8D877B3-D348-4611-9BDB-C5374591D951}" type="slidenum">
              <a:rPr lang="en-US" smtClean="0"/>
              <a:pPr/>
              <a:t>11</a:t>
            </a:fld>
            <a:endParaRPr lang="en-US"/>
          </a:p>
        </p:txBody>
      </p:sp>
      <mc:AlternateContent xmlns:mc="http://schemas.openxmlformats.org/markup-compatibility/2006" xmlns:a14="http://schemas.microsoft.com/office/drawing/2010/main">
        <mc:Choice Requires="a14">
          <p:sp>
            <p:nvSpPr>
              <p:cNvPr id="4" name="Inhaltsplatzhalter 3">
                <a:extLst>
                  <a:ext uri="{FF2B5EF4-FFF2-40B4-BE49-F238E27FC236}">
                    <a16:creationId xmlns:a16="http://schemas.microsoft.com/office/drawing/2014/main" id="{6FA5D1F3-18F2-4685-9555-01540780595D}"/>
                  </a:ext>
                </a:extLst>
              </p:cNvPr>
              <p:cNvSpPr>
                <a:spLocks noGrp="1"/>
              </p:cNvSpPr>
              <p:nvPr>
                <p:ph sz="quarter" idx="11"/>
              </p:nvPr>
            </p:nvSpPr>
            <p:spPr/>
            <p:txBody>
              <a:bodyPr/>
              <a:lstStyle/>
              <a:p>
                <a:pPr>
                  <a:lnSpc>
                    <a:spcPct val="100000"/>
                  </a:lnSpc>
                </a:pPr>
                <a14:m>
                  <m:oMath xmlns:m="http://schemas.openxmlformats.org/officeDocument/2006/math">
                    <m:r>
                      <a:rPr lang="x-IV_mathan">
                        <a:solidFill>
                          <a:schemeClr val="accent1"/>
                        </a:solidFill>
                        <a:latin typeface="Cambria Math" panose="02040503050406030204" pitchFamily="18" charset="0"/>
                      </a:rPr>
                      <m:t>𝑇</m:t>
                    </m:r>
                    <m:r>
                      <a:rPr lang="x-IV_mathan">
                        <a:solidFill>
                          <a:schemeClr val="accent1"/>
                        </a:solidFill>
                        <a:latin typeface="Cambria Math" panose="02040503050406030204" pitchFamily="18" charset="0"/>
                      </a:rPr>
                      <m:t>⟵</m:t>
                    </m:r>
                    <m:r>
                      <a:rPr lang="x-IV_mathan">
                        <a:solidFill>
                          <a:schemeClr val="accent1"/>
                        </a:solidFill>
                        <a:latin typeface="Cambria Math" panose="02040503050406030204" pitchFamily="18" charset="0"/>
                      </a:rPr>
                      <m:t>𝑈</m:t>
                    </m:r>
                  </m:oMath>
                </a14:m>
                <a:r>
                  <a:rPr lang="de-DE" i="1">
                    <a:solidFill>
                      <a:schemeClr val="accent1"/>
                    </a:solidFill>
                  </a:rPr>
                  <a:t> </a:t>
                </a:r>
                <a:r>
                  <a:rPr lang="de-DE"/>
                  <a:t>Abhängigkeit von </a:t>
                </a:r>
                <a14:m>
                  <m:oMath xmlns:m="http://schemas.openxmlformats.org/officeDocument/2006/math">
                    <m:r>
                      <a:rPr lang="de-DE" i="1">
                        <a:latin typeface="Cambria Math" panose="02040503050406030204" pitchFamily="18" charset="0"/>
                      </a:rPr>
                      <m:t>𝑇</m:t>
                    </m:r>
                  </m:oMath>
                </a14:m>
                <a:r>
                  <a:rPr lang="de-DE" i="1">
                    <a:solidFill>
                      <a:schemeClr val="accent1"/>
                    </a:solidFill>
                  </a:rPr>
                  <a:t> </a:t>
                </a:r>
                <a:r>
                  <a:rPr lang="de-DE"/>
                  <a:t>und </a:t>
                </a:r>
                <a14:m>
                  <m:oMath xmlns:m="http://schemas.openxmlformats.org/officeDocument/2006/math">
                    <m:r>
                      <a:rPr lang="de-DE" i="1">
                        <a:latin typeface="Cambria Math" panose="02040503050406030204" pitchFamily="18" charset="0"/>
                      </a:rPr>
                      <m:t>𝑈</m:t>
                    </m:r>
                  </m:oMath>
                </a14:m>
                <a:r>
                  <a:rPr lang="de-DE" i="1">
                    <a:solidFill>
                      <a:schemeClr val="accent1"/>
                    </a:solidFill>
                  </a:rPr>
                  <a:t> </a:t>
                </a:r>
                <a:r>
                  <a:rPr lang="de-DE"/>
                  <a:t>bei der </a:t>
                </a:r>
                <a14:m>
                  <m:oMath xmlns:m="http://schemas.openxmlformats.org/officeDocument/2006/math">
                    <m:r>
                      <a:rPr lang="de-DE" i="1">
                        <a:latin typeface="Cambria Math" panose="02040503050406030204" pitchFamily="18" charset="0"/>
                      </a:rPr>
                      <m:t>𝑈</m:t>
                    </m:r>
                  </m:oMath>
                </a14:m>
                <a:r>
                  <a:rPr lang="de-DE" i="1">
                    <a:solidFill>
                      <a:schemeClr val="accent1"/>
                    </a:solidFill>
                  </a:rPr>
                  <a:t> </a:t>
                </a:r>
                <a:r>
                  <a:rPr lang="de-DE"/>
                  <a:t>von </a:t>
                </a:r>
                <a14:m>
                  <m:oMath xmlns:m="http://schemas.openxmlformats.org/officeDocument/2006/math">
                    <m:r>
                      <a:rPr lang="de-DE" i="1">
                        <a:latin typeface="Cambria Math" panose="02040503050406030204" pitchFamily="18" charset="0"/>
                      </a:rPr>
                      <m:t>𝑇</m:t>
                    </m:r>
                  </m:oMath>
                </a14:m>
                <a:r>
                  <a:rPr lang="de-DE" i="1">
                    <a:solidFill>
                      <a:schemeClr val="accent1"/>
                    </a:solidFill>
                  </a:rPr>
                  <a:t> </a:t>
                </a:r>
                <a:r>
                  <a:rPr lang="de-DE"/>
                  <a:t>abhängig ist</a:t>
                </a:r>
              </a:p>
              <a:p>
                <a:pPr>
                  <a:lnSpc>
                    <a:spcPct val="100000"/>
                  </a:lnSpc>
                </a:pPr>
                <a14:m>
                  <m:oMath xmlns:m="http://schemas.openxmlformats.org/officeDocument/2006/math">
                    <m:r>
                      <a:rPr lang="de-DE" i="1">
                        <a:latin typeface="Cambria Math" panose="02040503050406030204" pitchFamily="18" charset="0"/>
                      </a:rPr>
                      <m:t>𝑇</m:t>
                    </m:r>
                  </m:oMath>
                </a14:m>
                <a:r>
                  <a:rPr lang="de-DE" i="1"/>
                  <a:t> </a:t>
                </a:r>
                <a:r>
                  <a:rPr lang="de-DE"/>
                  <a:t>ist direkter Vorgänger, </a:t>
                </a:r>
                <a14:m>
                  <m:oMath xmlns:m="http://schemas.openxmlformats.org/officeDocument/2006/math">
                    <m:r>
                      <a:rPr lang="de-DE" i="1">
                        <a:latin typeface="Cambria Math" panose="02040503050406030204" pitchFamily="18" charset="0"/>
                      </a:rPr>
                      <m:t>𝑈</m:t>
                    </m:r>
                  </m:oMath>
                </a14:m>
                <a:r>
                  <a:rPr lang="de-DE" i="1"/>
                  <a:t> </a:t>
                </a:r>
                <a:r>
                  <a:rPr lang="de-DE"/>
                  <a:t>direkter Nachfolger</a:t>
                </a:r>
              </a:p>
              <a:p>
                <a:endParaRPr lang="de-DE"/>
              </a:p>
              <a:p>
                <a:r>
                  <a:rPr lang="de-DE">
                    <a:solidFill>
                      <a:schemeClr val="accent1"/>
                    </a:solidFill>
                  </a:rPr>
                  <a:t>Abhängigkeitsgraph</a:t>
                </a:r>
              </a:p>
              <a:p>
                <a:pPr marL="285750" indent="-285750">
                  <a:buFont typeface="Arial" panose="020B0604020202020204" pitchFamily="34" charset="0"/>
                  <a:buChar char="•"/>
                </a:pPr>
                <a:r>
                  <a:rPr lang="de-DE"/>
                  <a:t>Knoten: Committete Transaktionen</a:t>
                </a:r>
              </a:p>
              <a:p>
                <a:pPr marL="285750" indent="-285750">
                  <a:buFont typeface="Arial" panose="020B0604020202020204" pitchFamily="34" charset="0"/>
                  <a:buChar char="•"/>
                </a:pPr>
                <a:r>
                  <a:rPr lang="de-DE"/>
                  <a:t>Kanten: Abhängigkeiten zwischen Transaktionen</a:t>
                </a:r>
              </a:p>
              <a:p>
                <a:pPr marL="285750" indent="-285750">
                  <a:buFont typeface="Arial" panose="020B0604020202020204" pitchFamily="34" charset="0"/>
                  <a:buChar char="•"/>
                </a:pPr>
                <a:r>
                  <a:rPr lang="de-DE"/>
                  <a:t>Graph ohne Zyklen garantiert Serialisierbarkeit des Plans</a:t>
                </a:r>
              </a:p>
            </p:txBody>
          </p:sp>
        </mc:Choice>
        <mc:Fallback xmlns="">
          <p:sp>
            <p:nvSpPr>
              <p:cNvPr id="4" name="Inhaltsplatzhalter 3">
                <a:extLst>
                  <a:ext uri="{FF2B5EF4-FFF2-40B4-BE49-F238E27FC236}">
                    <a16:creationId xmlns:a16="http://schemas.microsoft.com/office/drawing/2014/main" id="{6FA5D1F3-18F2-4685-9555-01540780595D}"/>
                  </a:ext>
                </a:extLst>
              </p:cNvPr>
              <p:cNvSpPr>
                <a:spLocks noGrp="1" noRot="1" noChangeAspect="1" noMove="1" noResize="1" noEditPoints="1" noAdjustHandles="1" noChangeArrowheads="1" noChangeShapeType="1" noTextEdit="1"/>
              </p:cNvSpPr>
              <p:nvPr>
                <p:ph sz="quarter" idx="11"/>
              </p:nvPr>
            </p:nvSpPr>
            <p:spPr>
              <a:blipFill>
                <a:blip r:embed="rId3"/>
                <a:stretch>
                  <a:fillRect l="-2059" t="-1849"/>
                </a:stretch>
              </a:blipFill>
            </p:spPr>
            <p:txBody>
              <a:bodyPr/>
              <a:lstStyle/>
              <a:p>
                <a:r>
                  <a:rPr lang="de-DE">
                    <a:noFill/>
                  </a:rPr>
                  <a:t> </a:t>
                </a:r>
              </a:p>
            </p:txBody>
          </p:sp>
        </mc:Fallback>
      </mc:AlternateContent>
    </p:spTree>
    <p:extLst>
      <p:ext uri="{BB962C8B-B14F-4D97-AF65-F5344CB8AC3E}">
        <p14:creationId xmlns:p14="http://schemas.microsoft.com/office/powerpoint/2010/main" val="1474897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78324F-327C-4FD6-AA52-E3CA0DF37281}"/>
              </a:ext>
            </a:extLst>
          </p:cNvPr>
          <p:cNvSpPr>
            <a:spLocks noGrp="1"/>
          </p:cNvSpPr>
          <p:nvPr>
            <p:ph type="title"/>
          </p:nvPr>
        </p:nvSpPr>
        <p:spPr/>
        <p:txBody>
          <a:bodyPr/>
          <a:lstStyle/>
          <a:p>
            <a:r>
              <a:rPr lang="de-DE"/>
              <a:t>Back- und Forward Edges</a:t>
            </a:r>
          </a:p>
        </p:txBody>
      </p:sp>
      <p:sp>
        <p:nvSpPr>
          <p:cNvPr id="3" name="Foliennummernplatzhalter 2">
            <a:extLst>
              <a:ext uri="{FF2B5EF4-FFF2-40B4-BE49-F238E27FC236}">
                <a16:creationId xmlns:a16="http://schemas.microsoft.com/office/drawing/2014/main" id="{5C95943C-B226-4F00-8C15-ECA465A33FA5}"/>
              </a:ext>
            </a:extLst>
          </p:cNvPr>
          <p:cNvSpPr>
            <a:spLocks noGrp="1"/>
          </p:cNvSpPr>
          <p:nvPr>
            <p:ph type="sldNum" sz="quarter" idx="10"/>
          </p:nvPr>
        </p:nvSpPr>
        <p:spPr/>
        <p:txBody>
          <a:bodyPr/>
          <a:lstStyle/>
          <a:p>
            <a:fld id="{D8D877B3-D348-4611-9BDB-C5374591D951}" type="slidenum">
              <a:rPr lang="en-US" smtClean="0"/>
              <a:pPr/>
              <a:t>12</a:t>
            </a:fld>
            <a:endParaRPr lang="en-US"/>
          </a:p>
        </p:txBody>
      </p:sp>
      <mc:AlternateContent xmlns:mc="http://schemas.openxmlformats.org/markup-compatibility/2006" xmlns:a14="http://schemas.microsoft.com/office/drawing/2010/main">
        <mc:Choice Requires="a14">
          <p:sp>
            <p:nvSpPr>
              <p:cNvPr id="4" name="Inhaltsplatzhalter 3">
                <a:extLst>
                  <a:ext uri="{FF2B5EF4-FFF2-40B4-BE49-F238E27FC236}">
                    <a16:creationId xmlns:a16="http://schemas.microsoft.com/office/drawing/2014/main" id="{C92D79A6-2B8F-4E6C-BD3A-8C352E8D50A7}"/>
                  </a:ext>
                </a:extLst>
              </p:cNvPr>
              <p:cNvSpPr>
                <a:spLocks noGrp="1"/>
              </p:cNvSpPr>
              <p:nvPr>
                <p:ph sz="quarter" idx="11"/>
              </p:nvPr>
            </p:nvSpPr>
            <p:spPr>
              <a:xfrm>
                <a:off x="1045059" y="1846263"/>
                <a:ext cx="6805130" cy="4287837"/>
              </a:xfrm>
            </p:spPr>
            <p:txBody>
              <a:bodyPr/>
              <a:lstStyle/>
              <a:p>
                <a:r>
                  <a:rPr lang="x-IV_mathan">
                    <a:solidFill>
                      <a:schemeClr val="accent1"/>
                    </a:solidFill>
                  </a:rPr>
                  <a:t>Back-Edge</a:t>
                </a:r>
                <a:r>
                  <a:rPr lang="x-IV_mathan"/>
                  <a:t> </a:t>
                </a:r>
                <a14:m>
                  <m:oMath xmlns:m="http://schemas.openxmlformats.org/officeDocument/2006/math">
                    <m:r>
                      <a:rPr lang="de-DE" b="0" i="1" smtClean="0">
                        <a:latin typeface="Cambria Math" panose="02040503050406030204" pitchFamily="18" charset="0"/>
                      </a:rPr>
                      <m:t>𝑇</m:t>
                    </m:r>
                    <m:groupChr>
                      <m:groupChrPr>
                        <m:chr m:val="←"/>
                        <m:vertJc m:val="bot"/>
                        <m:ctrlPr>
                          <a:rPr lang="x-IV_mathan" i="1">
                            <a:latin typeface="Cambria Math" panose="02040503050406030204" pitchFamily="18" charset="0"/>
                          </a:rPr>
                        </m:ctrlPr>
                      </m:groupChrPr>
                      <m:e>
                        <m:r>
                          <a:rPr lang="x-IV_mathan">
                            <a:latin typeface="Cambria Math" panose="02040503050406030204" pitchFamily="18" charset="0"/>
                          </a:rPr>
                          <m:t>𝑏</m:t>
                        </m:r>
                      </m:e>
                    </m:groupChr>
                    <m:r>
                      <a:rPr lang="de-DE" b="0" i="1" smtClean="0">
                        <a:latin typeface="Cambria Math" panose="02040503050406030204" pitchFamily="18" charset="0"/>
                      </a:rPr>
                      <m:t>𝑈</m:t>
                    </m:r>
                  </m:oMath>
                </a14:m>
                <a:r>
                  <a:rPr lang="x-IV_mathan"/>
                  <a:t>: Der Nachfolger </a:t>
                </a:r>
                <a14:m>
                  <m:oMath xmlns:m="http://schemas.openxmlformats.org/officeDocument/2006/math">
                    <m:r>
                      <a:rPr lang="x-IV_mathan" i="1" smtClean="0">
                        <a:latin typeface="Cambria Math" panose="02040503050406030204" pitchFamily="18" charset="0"/>
                      </a:rPr>
                      <m:t>𝑈</m:t>
                    </m:r>
                  </m:oMath>
                </a14:m>
                <a:r>
                  <a:rPr lang="x-IV_mathan"/>
                  <a:t> committet zu erst</a:t>
                </a:r>
              </a:p>
              <a:p>
                <a:r>
                  <a:rPr lang="x-IV_mathan">
                    <a:solidFill>
                      <a:schemeClr val="accent1"/>
                    </a:solidFill>
                  </a:rPr>
                  <a:t>Forward-Edge</a:t>
                </a:r>
                <a:r>
                  <a:rPr lang="x-IV_mathan"/>
                  <a:t> </a:t>
                </a:r>
                <a14:m>
                  <m:oMath xmlns:m="http://schemas.openxmlformats.org/officeDocument/2006/math">
                    <m:r>
                      <a:rPr lang="de-DE" b="0" i="1" smtClean="0">
                        <a:latin typeface="Cambria Math" panose="02040503050406030204" pitchFamily="18" charset="0"/>
                      </a:rPr>
                      <m:t>𝑇</m:t>
                    </m:r>
                    <m:groupChr>
                      <m:groupChrPr>
                        <m:chr m:val="←"/>
                        <m:vertJc m:val="bot"/>
                        <m:ctrlPr>
                          <a:rPr lang="x-IV_mathan" i="1">
                            <a:latin typeface="Cambria Math" panose="02040503050406030204" pitchFamily="18" charset="0"/>
                          </a:rPr>
                        </m:ctrlPr>
                      </m:groupChrPr>
                      <m:e>
                        <m:r>
                          <a:rPr lang="x-IV_mathan">
                            <a:latin typeface="Cambria Math" panose="02040503050406030204" pitchFamily="18" charset="0"/>
                          </a:rPr>
                          <m:t>𝑓</m:t>
                        </m:r>
                      </m:e>
                    </m:groupChr>
                    <m:r>
                      <a:rPr lang="de-DE" b="0" i="1" smtClean="0">
                        <a:latin typeface="Cambria Math" panose="02040503050406030204" pitchFamily="18" charset="0"/>
                      </a:rPr>
                      <m:t>𝑈</m:t>
                    </m:r>
                  </m:oMath>
                </a14:m>
                <a:r>
                  <a:rPr lang="x-IV_mathan"/>
                  <a:t>: Der Vorgänger </a:t>
                </a:r>
                <a14:m>
                  <m:oMath xmlns:m="http://schemas.openxmlformats.org/officeDocument/2006/math">
                    <m:r>
                      <a:rPr lang="x-IV_mathan" i="1" smtClean="0">
                        <a:latin typeface="Cambria Math" panose="02040503050406030204" pitchFamily="18" charset="0"/>
                      </a:rPr>
                      <m:t>𝑇</m:t>
                    </m:r>
                  </m:oMath>
                </a14:m>
                <a:r>
                  <a:rPr lang="x-IV_mathan"/>
                  <a:t> committet zu erst</a:t>
                </a:r>
              </a:p>
              <a:p>
                <a:r>
                  <a:rPr lang="">
                    <a:solidFill>
                      <a:schemeClr val="accent1"/>
                    </a:solidFill>
                  </a:rPr>
                  <a:t>Reflexive, transitive Back-Edge </a:t>
                </a:r>
                <a14:m>
                  <m:oMath xmlns:m="http://schemas.openxmlformats.org/officeDocument/2006/math">
                    <m:r>
                      <a:rPr lang="de-DE" b="0" i="1" smtClean="0">
                        <a:latin typeface="Cambria Math" panose="02040503050406030204" pitchFamily="18" charset="0"/>
                      </a:rPr>
                      <m:t>𝑇</m:t>
                    </m:r>
                    <m:groupChr>
                      <m:groupChrPr>
                        <m:chr m:val="←"/>
                        <m:vertJc m:val="bot"/>
                        <m:ctrlPr>
                          <a:rPr lang="x-IV_mathan" i="1">
                            <a:latin typeface="Cambria Math" panose="02040503050406030204" pitchFamily="18" charset="0"/>
                          </a:rPr>
                        </m:ctrlPr>
                      </m:groupChrPr>
                      <m:e>
                        <m:r>
                          <a:rPr lang="x-IV_mathan">
                            <a:latin typeface="Cambria Math" panose="02040503050406030204" pitchFamily="18" charset="0"/>
                          </a:rPr>
                          <m:t>𝑏</m:t>
                        </m:r>
                        <m:r>
                          <a:rPr lang="x-IV_mathan">
                            <a:latin typeface="Cambria Math" panose="02040503050406030204" pitchFamily="18" charset="0"/>
                          </a:rPr>
                          <m:t>∗</m:t>
                        </m:r>
                      </m:e>
                    </m:groupChr>
                    <m:r>
                      <a:rPr lang="de-DE" b="0" i="1" smtClean="0">
                        <a:latin typeface="Cambria Math" panose="02040503050406030204" pitchFamily="18" charset="0"/>
                      </a:rPr>
                      <m:t>𝑈</m:t>
                    </m:r>
                  </m:oMath>
                </a14:m>
                <a:r>
                  <a:rPr lang="x-IV_mathan"/>
                  <a:t>: </a:t>
                </a:r>
                <a14:m>
                  <m:oMath xmlns:m="http://schemas.openxmlformats.org/officeDocument/2006/math">
                    <m:r>
                      <a:rPr lang="de-DE" b="0" i="1" smtClean="0">
                        <a:latin typeface="Cambria Math" panose="02040503050406030204" pitchFamily="18" charset="0"/>
                      </a:rPr>
                      <m:t>𝑇</m:t>
                    </m:r>
                  </m:oMath>
                </a14:m>
                <a:r>
                  <a:rPr lang="x-IV_mathan"/>
                  <a:t> ist von </a:t>
                </a:r>
                <a14:m>
                  <m:oMath xmlns:m="http://schemas.openxmlformats.org/officeDocument/2006/math">
                    <m:r>
                      <a:rPr lang="de-DE" b="0" i="1" smtClean="0">
                        <a:latin typeface="Cambria Math" panose="02040503050406030204" pitchFamily="18" charset="0"/>
                      </a:rPr>
                      <m:t>𝑈</m:t>
                    </m:r>
                  </m:oMath>
                </a14:m>
                <a:r>
                  <a:rPr lang="x-IV_mathan"/>
                  <a:t> über ausschließlich Back-Edges erreichbar</a:t>
                </a:r>
              </a:p>
              <a:p>
                <a:endParaRPr lang="de-DE"/>
              </a:p>
            </p:txBody>
          </p:sp>
        </mc:Choice>
        <mc:Fallback xmlns="">
          <p:sp>
            <p:nvSpPr>
              <p:cNvPr id="4" name="Inhaltsplatzhalter 3">
                <a:extLst>
                  <a:ext uri="{FF2B5EF4-FFF2-40B4-BE49-F238E27FC236}">
                    <a16:creationId xmlns:a16="http://schemas.microsoft.com/office/drawing/2014/main" id="{C92D79A6-2B8F-4E6C-BD3A-8C352E8D50A7}"/>
                  </a:ext>
                </a:extLst>
              </p:cNvPr>
              <p:cNvSpPr>
                <a:spLocks noGrp="1" noRot="1" noChangeAspect="1" noMove="1" noResize="1" noEditPoints="1" noAdjustHandles="1" noChangeArrowheads="1" noChangeShapeType="1" noTextEdit="1"/>
              </p:cNvSpPr>
              <p:nvPr>
                <p:ph sz="quarter" idx="11"/>
              </p:nvPr>
            </p:nvSpPr>
            <p:spPr>
              <a:xfrm>
                <a:off x="1045059" y="1846263"/>
                <a:ext cx="6805130" cy="4287837"/>
              </a:xfrm>
              <a:blipFill>
                <a:blip r:embed="rId2"/>
                <a:stretch>
                  <a:fillRect l="-2059"/>
                </a:stretch>
              </a:blipFill>
            </p:spPr>
            <p:txBody>
              <a:bodyPr/>
              <a:lstStyle/>
              <a:p>
                <a:r>
                  <a:rPr lang="de-DE">
                    <a:noFill/>
                  </a:rPr>
                  <a:t> </a:t>
                </a:r>
              </a:p>
            </p:txBody>
          </p:sp>
        </mc:Fallback>
      </mc:AlternateContent>
    </p:spTree>
    <p:extLst>
      <p:ext uri="{BB962C8B-B14F-4D97-AF65-F5344CB8AC3E}">
        <p14:creationId xmlns:p14="http://schemas.microsoft.com/office/powerpoint/2010/main" val="3137833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3F453EF-A2DD-4E67-8572-F479A248ED04}"/>
              </a:ext>
            </a:extLst>
          </p:cNvPr>
          <p:cNvSpPr>
            <a:spLocks noGrp="1"/>
          </p:cNvSpPr>
          <p:nvPr>
            <p:ph type="title"/>
          </p:nvPr>
        </p:nvSpPr>
        <p:spPr/>
        <p:txBody>
          <a:bodyPr/>
          <a:lstStyle/>
          <a:p>
            <a:r>
              <a:rPr lang="de-DE">
                <a:solidFill>
                  <a:schemeClr val="accent2"/>
                </a:solidFill>
              </a:rPr>
              <a:t>Back-</a:t>
            </a:r>
            <a:r>
              <a:rPr lang="de-DE"/>
              <a:t> und </a:t>
            </a:r>
            <a:r>
              <a:rPr lang="de-DE">
                <a:solidFill>
                  <a:schemeClr val="accent1"/>
                </a:solidFill>
              </a:rPr>
              <a:t>Forward</a:t>
            </a:r>
            <a:r>
              <a:rPr lang="de-DE"/>
              <a:t> Edges</a:t>
            </a:r>
          </a:p>
        </p:txBody>
      </p:sp>
      <p:sp>
        <p:nvSpPr>
          <p:cNvPr id="3" name="Foliennummernplatzhalter 2">
            <a:extLst>
              <a:ext uri="{FF2B5EF4-FFF2-40B4-BE49-F238E27FC236}">
                <a16:creationId xmlns:a16="http://schemas.microsoft.com/office/drawing/2014/main" id="{FCFB9117-C39F-4EEB-883E-0DA0382F2F73}"/>
              </a:ext>
            </a:extLst>
          </p:cNvPr>
          <p:cNvSpPr>
            <a:spLocks noGrp="1"/>
          </p:cNvSpPr>
          <p:nvPr>
            <p:ph type="sldNum" sz="quarter" idx="10"/>
          </p:nvPr>
        </p:nvSpPr>
        <p:spPr/>
        <p:txBody>
          <a:bodyPr/>
          <a:lstStyle/>
          <a:p>
            <a:fld id="{D8D877B3-D348-4611-9BDB-C5374591D951}" type="slidenum">
              <a:rPr lang="en-US" smtClean="0"/>
              <a:pPr/>
              <a:t>13</a:t>
            </a:fld>
            <a:endParaRPr lang="en-US"/>
          </a:p>
        </p:txBody>
      </p:sp>
      <p:pic>
        <p:nvPicPr>
          <p:cNvPr id="2" name="Grafik 1">
            <a:extLst>
              <a:ext uri="{FF2B5EF4-FFF2-40B4-BE49-F238E27FC236}">
                <a16:creationId xmlns:a16="http://schemas.microsoft.com/office/drawing/2014/main" id="{35CF25A8-A64A-4050-9ABD-FEA9A0C4C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969" y="1633492"/>
            <a:ext cx="5359302" cy="4310743"/>
          </a:xfrm>
          <a:prstGeom prst="rect">
            <a:avLst/>
          </a:prstGeom>
        </p:spPr>
      </p:pic>
    </p:spTree>
    <p:extLst>
      <p:ext uri="{BB962C8B-B14F-4D97-AF65-F5344CB8AC3E}">
        <p14:creationId xmlns:p14="http://schemas.microsoft.com/office/powerpoint/2010/main" val="410354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BF5F44-F9DA-4054-A9A8-3257ACEC1DFD}"/>
              </a:ext>
            </a:extLst>
          </p:cNvPr>
          <p:cNvSpPr>
            <a:spLocks noGrp="1"/>
          </p:cNvSpPr>
          <p:nvPr>
            <p:ph type="title"/>
          </p:nvPr>
        </p:nvSpPr>
        <p:spPr/>
        <p:txBody>
          <a:bodyPr/>
          <a:lstStyle/>
          <a:p>
            <a:r>
              <a:rPr lang="de-DE"/>
              <a:t>Zu erfassende Timestamps</a:t>
            </a:r>
          </a:p>
        </p:txBody>
      </p:sp>
      <p:sp>
        <p:nvSpPr>
          <p:cNvPr id="3" name="Foliennummernplatzhalter 2">
            <a:extLst>
              <a:ext uri="{FF2B5EF4-FFF2-40B4-BE49-F238E27FC236}">
                <a16:creationId xmlns:a16="http://schemas.microsoft.com/office/drawing/2014/main" id="{0BE2B97F-80A3-43F1-BEE1-8684C755C29C}"/>
              </a:ext>
            </a:extLst>
          </p:cNvPr>
          <p:cNvSpPr>
            <a:spLocks noGrp="1"/>
          </p:cNvSpPr>
          <p:nvPr>
            <p:ph type="sldNum" sz="quarter" idx="10"/>
          </p:nvPr>
        </p:nvSpPr>
        <p:spPr/>
        <p:txBody>
          <a:bodyPr/>
          <a:lstStyle/>
          <a:p>
            <a:fld id="{D8D877B3-D348-4611-9BDB-C5374591D951}" type="slidenum">
              <a:rPr lang="en-US" smtClean="0"/>
              <a:pPr/>
              <a:t>14</a:t>
            </a:fld>
            <a:endParaRPr lang="en-US"/>
          </a:p>
        </p:txBody>
      </p:sp>
      <mc:AlternateContent xmlns:mc="http://schemas.openxmlformats.org/markup-compatibility/2006" xmlns:a14="http://schemas.microsoft.com/office/drawing/2010/main">
        <mc:Choice Requires="a14">
          <p:sp>
            <p:nvSpPr>
              <p:cNvPr id="4" name="Inhaltsplatzhalter 3">
                <a:extLst>
                  <a:ext uri="{FF2B5EF4-FFF2-40B4-BE49-F238E27FC236}">
                    <a16:creationId xmlns:a16="http://schemas.microsoft.com/office/drawing/2014/main" id="{4DEDCDBB-DCD4-4E26-97E1-CC1908E702FC}"/>
                  </a:ext>
                </a:extLst>
              </p:cNvPr>
              <p:cNvSpPr>
                <a:spLocks noGrp="1"/>
              </p:cNvSpPr>
              <p:nvPr>
                <p:ph sz="quarter" idx="11"/>
              </p:nvPr>
            </p:nvSpPr>
            <p:spPr/>
            <p:txBody>
              <a:bodyPr/>
              <a:lstStyle/>
              <a:p>
                <a:pPr marL="285750" indent="-285750">
                  <a:buFont typeface="Arial" panose="020B0604020202020204" pitchFamily="34" charset="0"/>
                  <a:buChar char="•"/>
                </a:pPr>
                <a14:m>
                  <m:oMath xmlns:m="http://schemas.openxmlformats.org/officeDocument/2006/math">
                    <m:r>
                      <a:rPr lang="de-DE" b="0" i="1" smtClean="0">
                        <a:solidFill>
                          <a:schemeClr val="accent4"/>
                        </a:solidFill>
                        <a:latin typeface="Cambria Math" panose="02040503050406030204" pitchFamily="18" charset="0"/>
                      </a:rPr>
                      <m:t>𝑐</m:t>
                    </m:r>
                    <m:r>
                      <a:rPr lang="de-DE" b="0" i="1" smtClean="0">
                        <a:solidFill>
                          <a:schemeClr val="accent4"/>
                        </a:solidFill>
                        <a:latin typeface="Cambria Math" panose="02040503050406030204" pitchFamily="18" charset="0"/>
                      </a:rPr>
                      <m:t>(</m:t>
                    </m:r>
                    <m:r>
                      <a:rPr lang="de-DE" b="0" i="1" smtClean="0">
                        <a:solidFill>
                          <a:schemeClr val="accent4"/>
                        </a:solidFill>
                        <a:latin typeface="Cambria Math" panose="02040503050406030204" pitchFamily="18" charset="0"/>
                      </a:rPr>
                      <m:t>𝑇</m:t>
                    </m:r>
                    <m:r>
                      <a:rPr lang="de-DE" b="0" i="1" smtClean="0">
                        <a:solidFill>
                          <a:schemeClr val="accent4"/>
                        </a:solidFill>
                        <a:latin typeface="Cambria Math" panose="02040503050406030204" pitchFamily="18" charset="0"/>
                      </a:rPr>
                      <m:t>)</m:t>
                    </m:r>
                  </m:oMath>
                </a14:m>
                <a:r>
                  <a:rPr lang="de-DE">
                    <a:solidFill>
                      <a:schemeClr val="accent4"/>
                    </a:solidFill>
                  </a:rPr>
                  <a:t>: </a:t>
                </a:r>
                <a:r>
                  <a:rPr lang="de-DE"/>
                  <a:t>Commit-Zeit der Transaktion </a:t>
                </a:r>
                <a14:m>
                  <m:oMath xmlns:m="http://schemas.openxmlformats.org/officeDocument/2006/math">
                    <m:r>
                      <a:rPr lang="de-DE" i="1" smtClean="0">
                        <a:latin typeface="Cambria Math" panose="02040503050406030204" pitchFamily="18" charset="0"/>
                      </a:rPr>
                      <m:t>𝑇</m:t>
                    </m:r>
                  </m:oMath>
                </a14:m>
                <a:endParaRPr lang="de-DE"/>
              </a:p>
              <a:p>
                <a:pPr marL="285750" indent="-285750">
                  <a:buFont typeface="Arial" panose="020B0604020202020204" pitchFamily="34" charset="0"/>
                  <a:buChar char="•"/>
                </a:pPr>
                <a:endParaRPr lang="de-DE"/>
              </a:p>
              <a:p>
                <a:pPr marL="285750" indent="-285750">
                  <a:buFont typeface="Arial" panose="020B0604020202020204" pitchFamily="34" charset="0"/>
                  <a:buChar char="•"/>
                </a:pPr>
                <a14:m>
                  <m:oMath xmlns:m="http://schemas.openxmlformats.org/officeDocument/2006/math">
                    <m:r>
                      <a:rPr lang="de-DE" i="1" smtClean="0">
                        <a:solidFill>
                          <a:schemeClr val="accent2"/>
                        </a:solidFill>
                        <a:latin typeface="Cambria Math" panose="02040503050406030204" pitchFamily="18" charset="0"/>
                        <a:ea typeface="Cambria Math" panose="02040503050406030204" pitchFamily="18" charset="0"/>
                      </a:rPr>
                      <m:t>𝜋</m:t>
                    </m:r>
                    <m:r>
                      <a:rPr lang="de-DE" b="0" i="1" smtClean="0">
                        <a:solidFill>
                          <a:schemeClr val="accent2"/>
                        </a:solidFill>
                        <a:latin typeface="Cambria Math" panose="02040503050406030204" pitchFamily="18" charset="0"/>
                        <a:ea typeface="Cambria Math" panose="02040503050406030204" pitchFamily="18" charset="0"/>
                      </a:rPr>
                      <m:t>(</m:t>
                    </m:r>
                    <m:r>
                      <a:rPr lang="de-DE" b="0" i="1" smtClean="0">
                        <a:solidFill>
                          <a:schemeClr val="accent2"/>
                        </a:solidFill>
                        <a:latin typeface="Cambria Math" panose="02040503050406030204" pitchFamily="18" charset="0"/>
                        <a:ea typeface="Cambria Math" panose="02040503050406030204" pitchFamily="18" charset="0"/>
                      </a:rPr>
                      <m:t>𝑇</m:t>
                    </m:r>
                    <m:r>
                      <a:rPr lang="de-DE" b="0" i="1" smtClean="0">
                        <a:solidFill>
                          <a:schemeClr val="accent2"/>
                        </a:solidFill>
                        <a:latin typeface="Cambria Math" panose="02040503050406030204" pitchFamily="18" charset="0"/>
                        <a:ea typeface="Cambria Math" panose="02040503050406030204" pitchFamily="18" charset="0"/>
                      </a:rPr>
                      <m:t>)</m:t>
                    </m:r>
                  </m:oMath>
                </a14:m>
                <a:r>
                  <a:rPr lang="de-DE">
                    <a:solidFill>
                      <a:schemeClr val="accent2"/>
                    </a:solidFill>
                  </a:rPr>
                  <a:t>: </a:t>
                </a:r>
                <a:r>
                  <a:rPr lang="de-DE"/>
                  <a:t>Commit-Zeit des ältesten Nachfolgers, der durch Back-Edges erreichbar ist</a:t>
                </a:r>
              </a:p>
              <a:p>
                <a:pPr marL="285750" indent="-285750">
                  <a:buFont typeface="Arial" panose="020B0604020202020204" pitchFamily="34" charset="0"/>
                  <a:buChar char="•"/>
                </a:pPr>
                <a14:m>
                  <m:oMath xmlns:m="http://schemas.openxmlformats.org/officeDocument/2006/math">
                    <m:r>
                      <a:rPr lang="x-IV_mathan" i="1" smtClean="0">
                        <a:latin typeface="Cambria Math" panose="02040503050406030204" pitchFamily="18" charset="0"/>
                      </a:rPr>
                      <m:t>𝜋</m:t>
                    </m:r>
                    <m:r>
                      <a:rPr lang="x-IV_mathan" i="1" smtClean="0">
                        <a:latin typeface="Cambria Math" panose="02040503050406030204" pitchFamily="18" charset="0"/>
                      </a:rPr>
                      <m:t>(</m:t>
                    </m:r>
                    <m:r>
                      <a:rPr lang="x-IV_mathan" i="1" smtClean="0">
                        <a:latin typeface="Cambria Math" panose="02040503050406030204" pitchFamily="18" charset="0"/>
                      </a:rPr>
                      <m:t>𝑇</m:t>
                    </m:r>
                    <m:r>
                      <a:rPr lang="x-IV_mathan" i="1" smtClean="0">
                        <a:latin typeface="Cambria Math" panose="02040503050406030204" pitchFamily="18" charset="0"/>
                      </a:rPr>
                      <m:t>)=</m:t>
                    </m:r>
                    <m:r>
                      <m:rPr>
                        <m:sty m:val="p"/>
                      </m:rPr>
                      <a:rPr lang="x-IV_mathan" i="1" smtClean="0">
                        <a:latin typeface="Cambria Math" panose="02040503050406030204" pitchFamily="18" charset="0"/>
                      </a:rPr>
                      <m:t>min</m:t>
                    </m:r>
                    <m:r>
                      <a:rPr lang="x-IV_mathan" i="1" smtClean="0">
                        <a:latin typeface="Cambria Math" panose="02040503050406030204" pitchFamily="18" charset="0"/>
                      </a:rPr>
                      <m:t>⁡(</m:t>
                    </m:r>
                    <m:r>
                      <a:rPr lang="x-IV_mathan" i="1" smtClean="0">
                        <a:latin typeface="Cambria Math" panose="02040503050406030204" pitchFamily="18" charset="0"/>
                      </a:rPr>
                      <m:t>𝑐</m:t>
                    </m:r>
                    <m:r>
                      <a:rPr lang="x-IV_mathan" i="1" smtClean="0">
                        <a:latin typeface="Cambria Math" panose="02040503050406030204" pitchFamily="18" charset="0"/>
                      </a:rPr>
                      <m:t>(</m:t>
                    </m:r>
                    <m:r>
                      <a:rPr lang="x-IV_mathan" i="1" smtClean="0">
                        <a:latin typeface="Cambria Math" panose="02040503050406030204" pitchFamily="18" charset="0"/>
                      </a:rPr>
                      <m:t>𝑈</m:t>
                    </m:r>
                    <m:r>
                      <a:rPr lang="x-IV_mathan" i="1" smtClean="0">
                        <a:latin typeface="Cambria Math" panose="02040503050406030204" pitchFamily="18" charset="0"/>
                      </a:rPr>
                      <m:t>):</m:t>
                    </m:r>
                    <m:r>
                      <a:rPr lang="x-IV_mathan" i="1" smtClean="0">
                        <a:latin typeface="Cambria Math" panose="02040503050406030204" pitchFamily="18" charset="0"/>
                      </a:rPr>
                      <m:t>𝑇</m:t>
                    </m:r>
                    <m:groupChr>
                      <m:groupChrPr>
                        <m:chr m:val="←"/>
                        <m:vertJc m:val="bot"/>
                        <m:ctrlPr>
                          <a:rPr lang="x-IV_mathan" i="1" smtClean="0">
                            <a:latin typeface="Cambria Math" panose="02040503050406030204" pitchFamily="18" charset="0"/>
                          </a:rPr>
                        </m:ctrlPr>
                      </m:groupChrPr>
                      <m:e>
                        <m:r>
                          <m:rPr>
                            <m:brk m:alnAt="2"/>
                          </m:rPr>
                          <a:rPr lang="de-DE" b="0" i="1" smtClean="0">
                            <a:latin typeface="Cambria Math" panose="02040503050406030204" pitchFamily="18" charset="0"/>
                          </a:rPr>
                          <m:t>𝑏</m:t>
                        </m:r>
                        <m:r>
                          <a:rPr lang="de-DE" b="0" i="1" smtClean="0">
                            <a:latin typeface="Cambria Math" panose="02040503050406030204" pitchFamily="18" charset="0"/>
                          </a:rPr>
                          <m:t>∗</m:t>
                        </m:r>
                      </m:e>
                    </m:groupChr>
                    <m:r>
                      <a:rPr lang="x-IV_mathan" i="1" smtClean="0">
                        <a:latin typeface="Cambria Math" panose="02040503050406030204" pitchFamily="18" charset="0"/>
                      </a:rPr>
                      <m:t>𝑈</m:t>
                    </m:r>
                    <m:r>
                      <a:rPr lang="x-IV_mathan" i="1" smtClean="0">
                        <a:latin typeface="Cambria Math" panose="02040503050406030204" pitchFamily="18" charset="0"/>
                      </a:rPr>
                      <m:t>)=</m:t>
                    </m:r>
                    <m:r>
                      <m:rPr>
                        <m:sty m:val="p"/>
                      </m:rPr>
                      <a:rPr lang="x-IV_mathan" i="1" smtClean="0">
                        <a:latin typeface="Cambria Math" panose="02040503050406030204" pitchFamily="18" charset="0"/>
                      </a:rPr>
                      <m:t>min</m:t>
                    </m:r>
                    <m:r>
                      <a:rPr lang="x-IV_mathan" i="1" smtClean="0">
                        <a:latin typeface="Cambria Math" panose="02040503050406030204" pitchFamily="18" charset="0"/>
                      </a:rPr>
                      <m:t>⁡({</m:t>
                    </m:r>
                    <m:r>
                      <a:rPr lang="x-IV_mathan" i="1" smtClean="0">
                        <a:latin typeface="Cambria Math" panose="02040503050406030204" pitchFamily="18" charset="0"/>
                      </a:rPr>
                      <m:t>𝜋</m:t>
                    </m:r>
                    <m:r>
                      <a:rPr lang="x-IV_mathan" i="1" smtClean="0">
                        <a:latin typeface="Cambria Math" panose="02040503050406030204" pitchFamily="18" charset="0"/>
                      </a:rPr>
                      <m:t>(</m:t>
                    </m:r>
                    <m:r>
                      <a:rPr lang="x-IV_mathan" i="1" smtClean="0">
                        <a:latin typeface="Cambria Math" panose="02040503050406030204" pitchFamily="18" charset="0"/>
                      </a:rPr>
                      <m:t>𝑈</m:t>
                    </m:r>
                    <m:r>
                      <a:rPr lang="x-IV_mathan" i="1" smtClean="0">
                        <a:latin typeface="Cambria Math" panose="02040503050406030204" pitchFamily="18" charset="0"/>
                      </a:rPr>
                      <m:t>):</m:t>
                    </m:r>
                    <m:r>
                      <a:rPr lang="x-IV_mathan" i="1" smtClean="0">
                        <a:latin typeface="Cambria Math" panose="02040503050406030204" pitchFamily="18" charset="0"/>
                      </a:rPr>
                      <m:t>𝑇</m:t>
                    </m:r>
                    <m:groupChr>
                      <m:groupChrPr>
                        <m:chr m:val="←"/>
                        <m:vertJc m:val="bot"/>
                        <m:ctrlPr>
                          <a:rPr lang="x-IV_mathan" i="1" smtClean="0">
                            <a:latin typeface="Cambria Math" panose="02040503050406030204" pitchFamily="18" charset="0"/>
                          </a:rPr>
                        </m:ctrlPr>
                      </m:groupChrPr>
                      <m:e>
                        <m:r>
                          <m:rPr>
                            <m:brk m:alnAt="2"/>
                          </m:rPr>
                          <a:rPr lang="de-DE" b="0" i="1" smtClean="0">
                            <a:latin typeface="Cambria Math" panose="02040503050406030204" pitchFamily="18" charset="0"/>
                          </a:rPr>
                          <m:t>𝑏</m:t>
                        </m:r>
                      </m:e>
                    </m:groupChr>
                    <m:r>
                      <a:rPr lang="x-IV_mathan" i="1" smtClean="0">
                        <a:latin typeface="Cambria Math" panose="02040503050406030204" pitchFamily="18" charset="0"/>
                      </a:rPr>
                      <m:t>𝑈</m:t>
                    </m:r>
                    <m:r>
                      <a:rPr lang="x-IV_mathan" i="1" smtClean="0">
                        <a:latin typeface="Cambria Math" panose="02040503050406030204" pitchFamily="18" charset="0"/>
                      </a:rPr>
                      <m:t>}⋃{</m:t>
                    </m:r>
                    <m:r>
                      <a:rPr lang="x-IV_mathan" i="1" smtClean="0">
                        <a:latin typeface="Cambria Math" panose="02040503050406030204" pitchFamily="18" charset="0"/>
                      </a:rPr>
                      <m:t>𝑐</m:t>
                    </m:r>
                    <m:r>
                      <a:rPr lang="x-IV_mathan" i="1" smtClean="0">
                        <a:latin typeface="Cambria Math" panose="02040503050406030204" pitchFamily="18" charset="0"/>
                      </a:rPr>
                      <m:t>(</m:t>
                    </m:r>
                    <m:r>
                      <a:rPr lang="x-IV_mathan" i="1" smtClean="0">
                        <a:latin typeface="Cambria Math" panose="02040503050406030204" pitchFamily="18" charset="0"/>
                      </a:rPr>
                      <m:t>𝑇</m:t>
                    </m:r>
                    <m:r>
                      <a:rPr lang="x-IV_mathan" i="1" smtClean="0">
                        <a:latin typeface="Cambria Math" panose="02040503050406030204" pitchFamily="18" charset="0"/>
                      </a:rPr>
                      <m:t>)})</m:t>
                    </m:r>
                  </m:oMath>
                </a14:m>
                <a:endParaRPr lang="de-DE"/>
              </a:p>
              <a:p>
                <a:pPr marL="285750" indent="-285750">
                  <a:buFont typeface="Arial" panose="020B0604020202020204" pitchFamily="34" charset="0"/>
                  <a:buChar char="•"/>
                </a:pPr>
                <a:endParaRPr lang="de-DE"/>
              </a:p>
              <a:p>
                <a:pPr marL="285750" indent="-285750">
                  <a:buFont typeface="Arial" panose="020B0604020202020204" pitchFamily="34" charset="0"/>
                  <a:buChar char="•"/>
                </a:pPr>
                <a14:m>
                  <m:oMath xmlns:m="http://schemas.openxmlformats.org/officeDocument/2006/math">
                    <m:r>
                      <a:rPr lang="de-DE" i="1" smtClean="0">
                        <a:solidFill>
                          <a:schemeClr val="accent1"/>
                        </a:solidFill>
                        <a:latin typeface="Cambria Math" panose="02040503050406030204" pitchFamily="18" charset="0"/>
                        <a:ea typeface="Cambria Math" panose="02040503050406030204" pitchFamily="18" charset="0"/>
                      </a:rPr>
                      <m:t>𝜂</m:t>
                    </m:r>
                    <m:r>
                      <a:rPr lang="de-DE" b="0" i="1" smtClean="0">
                        <a:solidFill>
                          <a:schemeClr val="accent1"/>
                        </a:solidFill>
                        <a:latin typeface="Cambria Math" panose="02040503050406030204" pitchFamily="18" charset="0"/>
                        <a:ea typeface="Cambria Math" panose="02040503050406030204" pitchFamily="18" charset="0"/>
                      </a:rPr>
                      <m:t>(</m:t>
                    </m:r>
                    <m:r>
                      <a:rPr lang="de-DE" b="0" i="1" smtClean="0">
                        <a:solidFill>
                          <a:schemeClr val="accent1"/>
                        </a:solidFill>
                        <a:latin typeface="Cambria Math" panose="02040503050406030204" pitchFamily="18" charset="0"/>
                        <a:ea typeface="Cambria Math" panose="02040503050406030204" pitchFamily="18" charset="0"/>
                      </a:rPr>
                      <m:t>𝑇</m:t>
                    </m:r>
                    <m:r>
                      <a:rPr lang="de-DE" b="0" i="1" smtClean="0">
                        <a:solidFill>
                          <a:schemeClr val="accent1"/>
                        </a:solidFill>
                        <a:latin typeface="Cambria Math" panose="02040503050406030204" pitchFamily="18" charset="0"/>
                        <a:ea typeface="Cambria Math" panose="02040503050406030204" pitchFamily="18" charset="0"/>
                      </a:rPr>
                      <m:t>)</m:t>
                    </m:r>
                  </m:oMath>
                </a14:m>
                <a:r>
                  <a:rPr lang="de-DE">
                    <a:solidFill>
                      <a:schemeClr val="accent1"/>
                    </a:solidFill>
                  </a:rPr>
                  <a:t>: </a:t>
                </a:r>
                <a:r>
                  <a:rPr lang="de-DE"/>
                  <a:t>Commit-Zeit des zuletzt committeten Vorgängers von </a:t>
                </a:r>
                <a14:m>
                  <m:oMath xmlns:m="http://schemas.openxmlformats.org/officeDocument/2006/math">
                    <m:r>
                      <a:rPr lang="de-DE" i="1" smtClean="0">
                        <a:latin typeface="Cambria Math" panose="02040503050406030204" pitchFamily="18" charset="0"/>
                      </a:rPr>
                      <m:t>𝑇</m:t>
                    </m:r>
                  </m:oMath>
                </a14:m>
                <a:endParaRPr lang="de-DE"/>
              </a:p>
              <a:p>
                <a:pPr marL="285750" indent="-285750">
                  <a:buFont typeface="Arial" panose="020B0604020202020204" pitchFamily="34" charset="0"/>
                  <a:buChar char="•"/>
                </a:pPr>
                <a14:m>
                  <m:oMath xmlns:m="http://schemas.openxmlformats.org/officeDocument/2006/math">
                    <m:r>
                      <a:rPr lang="x-IV_mathan" i="1" smtClean="0">
                        <a:latin typeface="Cambria Math" panose="02040503050406030204" pitchFamily="18" charset="0"/>
                      </a:rPr>
                      <m:t>𝜂</m:t>
                    </m:r>
                    <m:r>
                      <a:rPr lang="x-IV_mathan" i="1" smtClean="0">
                        <a:latin typeface="Cambria Math" panose="02040503050406030204" pitchFamily="18" charset="0"/>
                      </a:rPr>
                      <m:t>(</m:t>
                    </m:r>
                    <m:r>
                      <a:rPr lang="x-IV_mathan" i="1" smtClean="0">
                        <a:latin typeface="Cambria Math" panose="02040503050406030204" pitchFamily="18" charset="0"/>
                      </a:rPr>
                      <m:t>𝑇</m:t>
                    </m:r>
                    <m:r>
                      <a:rPr lang="x-IV_mathan" i="1" smtClean="0">
                        <a:latin typeface="Cambria Math" panose="02040503050406030204" pitchFamily="18" charset="0"/>
                      </a:rPr>
                      <m:t>)=</m:t>
                    </m:r>
                    <m:r>
                      <m:rPr>
                        <m:sty m:val="p"/>
                      </m:rPr>
                      <a:rPr lang="x-IV_mathan" i="1" smtClean="0">
                        <a:latin typeface="Cambria Math" panose="02040503050406030204" pitchFamily="18" charset="0"/>
                      </a:rPr>
                      <m:t>max</m:t>
                    </m:r>
                    <m:r>
                      <a:rPr lang="x-IV_mathan" i="1" smtClean="0">
                        <a:latin typeface="Cambria Math" panose="02040503050406030204" pitchFamily="18" charset="0"/>
                      </a:rPr>
                      <m:t>⁡({</m:t>
                    </m:r>
                    <m:r>
                      <a:rPr lang="x-IV_mathan" i="1" smtClean="0">
                        <a:latin typeface="Cambria Math" panose="02040503050406030204" pitchFamily="18" charset="0"/>
                      </a:rPr>
                      <m:t>𝑐</m:t>
                    </m:r>
                    <m:r>
                      <a:rPr lang="x-IV_mathan" i="1" smtClean="0">
                        <a:latin typeface="Cambria Math" panose="02040503050406030204" pitchFamily="18" charset="0"/>
                      </a:rPr>
                      <m:t>(</m:t>
                    </m:r>
                    <m:r>
                      <a:rPr lang="x-IV_mathan" i="1" smtClean="0">
                        <a:latin typeface="Cambria Math" panose="02040503050406030204" pitchFamily="18" charset="0"/>
                      </a:rPr>
                      <m:t>𝑈</m:t>
                    </m:r>
                    <m:r>
                      <a:rPr lang="x-IV_mathan" i="1" smtClean="0">
                        <a:latin typeface="Cambria Math" panose="02040503050406030204" pitchFamily="18" charset="0"/>
                      </a:rPr>
                      <m:t>):</m:t>
                    </m:r>
                    <m:r>
                      <a:rPr lang="x-IV_mathan" i="1" smtClean="0">
                        <a:latin typeface="Cambria Math" panose="02040503050406030204" pitchFamily="18" charset="0"/>
                      </a:rPr>
                      <m:t>𝑈</m:t>
                    </m:r>
                    <m:groupChr>
                      <m:groupChrPr>
                        <m:chr m:val="←"/>
                        <m:vertJc m:val="bot"/>
                        <m:ctrlPr>
                          <a:rPr lang="x-IV_mathan" i="1" smtClean="0">
                            <a:latin typeface="Cambria Math" panose="02040503050406030204" pitchFamily="18" charset="0"/>
                          </a:rPr>
                        </m:ctrlPr>
                      </m:groupChrPr>
                      <m:e>
                        <m:r>
                          <m:rPr>
                            <m:brk m:alnAt="2"/>
                          </m:rPr>
                          <a:rPr lang="de-DE" b="0" i="1" smtClean="0">
                            <a:latin typeface="Cambria Math" panose="02040503050406030204" pitchFamily="18" charset="0"/>
                          </a:rPr>
                          <m:t>𝑓</m:t>
                        </m:r>
                      </m:e>
                    </m:groupChr>
                    <m:r>
                      <a:rPr lang="x-IV_mathan" i="1" smtClean="0">
                        <a:latin typeface="Cambria Math" panose="02040503050406030204" pitchFamily="18" charset="0"/>
                      </a:rPr>
                      <m:t>𝑇</m:t>
                    </m:r>
                    <m:r>
                      <a:rPr lang="x-IV_mathan" i="1" smtClean="0">
                        <a:latin typeface="Cambria Math" panose="02040503050406030204" pitchFamily="18" charset="0"/>
                      </a:rPr>
                      <m:t>}⋃{−∞})</m:t>
                    </m:r>
                  </m:oMath>
                </a14:m>
                <a:endParaRPr lang="de-DE"/>
              </a:p>
            </p:txBody>
          </p:sp>
        </mc:Choice>
        <mc:Fallback xmlns="">
          <p:sp>
            <p:nvSpPr>
              <p:cNvPr id="4" name="Inhaltsplatzhalter 3">
                <a:extLst>
                  <a:ext uri="{FF2B5EF4-FFF2-40B4-BE49-F238E27FC236}">
                    <a16:creationId xmlns:a16="http://schemas.microsoft.com/office/drawing/2014/main" id="{4DEDCDBB-DCD4-4E26-97E1-CC1908E702FC}"/>
                  </a:ext>
                </a:extLst>
              </p:cNvPr>
              <p:cNvSpPr>
                <a:spLocks noGrp="1" noRot="1" noChangeAspect="1" noMove="1" noResize="1" noEditPoints="1" noAdjustHandles="1" noChangeArrowheads="1" noChangeShapeType="1" noTextEdit="1"/>
              </p:cNvSpPr>
              <p:nvPr>
                <p:ph sz="quarter" idx="11"/>
              </p:nvPr>
            </p:nvSpPr>
            <p:spPr>
              <a:blipFill>
                <a:blip r:embed="rId3"/>
                <a:stretch>
                  <a:fillRect l="-1880" r="-179"/>
                </a:stretch>
              </a:blipFill>
            </p:spPr>
            <p:txBody>
              <a:bodyPr/>
              <a:lstStyle/>
              <a:p>
                <a:r>
                  <a:rPr lang="de-DE">
                    <a:noFill/>
                  </a:rPr>
                  <a:t> </a:t>
                </a:r>
              </a:p>
            </p:txBody>
          </p:sp>
        </mc:Fallback>
      </mc:AlternateContent>
    </p:spTree>
    <p:extLst>
      <p:ext uri="{BB962C8B-B14F-4D97-AF65-F5344CB8AC3E}">
        <p14:creationId xmlns:p14="http://schemas.microsoft.com/office/powerpoint/2010/main" val="66595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9E11AD-7323-4761-82E2-42B91C3D9E6A}"/>
              </a:ext>
            </a:extLst>
          </p:cNvPr>
          <p:cNvSpPr>
            <a:spLocks noGrp="1"/>
          </p:cNvSpPr>
          <p:nvPr>
            <p:ph type="title"/>
          </p:nvPr>
        </p:nvSpPr>
        <p:spPr>
          <a:xfrm>
            <a:off x="1045058" y="990971"/>
            <a:ext cx="6805022" cy="642521"/>
          </a:xfrm>
        </p:spPr>
        <p:txBody>
          <a:bodyPr/>
          <a:lstStyle/>
          <a:p>
            <a:r>
              <a:rPr lang="de-DE"/>
              <a:t>Zu erfassende Timestamps</a:t>
            </a:r>
          </a:p>
        </p:txBody>
      </p:sp>
      <p:sp>
        <p:nvSpPr>
          <p:cNvPr id="3" name="Foliennummernplatzhalter 2">
            <a:extLst>
              <a:ext uri="{FF2B5EF4-FFF2-40B4-BE49-F238E27FC236}">
                <a16:creationId xmlns:a16="http://schemas.microsoft.com/office/drawing/2014/main" id="{2281959C-A972-4561-878F-2DCCC329A163}"/>
              </a:ext>
            </a:extLst>
          </p:cNvPr>
          <p:cNvSpPr>
            <a:spLocks noGrp="1"/>
          </p:cNvSpPr>
          <p:nvPr>
            <p:ph type="sldNum" sz="quarter" idx="10"/>
          </p:nvPr>
        </p:nvSpPr>
        <p:spPr/>
        <p:txBody>
          <a:bodyPr/>
          <a:lstStyle/>
          <a:p>
            <a:fld id="{D8D877B3-D348-4611-9BDB-C5374591D951}" type="slidenum">
              <a:rPr lang="en-US" smtClean="0"/>
              <a:pPr/>
              <a:t>15</a:t>
            </a:fld>
            <a:endParaRPr lang="en-US"/>
          </a:p>
        </p:txBody>
      </p:sp>
      <p:pic>
        <p:nvPicPr>
          <p:cNvPr id="8" name="Grafik 7">
            <a:extLst>
              <a:ext uri="{FF2B5EF4-FFF2-40B4-BE49-F238E27FC236}">
                <a16:creationId xmlns:a16="http://schemas.microsoft.com/office/drawing/2014/main" id="{44DC8E07-3E46-445C-BF0D-FE3035324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669" y="1699387"/>
            <a:ext cx="5912661" cy="4290284"/>
          </a:xfrm>
          <a:prstGeom prst="rect">
            <a:avLst/>
          </a:prstGeom>
        </p:spPr>
      </p:pic>
      <p:cxnSp>
        <p:nvCxnSpPr>
          <p:cNvPr id="45" name="Gerader Verbinder 44">
            <a:extLst>
              <a:ext uri="{FF2B5EF4-FFF2-40B4-BE49-F238E27FC236}">
                <a16:creationId xmlns:a16="http://schemas.microsoft.com/office/drawing/2014/main" id="{65EE115E-5355-48F3-ADDD-F621FF8CF7F6}"/>
              </a:ext>
            </a:extLst>
          </p:cNvPr>
          <p:cNvCxnSpPr/>
          <p:nvPr/>
        </p:nvCxnSpPr>
        <p:spPr>
          <a:xfrm flipH="1">
            <a:off x="2393950" y="2197100"/>
            <a:ext cx="1631950" cy="0"/>
          </a:xfrm>
          <a:prstGeom prst="line">
            <a:avLst/>
          </a:prstGeom>
          <a:ln w="38100">
            <a:prstDash val="dash"/>
          </a:ln>
        </p:spPr>
        <p:style>
          <a:lnRef idx="1">
            <a:schemeClr val="accent4"/>
          </a:lnRef>
          <a:fillRef idx="0">
            <a:schemeClr val="accent4"/>
          </a:fillRef>
          <a:effectRef idx="0">
            <a:schemeClr val="accent4"/>
          </a:effectRef>
          <a:fontRef idx="minor">
            <a:schemeClr val="tx1"/>
          </a:fontRef>
        </p:style>
      </p:cxnSp>
      <p:cxnSp>
        <p:nvCxnSpPr>
          <p:cNvPr id="47" name="Gerader Verbinder 46">
            <a:extLst>
              <a:ext uri="{FF2B5EF4-FFF2-40B4-BE49-F238E27FC236}">
                <a16:creationId xmlns:a16="http://schemas.microsoft.com/office/drawing/2014/main" id="{ED0D38B0-1B1C-4205-BE10-86D9FDDC7BAC}"/>
              </a:ext>
            </a:extLst>
          </p:cNvPr>
          <p:cNvCxnSpPr/>
          <p:nvPr/>
        </p:nvCxnSpPr>
        <p:spPr>
          <a:xfrm flipH="1">
            <a:off x="2444750" y="3486150"/>
            <a:ext cx="939800"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4E6BC33B-CD6B-43D2-BCAE-33DF26B2D15F}"/>
              </a:ext>
            </a:extLst>
          </p:cNvPr>
          <p:cNvCxnSpPr>
            <a:cxnSpLocks/>
          </p:cNvCxnSpPr>
          <p:nvPr/>
        </p:nvCxnSpPr>
        <p:spPr>
          <a:xfrm flipH="1" flipV="1">
            <a:off x="2444750" y="4781550"/>
            <a:ext cx="3543300" cy="44450"/>
          </a:xfrm>
          <a:prstGeom prst="line">
            <a:avLst/>
          </a:prstGeom>
          <a:ln w="381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36725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4B8B52-2C04-4001-99E1-3416B0906BB3}"/>
              </a:ext>
            </a:extLst>
          </p:cNvPr>
          <p:cNvSpPr>
            <a:spLocks noGrp="1"/>
          </p:cNvSpPr>
          <p:nvPr>
            <p:ph type="title"/>
          </p:nvPr>
        </p:nvSpPr>
        <p:spPr/>
        <p:txBody>
          <a:bodyPr/>
          <a:lstStyle/>
          <a:p>
            <a:r>
              <a:rPr lang="de-DE"/>
              <a:t>Verletzung des Ausschlussfensters</a:t>
            </a:r>
          </a:p>
        </p:txBody>
      </p:sp>
      <p:sp>
        <p:nvSpPr>
          <p:cNvPr id="3" name="Foliennummernplatzhalter 2">
            <a:extLst>
              <a:ext uri="{FF2B5EF4-FFF2-40B4-BE49-F238E27FC236}">
                <a16:creationId xmlns:a16="http://schemas.microsoft.com/office/drawing/2014/main" id="{FDCF24F8-4860-4714-8A95-A78E7E41FC86}"/>
              </a:ext>
            </a:extLst>
          </p:cNvPr>
          <p:cNvSpPr>
            <a:spLocks noGrp="1"/>
          </p:cNvSpPr>
          <p:nvPr>
            <p:ph type="sldNum" sz="quarter" idx="10"/>
          </p:nvPr>
        </p:nvSpPr>
        <p:spPr/>
        <p:txBody>
          <a:bodyPr/>
          <a:lstStyle/>
          <a:p>
            <a:fld id="{D8D877B3-D348-4611-9BDB-C5374591D951}" type="slidenum">
              <a:rPr lang="en-US" smtClean="0"/>
              <a:pPr/>
              <a:t>16</a:t>
            </a:fld>
            <a:endParaRPr lang="en-US"/>
          </a:p>
        </p:txBody>
      </p:sp>
      <mc:AlternateContent xmlns:mc="http://schemas.openxmlformats.org/markup-compatibility/2006">
        <mc:Choice xmlns:a14="http://schemas.microsoft.com/office/drawing/2010/main" Requires="a14">
          <p:sp>
            <p:nvSpPr>
              <p:cNvPr id="4" name="Inhaltsplatzhalter 3">
                <a:extLst>
                  <a:ext uri="{FF2B5EF4-FFF2-40B4-BE49-F238E27FC236}">
                    <a16:creationId xmlns:a16="http://schemas.microsoft.com/office/drawing/2014/main" id="{17082750-C569-4C23-B4D5-E9D52D1EF41D}"/>
                  </a:ext>
                </a:extLst>
              </p:cNvPr>
              <p:cNvSpPr>
                <a:spLocks noGrp="1"/>
              </p:cNvSpPr>
              <p:nvPr>
                <p:ph sz="quarter" idx="11"/>
              </p:nvPr>
            </p:nvSpPr>
            <p:spPr/>
            <p:txBody>
              <a:bodyPr/>
              <a:lstStyle/>
              <a:p>
                <a:pPr marL="285750" indent="-285750">
                  <a:buFont typeface="Arial" panose="020B0604020202020204" pitchFamily="34" charset="0"/>
                  <a:buChar char="•"/>
                </a:pPr>
                <a:r>
                  <a:rPr lang="de-DE"/>
                  <a:t>Ausschlussfenster garantiert, dass ein Vorgänger von T nicht gleichzeitig ein Nachfolger sein kann </a:t>
                </a:r>
                <a:r>
                  <a:rPr lang="de-DE">
                    <a:sym typeface="Wingdings" panose="05000000000000000000" pitchFamily="2" charset="2"/>
                  </a:rPr>
                  <a:t> Abhängigkeitskreis</a:t>
                </a:r>
              </a:p>
              <a:p>
                <a:pPr marL="285750" indent="-285750">
                  <a:buFont typeface="Arial" panose="020B0604020202020204" pitchFamily="34" charset="0"/>
                  <a:buChar char="•"/>
                </a:pPr>
                <a:r>
                  <a:rPr lang="de-DE">
                    <a:sym typeface="Wingdings" panose="05000000000000000000" pitchFamily="2" charset="2"/>
                  </a:rPr>
                  <a:t>Verletzung liegt vor, falls es einen Vorgänger U gibt, sodas</a:t>
                </a:r>
                <a:r>
                  <a:rPr lang="x-IV_mathan">
                    <a:sym typeface="Wingdings" panose="05000000000000000000" pitchFamily="2" charset="2"/>
                  </a:rPr>
                  <a:t>s: </a:t>
                </a:r>
                <a14:m>
                  <m:oMath xmlns:m="http://schemas.openxmlformats.org/officeDocument/2006/math">
                    <m:r>
                      <m:rPr>
                        <m:sty m:val="p"/>
                      </m:rPr>
                      <a:rPr lang="x-IV_mathan" smtClean="0">
                        <a:solidFill>
                          <a:schemeClr val="accent2"/>
                        </a:solidFill>
                        <a:latin typeface="Cambria Math" panose="02040503050406030204" pitchFamily="18" charset="0"/>
                      </a:rPr>
                      <m:t>π</m:t>
                    </m:r>
                    <m:r>
                      <a:rPr lang="x-IV_mathan" smtClean="0">
                        <a:solidFill>
                          <a:schemeClr val="accent2"/>
                        </a:solidFill>
                        <a:latin typeface="Cambria Math" panose="02040503050406030204" pitchFamily="18" charset="0"/>
                      </a:rPr>
                      <m:t>(</m:t>
                    </m:r>
                    <m:r>
                      <a:rPr lang="x-IV_mathan" smtClean="0">
                        <a:solidFill>
                          <a:schemeClr val="accent2"/>
                        </a:solidFill>
                        <a:latin typeface="Cambria Math" panose="02040503050406030204" pitchFamily="18" charset="0"/>
                      </a:rPr>
                      <m:t>𝑇</m:t>
                    </m:r>
                    <m:r>
                      <a:rPr lang="x-IV_mathan" smtClean="0">
                        <a:solidFill>
                          <a:schemeClr val="accent2"/>
                        </a:solidFill>
                        <a:latin typeface="Cambria Math" panose="02040503050406030204" pitchFamily="18" charset="0"/>
                      </a:rPr>
                      <m:t>)</m:t>
                    </m:r>
                    <m:r>
                      <a:rPr lang="x-IV_mathan" i="1" smtClean="0">
                        <a:solidFill>
                          <a:schemeClr val="tx1"/>
                        </a:solidFill>
                        <a:latin typeface="Cambria Math" panose="02040503050406030204" pitchFamily="18" charset="0"/>
                      </a:rPr>
                      <m:t>≤</m:t>
                    </m:r>
                    <m:r>
                      <a:rPr lang="x-IV_mathan" smtClean="0">
                        <a:solidFill>
                          <a:schemeClr val="accent3"/>
                        </a:solidFill>
                        <a:latin typeface="Cambria Math" panose="02040503050406030204" pitchFamily="18" charset="0"/>
                      </a:rPr>
                      <m:t>𝑐</m:t>
                    </m:r>
                    <m:r>
                      <a:rPr lang="x-IV_mathan" smtClean="0">
                        <a:solidFill>
                          <a:schemeClr val="accent3"/>
                        </a:solidFill>
                        <a:latin typeface="Cambria Math" panose="02040503050406030204" pitchFamily="18" charset="0"/>
                      </a:rPr>
                      <m:t>(</m:t>
                    </m:r>
                    <m:r>
                      <a:rPr lang="x-IV_mathan" smtClean="0">
                        <a:solidFill>
                          <a:schemeClr val="accent3"/>
                        </a:solidFill>
                        <a:latin typeface="Cambria Math" panose="02040503050406030204" pitchFamily="18" charset="0"/>
                      </a:rPr>
                      <m:t>𝑈</m:t>
                    </m:r>
                    <m:r>
                      <a:rPr lang="x-IV_mathan" smtClean="0">
                        <a:solidFill>
                          <a:schemeClr val="accent3"/>
                        </a:solidFill>
                        <a:latin typeface="Cambria Math" panose="02040503050406030204" pitchFamily="18" charset="0"/>
                      </a:rPr>
                      <m:t>)≤</m:t>
                    </m:r>
                    <m:r>
                      <a:rPr lang="x-IV_mathan" smtClean="0">
                        <a:solidFill>
                          <a:schemeClr val="accent4"/>
                        </a:solidFill>
                        <a:latin typeface="Cambria Math" panose="02040503050406030204" pitchFamily="18" charset="0"/>
                      </a:rPr>
                      <m:t>𝑐</m:t>
                    </m:r>
                    <m:r>
                      <a:rPr lang="x-IV_mathan" smtClean="0">
                        <a:solidFill>
                          <a:schemeClr val="accent4"/>
                        </a:solidFill>
                        <a:latin typeface="Cambria Math" panose="02040503050406030204" pitchFamily="18" charset="0"/>
                      </a:rPr>
                      <m:t>(</m:t>
                    </m:r>
                    <m:r>
                      <a:rPr lang="x-IV_mathan" smtClean="0">
                        <a:solidFill>
                          <a:schemeClr val="accent4"/>
                        </a:solidFill>
                        <a:latin typeface="Cambria Math" panose="02040503050406030204" pitchFamily="18" charset="0"/>
                      </a:rPr>
                      <m:t>𝑇</m:t>
                    </m:r>
                    <m:r>
                      <a:rPr lang="x-IV_mathan" smtClean="0">
                        <a:solidFill>
                          <a:schemeClr val="accent4"/>
                        </a:solidFill>
                        <a:latin typeface="Cambria Math" panose="02040503050406030204" pitchFamily="18" charset="0"/>
                      </a:rPr>
                      <m:t>)</m:t>
                    </m:r>
                  </m:oMath>
                </a14:m>
                <a:endParaRPr lang="de-DE"/>
              </a:p>
            </p:txBody>
          </p:sp>
        </mc:Choice>
        <mc:Fallback>
          <p:sp>
            <p:nvSpPr>
              <p:cNvPr id="4" name="Inhaltsplatzhalter 3">
                <a:extLst>
                  <a:ext uri="{FF2B5EF4-FFF2-40B4-BE49-F238E27FC236}">
                    <a16:creationId xmlns:a16="http://schemas.microsoft.com/office/drawing/2014/main" id="{17082750-C569-4C23-B4D5-E9D52D1EF41D}"/>
                  </a:ext>
                </a:extLst>
              </p:cNvPr>
              <p:cNvSpPr>
                <a:spLocks noGrp="1" noRot="1" noChangeAspect="1" noMove="1" noResize="1" noEditPoints="1" noAdjustHandles="1" noChangeArrowheads="1" noChangeShapeType="1" noTextEdit="1"/>
              </p:cNvSpPr>
              <p:nvPr>
                <p:ph sz="quarter" idx="11"/>
              </p:nvPr>
            </p:nvSpPr>
            <p:spPr>
              <a:blipFill>
                <a:blip r:embed="rId2"/>
                <a:stretch>
                  <a:fillRect l="-1880" r="-1253"/>
                </a:stretch>
              </a:blipFill>
            </p:spPr>
            <p:txBody>
              <a:bodyPr/>
              <a:lstStyle/>
              <a:p>
                <a:r>
                  <a:rPr lang="de-DE">
                    <a:noFill/>
                  </a:rPr>
                  <a:t> </a:t>
                </a:r>
              </a:p>
            </p:txBody>
          </p:sp>
        </mc:Fallback>
      </mc:AlternateContent>
    </p:spTree>
    <p:extLst>
      <p:ext uri="{BB962C8B-B14F-4D97-AF65-F5344CB8AC3E}">
        <p14:creationId xmlns:p14="http://schemas.microsoft.com/office/powerpoint/2010/main" val="241073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0EB7EF9-B1AA-47F1-B527-58D41DDF101E}"/>
              </a:ext>
            </a:extLst>
          </p:cNvPr>
          <p:cNvSpPr>
            <a:spLocks noGrp="1"/>
          </p:cNvSpPr>
          <p:nvPr>
            <p:ph type="title"/>
          </p:nvPr>
        </p:nvSpPr>
        <p:spPr/>
        <p:txBody>
          <a:bodyPr/>
          <a:lstStyle/>
          <a:p>
            <a:r>
              <a:rPr lang="de-DE"/>
              <a:t>Verletzung des Ausschlussfensters</a:t>
            </a:r>
          </a:p>
        </p:txBody>
      </p:sp>
      <p:sp>
        <p:nvSpPr>
          <p:cNvPr id="3" name="Foliennummernplatzhalter 2">
            <a:extLst>
              <a:ext uri="{FF2B5EF4-FFF2-40B4-BE49-F238E27FC236}">
                <a16:creationId xmlns:a16="http://schemas.microsoft.com/office/drawing/2014/main" id="{AE67527E-AFBC-4BA8-80BF-63C0A5CBB993}"/>
              </a:ext>
            </a:extLst>
          </p:cNvPr>
          <p:cNvSpPr>
            <a:spLocks noGrp="1"/>
          </p:cNvSpPr>
          <p:nvPr>
            <p:ph type="sldNum" sz="quarter" idx="10"/>
          </p:nvPr>
        </p:nvSpPr>
        <p:spPr/>
        <p:txBody>
          <a:bodyPr/>
          <a:lstStyle/>
          <a:p>
            <a:fld id="{D8D877B3-D348-4611-9BDB-C5374591D951}" type="slidenum">
              <a:rPr lang="en-US" smtClean="0"/>
              <a:pPr/>
              <a:t>17</a:t>
            </a:fld>
            <a:endParaRPr lang="en-US"/>
          </a:p>
        </p:txBody>
      </p:sp>
      <mc:AlternateContent xmlns:mc="http://schemas.openxmlformats.org/markup-compatibility/2006">
        <mc:Choice xmlns:a14="http://schemas.microsoft.com/office/drawing/2010/main" Requires="a14">
          <p:sp>
            <p:nvSpPr>
              <p:cNvPr id="6" name="Textfeld 5">
                <a:extLst>
                  <a:ext uri="{FF2B5EF4-FFF2-40B4-BE49-F238E27FC236}">
                    <a16:creationId xmlns:a16="http://schemas.microsoft.com/office/drawing/2014/main" id="{4FB0332F-91CF-4CA0-BDC3-0E2CD9BAF5FC}"/>
                  </a:ext>
                </a:extLst>
              </p:cNvPr>
              <p:cNvSpPr txBox="1"/>
              <p:nvPr/>
            </p:nvSpPr>
            <p:spPr>
              <a:xfrm>
                <a:off x="4269492" y="145344"/>
                <a:ext cx="4699300" cy="369332"/>
              </a:xfrm>
              <a:prstGeom prst="rect">
                <a:avLst/>
              </a:prstGeom>
              <a:noFill/>
            </p:spPr>
            <p:txBody>
              <a:bodyPr wrap="none" rtlCol="0">
                <a:spAutoFit/>
              </a:bodyPr>
              <a:lstStyle/>
              <a:p>
                <a:r>
                  <a:rPr lang="x-IV_mathan"/>
                  <a:t>Verletzungsbedingung: </a:t>
                </a:r>
                <a14:m>
                  <m:oMath xmlns:m="http://schemas.openxmlformats.org/officeDocument/2006/math">
                    <m:r>
                      <m:rPr>
                        <m:sty m:val="p"/>
                      </m:rPr>
                      <a:rPr lang="x-IV_mathan">
                        <a:solidFill>
                          <a:schemeClr val="accent2"/>
                        </a:solidFill>
                        <a:latin typeface="Cambria Math" panose="02040503050406030204" pitchFamily="18" charset="0"/>
                      </a:rPr>
                      <m:t>π</m:t>
                    </m:r>
                    <m:r>
                      <a:rPr lang="x-IV_mathan">
                        <a:solidFill>
                          <a:schemeClr val="accent2"/>
                        </a:solidFill>
                        <a:latin typeface="Cambria Math" panose="02040503050406030204" pitchFamily="18" charset="0"/>
                      </a:rPr>
                      <m:t>(</m:t>
                    </m:r>
                    <m:r>
                      <a:rPr lang="x-IV_mathan">
                        <a:solidFill>
                          <a:schemeClr val="accent2"/>
                        </a:solidFill>
                        <a:latin typeface="Cambria Math" panose="02040503050406030204" pitchFamily="18" charset="0"/>
                      </a:rPr>
                      <m:t>𝑇</m:t>
                    </m:r>
                    <m:r>
                      <a:rPr lang="x-IV_mathan">
                        <a:solidFill>
                          <a:schemeClr val="accent2"/>
                        </a:solidFill>
                        <a:latin typeface="Cambria Math" panose="02040503050406030204" pitchFamily="18" charset="0"/>
                      </a:rPr>
                      <m:t>)≤</m:t>
                    </m:r>
                    <m:r>
                      <a:rPr lang="x-IV_mathan">
                        <a:solidFill>
                          <a:schemeClr val="accent3"/>
                        </a:solidFill>
                        <a:latin typeface="Cambria Math" panose="02040503050406030204" pitchFamily="18" charset="0"/>
                      </a:rPr>
                      <m:t>𝑐</m:t>
                    </m:r>
                    <m:r>
                      <a:rPr lang="x-IV_mathan">
                        <a:solidFill>
                          <a:schemeClr val="accent3"/>
                        </a:solidFill>
                        <a:latin typeface="Cambria Math" panose="02040503050406030204" pitchFamily="18" charset="0"/>
                      </a:rPr>
                      <m:t>(</m:t>
                    </m:r>
                    <m:r>
                      <a:rPr lang="x-IV_mathan">
                        <a:solidFill>
                          <a:schemeClr val="accent3"/>
                        </a:solidFill>
                        <a:latin typeface="Cambria Math" panose="02040503050406030204" pitchFamily="18" charset="0"/>
                      </a:rPr>
                      <m:t>𝑈</m:t>
                    </m:r>
                    <m:r>
                      <a:rPr lang="x-IV_mathan">
                        <a:solidFill>
                          <a:schemeClr val="accent3"/>
                        </a:solidFill>
                        <a:latin typeface="Cambria Math" panose="02040503050406030204" pitchFamily="18" charset="0"/>
                      </a:rPr>
                      <m:t>)≤</m:t>
                    </m:r>
                    <m:r>
                      <a:rPr lang="x-IV_mathan">
                        <a:solidFill>
                          <a:schemeClr val="accent4"/>
                        </a:solidFill>
                        <a:latin typeface="Cambria Math" panose="02040503050406030204" pitchFamily="18" charset="0"/>
                      </a:rPr>
                      <m:t>𝑐</m:t>
                    </m:r>
                    <m:r>
                      <a:rPr lang="x-IV_mathan">
                        <a:solidFill>
                          <a:schemeClr val="accent4"/>
                        </a:solidFill>
                        <a:latin typeface="Cambria Math" panose="02040503050406030204" pitchFamily="18" charset="0"/>
                      </a:rPr>
                      <m:t>(</m:t>
                    </m:r>
                    <m:r>
                      <a:rPr lang="x-IV_mathan">
                        <a:solidFill>
                          <a:schemeClr val="accent4"/>
                        </a:solidFill>
                        <a:latin typeface="Cambria Math" panose="02040503050406030204" pitchFamily="18" charset="0"/>
                      </a:rPr>
                      <m:t>𝑇</m:t>
                    </m:r>
                    <m:r>
                      <a:rPr lang="x-IV_mathan">
                        <a:solidFill>
                          <a:schemeClr val="accent4"/>
                        </a:solidFill>
                        <a:latin typeface="Cambria Math" panose="02040503050406030204" pitchFamily="18" charset="0"/>
                      </a:rPr>
                      <m:t>)</m:t>
                    </m:r>
                  </m:oMath>
                </a14:m>
                <a:endParaRPr lang="de-DE"/>
              </a:p>
            </p:txBody>
          </p:sp>
        </mc:Choice>
        <mc:Fallback>
          <p:sp>
            <p:nvSpPr>
              <p:cNvPr id="6" name="Textfeld 5">
                <a:extLst>
                  <a:ext uri="{FF2B5EF4-FFF2-40B4-BE49-F238E27FC236}">
                    <a16:creationId xmlns:a16="http://schemas.microsoft.com/office/drawing/2014/main" id="{4FB0332F-91CF-4CA0-BDC3-0E2CD9BAF5FC}"/>
                  </a:ext>
                </a:extLst>
              </p:cNvPr>
              <p:cNvSpPr txBox="1">
                <a:spLocks noRot="1" noChangeAspect="1" noMove="1" noResize="1" noEditPoints="1" noAdjustHandles="1" noChangeArrowheads="1" noChangeShapeType="1" noTextEdit="1"/>
              </p:cNvSpPr>
              <p:nvPr/>
            </p:nvSpPr>
            <p:spPr>
              <a:xfrm>
                <a:off x="4269492" y="145344"/>
                <a:ext cx="4699300" cy="369332"/>
              </a:xfrm>
              <a:prstGeom prst="rect">
                <a:avLst/>
              </a:prstGeom>
              <a:blipFill>
                <a:blip r:embed="rId2"/>
                <a:stretch>
                  <a:fillRect l="-1038" t="-10000" b="-26667"/>
                </a:stretch>
              </a:blipFill>
            </p:spPr>
            <p:txBody>
              <a:bodyPr/>
              <a:lstStyle/>
              <a:p>
                <a:r>
                  <a:rPr lang="de-DE">
                    <a:noFill/>
                  </a:rPr>
                  <a:t> </a:t>
                </a:r>
              </a:p>
            </p:txBody>
          </p:sp>
        </mc:Fallback>
      </mc:AlternateContent>
      <p:pic>
        <p:nvPicPr>
          <p:cNvPr id="8" name="Grafik 7">
            <a:extLst>
              <a:ext uri="{FF2B5EF4-FFF2-40B4-BE49-F238E27FC236}">
                <a16:creationId xmlns:a16="http://schemas.microsoft.com/office/drawing/2014/main" id="{00211850-BAFB-4AF7-8EF9-CC93D2923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4629" y="1645235"/>
            <a:ext cx="5660572" cy="4210050"/>
          </a:xfrm>
          <a:prstGeom prst="rect">
            <a:avLst/>
          </a:prstGeom>
        </p:spPr>
      </p:pic>
      <p:cxnSp>
        <p:nvCxnSpPr>
          <p:cNvPr id="4" name="Gerader Verbinder 3">
            <a:extLst>
              <a:ext uri="{FF2B5EF4-FFF2-40B4-BE49-F238E27FC236}">
                <a16:creationId xmlns:a16="http://schemas.microsoft.com/office/drawing/2014/main" id="{B18339AE-5320-4F96-9081-6C725266A2EF}"/>
              </a:ext>
            </a:extLst>
          </p:cNvPr>
          <p:cNvCxnSpPr/>
          <p:nvPr/>
        </p:nvCxnSpPr>
        <p:spPr>
          <a:xfrm flipH="1">
            <a:off x="2241550" y="2171700"/>
            <a:ext cx="1638300" cy="0"/>
          </a:xfrm>
          <a:prstGeom prst="line">
            <a:avLst/>
          </a:prstGeom>
          <a:ln w="38100">
            <a:prstDash val="dash"/>
          </a:ln>
        </p:spPr>
        <p:style>
          <a:lnRef idx="1">
            <a:schemeClr val="accent4"/>
          </a:lnRef>
          <a:fillRef idx="0">
            <a:schemeClr val="accent4"/>
          </a:fillRef>
          <a:effectRef idx="0">
            <a:schemeClr val="accent4"/>
          </a:effectRef>
          <a:fontRef idx="minor">
            <a:schemeClr val="tx1"/>
          </a:fontRef>
        </p:style>
      </p:cxnSp>
      <p:cxnSp>
        <p:nvCxnSpPr>
          <p:cNvPr id="9" name="Gerader Verbinder 8">
            <a:extLst>
              <a:ext uri="{FF2B5EF4-FFF2-40B4-BE49-F238E27FC236}">
                <a16:creationId xmlns:a16="http://schemas.microsoft.com/office/drawing/2014/main" id="{5EE9B22A-D328-449D-B641-9DDD4A2A61F1}"/>
              </a:ext>
            </a:extLst>
          </p:cNvPr>
          <p:cNvCxnSpPr/>
          <p:nvPr/>
        </p:nvCxnSpPr>
        <p:spPr>
          <a:xfrm flipH="1">
            <a:off x="2298700" y="3486150"/>
            <a:ext cx="952500" cy="0"/>
          </a:xfrm>
          <a:prstGeom prst="line">
            <a:avLst/>
          </a:prstGeom>
          <a:ln w="38100">
            <a:prstDash val="dash"/>
          </a:ln>
        </p:spPr>
        <p:style>
          <a:lnRef idx="1">
            <a:schemeClr val="accent3"/>
          </a:lnRef>
          <a:fillRef idx="0">
            <a:schemeClr val="accent3"/>
          </a:fillRef>
          <a:effectRef idx="0">
            <a:schemeClr val="accent3"/>
          </a:effectRef>
          <a:fontRef idx="minor">
            <a:schemeClr val="tx1"/>
          </a:fontRef>
        </p:style>
      </p:cxnSp>
      <p:cxnSp>
        <p:nvCxnSpPr>
          <p:cNvPr id="11" name="Gerader Verbinder 10">
            <a:extLst>
              <a:ext uri="{FF2B5EF4-FFF2-40B4-BE49-F238E27FC236}">
                <a16:creationId xmlns:a16="http://schemas.microsoft.com/office/drawing/2014/main" id="{AA9D43D3-045C-4992-BF2F-BCCD19B824F3}"/>
              </a:ext>
            </a:extLst>
          </p:cNvPr>
          <p:cNvCxnSpPr/>
          <p:nvPr/>
        </p:nvCxnSpPr>
        <p:spPr>
          <a:xfrm flipH="1">
            <a:off x="2298700" y="4756150"/>
            <a:ext cx="3505200" cy="0"/>
          </a:xfrm>
          <a:prstGeom prst="line">
            <a:avLst/>
          </a:prstGeom>
          <a:ln w="381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75414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4B8B52-2C04-4001-99E1-3416B0906BB3}"/>
              </a:ext>
            </a:extLst>
          </p:cNvPr>
          <p:cNvSpPr>
            <a:spLocks noGrp="1"/>
          </p:cNvSpPr>
          <p:nvPr>
            <p:ph type="title"/>
          </p:nvPr>
        </p:nvSpPr>
        <p:spPr/>
        <p:txBody>
          <a:bodyPr/>
          <a:lstStyle/>
          <a:p>
            <a:r>
              <a:rPr lang="de-DE"/>
              <a:t>Verletzung des Ausschlussfensters</a:t>
            </a:r>
          </a:p>
        </p:txBody>
      </p:sp>
      <p:sp>
        <p:nvSpPr>
          <p:cNvPr id="3" name="Foliennummernplatzhalter 2">
            <a:extLst>
              <a:ext uri="{FF2B5EF4-FFF2-40B4-BE49-F238E27FC236}">
                <a16:creationId xmlns:a16="http://schemas.microsoft.com/office/drawing/2014/main" id="{FDCF24F8-4860-4714-8A95-A78E7E41FC86}"/>
              </a:ext>
            </a:extLst>
          </p:cNvPr>
          <p:cNvSpPr>
            <a:spLocks noGrp="1"/>
          </p:cNvSpPr>
          <p:nvPr>
            <p:ph type="sldNum" sz="quarter" idx="10"/>
          </p:nvPr>
        </p:nvSpPr>
        <p:spPr/>
        <p:txBody>
          <a:bodyPr/>
          <a:lstStyle/>
          <a:p>
            <a:fld id="{D8D877B3-D348-4611-9BDB-C5374591D951}" type="slidenum">
              <a:rPr lang="en-US" smtClean="0"/>
              <a:pPr/>
              <a:t>18</a:t>
            </a:fld>
            <a:endParaRPr lang="en-US"/>
          </a:p>
        </p:txBody>
      </p:sp>
      <mc:AlternateContent xmlns:mc="http://schemas.openxmlformats.org/markup-compatibility/2006">
        <mc:Choice xmlns:a14="http://schemas.microsoft.com/office/drawing/2010/main" Requires="a14">
          <p:sp>
            <p:nvSpPr>
              <p:cNvPr id="4" name="Inhaltsplatzhalter 3">
                <a:extLst>
                  <a:ext uri="{FF2B5EF4-FFF2-40B4-BE49-F238E27FC236}">
                    <a16:creationId xmlns:a16="http://schemas.microsoft.com/office/drawing/2014/main" id="{17082750-C569-4C23-B4D5-E9D52D1EF41D}"/>
                  </a:ext>
                </a:extLst>
              </p:cNvPr>
              <p:cNvSpPr>
                <a:spLocks noGrp="1"/>
              </p:cNvSpPr>
              <p:nvPr>
                <p:ph sz="quarter" idx="11"/>
              </p:nvPr>
            </p:nvSpPr>
            <p:spPr/>
            <p:txBody>
              <a:bodyPr/>
              <a:lstStyle/>
              <a:p>
                <a:pPr marL="285750" indent="-285750">
                  <a:buFont typeface="Arial" panose="020B0604020202020204" pitchFamily="34" charset="0"/>
                  <a:buChar char="•"/>
                </a:pPr>
                <a:r>
                  <a:rPr lang="de-DE"/>
                  <a:t>Ausschlussfenster garantiert, dass ein Vorgänger von T nicht gleichzeitig ein Nachfolger sein kann </a:t>
                </a:r>
                <a:r>
                  <a:rPr lang="de-DE">
                    <a:sym typeface="Wingdings" panose="05000000000000000000" pitchFamily="2" charset="2"/>
                  </a:rPr>
                  <a:t> Abhängigkeitskreis</a:t>
                </a:r>
              </a:p>
              <a:p>
                <a:pPr marL="285750" indent="-285750">
                  <a:buFont typeface="Arial" panose="020B0604020202020204" pitchFamily="34" charset="0"/>
                  <a:buChar char="•"/>
                </a:pPr>
                <a:r>
                  <a:rPr lang="de-DE">
                    <a:sym typeface="Wingdings" panose="05000000000000000000" pitchFamily="2" charset="2"/>
                  </a:rPr>
                  <a:t>Verletzung liegt vor, falls es einen Vorgänger U gibt, sodas</a:t>
                </a:r>
                <a:r>
                  <a:rPr lang="x-IV_mathan">
                    <a:sym typeface="Wingdings" panose="05000000000000000000" pitchFamily="2" charset="2"/>
                  </a:rPr>
                  <a:t>s: </a:t>
                </a:r>
                <a14:m>
                  <m:oMath xmlns:m="http://schemas.openxmlformats.org/officeDocument/2006/math">
                    <m:r>
                      <a:rPr lang="x-IV_mathan" i="1" smtClean="0">
                        <a:solidFill>
                          <a:schemeClr val="accent2"/>
                        </a:solidFill>
                        <a:latin typeface="Cambria Math" panose="02040503050406030204" pitchFamily="18" charset="0"/>
                      </a:rPr>
                      <m:t>𝜋</m:t>
                    </m:r>
                    <m:r>
                      <a:rPr lang="x-IV_mathan" smtClean="0">
                        <a:solidFill>
                          <a:schemeClr val="accent2"/>
                        </a:solidFill>
                        <a:latin typeface="Cambria Math" panose="02040503050406030204" pitchFamily="18" charset="0"/>
                      </a:rPr>
                      <m:t>(</m:t>
                    </m:r>
                    <m:r>
                      <a:rPr lang="x-IV_mathan" smtClean="0">
                        <a:solidFill>
                          <a:schemeClr val="accent2"/>
                        </a:solidFill>
                        <a:latin typeface="Cambria Math" panose="02040503050406030204" pitchFamily="18" charset="0"/>
                      </a:rPr>
                      <m:t>𝑇</m:t>
                    </m:r>
                    <m:r>
                      <a:rPr lang="x-IV_mathan" smtClean="0">
                        <a:solidFill>
                          <a:schemeClr val="accent2"/>
                        </a:solidFill>
                        <a:latin typeface="Cambria Math" panose="02040503050406030204" pitchFamily="18" charset="0"/>
                      </a:rPr>
                      <m:t>)≤</m:t>
                    </m:r>
                    <m:r>
                      <a:rPr lang="x-IV_mathan" smtClean="0">
                        <a:solidFill>
                          <a:schemeClr val="accent3"/>
                        </a:solidFill>
                        <a:latin typeface="Cambria Math" panose="02040503050406030204" pitchFamily="18" charset="0"/>
                      </a:rPr>
                      <m:t>𝑐</m:t>
                    </m:r>
                    <m:r>
                      <a:rPr lang="x-IV_mathan" smtClean="0">
                        <a:solidFill>
                          <a:schemeClr val="accent3"/>
                        </a:solidFill>
                        <a:latin typeface="Cambria Math" panose="02040503050406030204" pitchFamily="18" charset="0"/>
                      </a:rPr>
                      <m:t>(</m:t>
                    </m:r>
                    <m:r>
                      <a:rPr lang="x-IV_mathan" smtClean="0">
                        <a:solidFill>
                          <a:schemeClr val="accent3"/>
                        </a:solidFill>
                        <a:latin typeface="Cambria Math" panose="02040503050406030204" pitchFamily="18" charset="0"/>
                      </a:rPr>
                      <m:t>𝑈</m:t>
                    </m:r>
                    <m:r>
                      <a:rPr lang="x-IV_mathan" smtClean="0">
                        <a:solidFill>
                          <a:schemeClr val="accent3"/>
                        </a:solidFill>
                        <a:latin typeface="Cambria Math" panose="02040503050406030204" pitchFamily="18" charset="0"/>
                      </a:rPr>
                      <m:t>)≤</m:t>
                    </m:r>
                    <m:r>
                      <a:rPr lang="x-IV_mathan" smtClean="0">
                        <a:solidFill>
                          <a:schemeClr val="accent4"/>
                        </a:solidFill>
                        <a:latin typeface="Cambria Math" panose="02040503050406030204" pitchFamily="18" charset="0"/>
                      </a:rPr>
                      <m:t>𝑐</m:t>
                    </m:r>
                    <m:r>
                      <a:rPr lang="x-IV_mathan" smtClean="0">
                        <a:solidFill>
                          <a:schemeClr val="accent4"/>
                        </a:solidFill>
                        <a:latin typeface="Cambria Math" panose="02040503050406030204" pitchFamily="18" charset="0"/>
                      </a:rPr>
                      <m:t>(</m:t>
                    </m:r>
                    <m:r>
                      <a:rPr lang="x-IV_mathan" smtClean="0">
                        <a:solidFill>
                          <a:schemeClr val="accent4"/>
                        </a:solidFill>
                        <a:latin typeface="Cambria Math" panose="02040503050406030204" pitchFamily="18" charset="0"/>
                      </a:rPr>
                      <m:t>𝑇</m:t>
                    </m:r>
                    <m:r>
                      <a:rPr lang="x-IV_mathan" smtClean="0">
                        <a:solidFill>
                          <a:schemeClr val="accent4"/>
                        </a:solidFill>
                        <a:latin typeface="Cambria Math" panose="02040503050406030204" pitchFamily="18" charset="0"/>
                      </a:rPr>
                      <m:t>)</m:t>
                    </m:r>
                  </m:oMath>
                </a14:m>
                <a:endParaRPr lang="de-DE"/>
              </a:p>
              <a:p>
                <a:pPr marL="285750" indent="-285750">
                  <a:buFont typeface="Arial" panose="020B0604020202020204" pitchFamily="34" charset="0"/>
                  <a:buChar char="•"/>
                </a:pPr>
                <a:r>
                  <a:rPr lang="de-DE"/>
                  <a:t>Vereinfachung 1: Nur Vorgänger betrachten, die vor T committet sind</a:t>
                </a:r>
              </a:p>
              <a:p>
                <a:pPr marL="285750" indent="-285750">
                  <a:buFont typeface="Arial" panose="020B0604020202020204" pitchFamily="34" charset="0"/>
                  <a:buChar char="•"/>
                </a:pPr>
                <a:r>
                  <a:rPr lang="de-DE"/>
                  <a:t>Vereinfachung 2: Nur zuletzt committeten Vorgänger von T betrachten</a:t>
                </a:r>
              </a:p>
              <a:p>
                <a:r>
                  <a:rPr lang="de-DE">
                    <a:sym typeface="Wingdings" panose="05000000000000000000" pitchFamily="2" charset="2"/>
                  </a:rPr>
                  <a:t> Vereinfachung der Ungleichung zu: </a:t>
                </a:r>
                <a14:m>
                  <m:oMath xmlns:m="http://schemas.openxmlformats.org/officeDocument/2006/math">
                    <m:r>
                      <a:rPr lang="x-IV_mathan" smtClean="0">
                        <a:solidFill>
                          <a:schemeClr val="accent2"/>
                        </a:solidFill>
                        <a:latin typeface="Cambria Math" panose="02040503050406030204" pitchFamily="18" charset="0"/>
                      </a:rPr>
                      <m:t>𝜋</m:t>
                    </m:r>
                    <m:r>
                      <a:rPr lang="x-IV_mathan" smtClean="0">
                        <a:solidFill>
                          <a:schemeClr val="accent2"/>
                        </a:solidFill>
                        <a:latin typeface="Cambria Math" panose="02040503050406030204" pitchFamily="18" charset="0"/>
                      </a:rPr>
                      <m:t>(</m:t>
                    </m:r>
                    <m:r>
                      <a:rPr lang="x-IV_mathan" smtClean="0">
                        <a:solidFill>
                          <a:schemeClr val="accent2"/>
                        </a:solidFill>
                        <a:latin typeface="Cambria Math" panose="02040503050406030204" pitchFamily="18" charset="0"/>
                      </a:rPr>
                      <m:t>𝑇</m:t>
                    </m:r>
                    <m:r>
                      <a:rPr lang="x-IV_mathan" smtClean="0">
                        <a:solidFill>
                          <a:schemeClr val="accent2"/>
                        </a:solidFill>
                        <a:latin typeface="Cambria Math" panose="02040503050406030204" pitchFamily="18" charset="0"/>
                      </a:rPr>
                      <m:t>)≤</m:t>
                    </m:r>
                    <m:r>
                      <m:rPr>
                        <m:sty m:val="p"/>
                      </m:rPr>
                      <a:rPr lang="x-IV_mathan" smtClean="0">
                        <a:solidFill>
                          <a:schemeClr val="accent1"/>
                        </a:solidFill>
                        <a:latin typeface="Cambria Math" panose="02040503050406030204" pitchFamily="18" charset="0"/>
                      </a:rPr>
                      <m:t>η</m:t>
                    </m:r>
                    <m:d>
                      <m:dPr>
                        <m:ctrlPr>
                          <a:rPr lang="x-IV_mathan" i="1">
                            <a:solidFill>
                              <a:schemeClr val="accent1"/>
                            </a:solidFill>
                            <a:latin typeface="Cambria Math" panose="02040503050406030204" pitchFamily="18" charset="0"/>
                          </a:rPr>
                        </m:ctrlPr>
                      </m:dPr>
                      <m:e>
                        <m:r>
                          <a:rPr lang="x-IV_mathan">
                            <a:solidFill>
                              <a:schemeClr val="accent1"/>
                            </a:solidFill>
                            <a:latin typeface="Cambria Math" panose="02040503050406030204" pitchFamily="18" charset="0"/>
                          </a:rPr>
                          <m:t>𝑇</m:t>
                        </m:r>
                      </m:e>
                    </m:d>
                  </m:oMath>
                </a14:m>
                <a:endParaRPr lang="de-DE"/>
              </a:p>
            </p:txBody>
          </p:sp>
        </mc:Choice>
        <mc:Fallback>
          <p:sp>
            <p:nvSpPr>
              <p:cNvPr id="4" name="Inhaltsplatzhalter 3">
                <a:extLst>
                  <a:ext uri="{FF2B5EF4-FFF2-40B4-BE49-F238E27FC236}">
                    <a16:creationId xmlns:a16="http://schemas.microsoft.com/office/drawing/2014/main" id="{17082750-C569-4C23-B4D5-E9D52D1EF41D}"/>
                  </a:ext>
                </a:extLst>
              </p:cNvPr>
              <p:cNvSpPr>
                <a:spLocks noGrp="1" noRot="1" noChangeAspect="1" noMove="1" noResize="1" noEditPoints="1" noAdjustHandles="1" noChangeArrowheads="1" noChangeShapeType="1" noTextEdit="1"/>
              </p:cNvSpPr>
              <p:nvPr>
                <p:ph sz="quarter" idx="11"/>
              </p:nvPr>
            </p:nvSpPr>
            <p:spPr>
              <a:blipFill>
                <a:blip r:embed="rId3"/>
                <a:stretch>
                  <a:fillRect l="-2059" r="-1253"/>
                </a:stretch>
              </a:blipFill>
            </p:spPr>
            <p:txBody>
              <a:bodyPr/>
              <a:lstStyle/>
              <a:p>
                <a:r>
                  <a:rPr lang="de-DE">
                    <a:noFill/>
                  </a:rPr>
                  <a:t> </a:t>
                </a:r>
              </a:p>
            </p:txBody>
          </p:sp>
        </mc:Fallback>
      </mc:AlternateContent>
    </p:spTree>
    <p:extLst>
      <p:ext uri="{BB962C8B-B14F-4D97-AF65-F5344CB8AC3E}">
        <p14:creationId xmlns:p14="http://schemas.microsoft.com/office/powerpoint/2010/main" val="325774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9E11AD-7323-4761-82E2-42B91C3D9E6A}"/>
              </a:ext>
            </a:extLst>
          </p:cNvPr>
          <p:cNvSpPr>
            <a:spLocks noGrp="1"/>
          </p:cNvSpPr>
          <p:nvPr>
            <p:ph type="title"/>
          </p:nvPr>
        </p:nvSpPr>
        <p:spPr>
          <a:xfrm>
            <a:off x="1045058" y="990971"/>
            <a:ext cx="6805022" cy="642521"/>
          </a:xfrm>
        </p:spPr>
        <p:txBody>
          <a:bodyPr/>
          <a:lstStyle/>
          <a:p>
            <a:r>
              <a:rPr lang="de-DE"/>
              <a:t>Verletzung des Ausschlussfensters</a:t>
            </a:r>
          </a:p>
        </p:txBody>
      </p:sp>
      <p:sp>
        <p:nvSpPr>
          <p:cNvPr id="3" name="Foliennummernplatzhalter 2">
            <a:extLst>
              <a:ext uri="{FF2B5EF4-FFF2-40B4-BE49-F238E27FC236}">
                <a16:creationId xmlns:a16="http://schemas.microsoft.com/office/drawing/2014/main" id="{2281959C-A972-4561-878F-2DCCC329A163}"/>
              </a:ext>
            </a:extLst>
          </p:cNvPr>
          <p:cNvSpPr>
            <a:spLocks noGrp="1"/>
          </p:cNvSpPr>
          <p:nvPr>
            <p:ph type="sldNum" sz="quarter" idx="10"/>
          </p:nvPr>
        </p:nvSpPr>
        <p:spPr/>
        <p:txBody>
          <a:bodyPr/>
          <a:lstStyle/>
          <a:p>
            <a:fld id="{D8D877B3-D348-4611-9BDB-C5374591D951}" type="slidenum">
              <a:rPr lang="en-US" smtClean="0"/>
              <a:pPr/>
              <a:t>19</a:t>
            </a:fld>
            <a:endParaRPr lang="en-US"/>
          </a:p>
        </p:txBody>
      </p:sp>
      <p:pic>
        <p:nvPicPr>
          <p:cNvPr id="8" name="Grafik 7">
            <a:extLst>
              <a:ext uri="{FF2B5EF4-FFF2-40B4-BE49-F238E27FC236}">
                <a16:creationId xmlns:a16="http://schemas.microsoft.com/office/drawing/2014/main" id="{44DC8E07-3E46-445C-BF0D-FE3035324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669" y="1699387"/>
            <a:ext cx="5912661" cy="4290284"/>
          </a:xfrm>
          <a:prstGeom prst="rect">
            <a:avLst/>
          </a:prstGeom>
        </p:spPr>
      </p:pic>
      <p:cxnSp>
        <p:nvCxnSpPr>
          <p:cNvPr id="45" name="Gerader Verbinder 44">
            <a:extLst>
              <a:ext uri="{FF2B5EF4-FFF2-40B4-BE49-F238E27FC236}">
                <a16:creationId xmlns:a16="http://schemas.microsoft.com/office/drawing/2014/main" id="{65EE115E-5355-48F3-ADDD-F621FF8CF7F6}"/>
              </a:ext>
            </a:extLst>
          </p:cNvPr>
          <p:cNvCxnSpPr/>
          <p:nvPr/>
        </p:nvCxnSpPr>
        <p:spPr>
          <a:xfrm flipH="1">
            <a:off x="2393950" y="2197100"/>
            <a:ext cx="1631950" cy="0"/>
          </a:xfrm>
          <a:prstGeom prst="line">
            <a:avLst/>
          </a:prstGeom>
          <a:ln w="38100">
            <a:prstDash val="dash"/>
          </a:ln>
        </p:spPr>
        <p:style>
          <a:lnRef idx="1">
            <a:schemeClr val="accent4"/>
          </a:lnRef>
          <a:fillRef idx="0">
            <a:schemeClr val="accent4"/>
          </a:fillRef>
          <a:effectRef idx="0">
            <a:schemeClr val="accent4"/>
          </a:effectRef>
          <a:fontRef idx="minor">
            <a:schemeClr val="tx1"/>
          </a:fontRef>
        </p:style>
      </p:cxnSp>
      <p:cxnSp>
        <p:nvCxnSpPr>
          <p:cNvPr id="47" name="Gerader Verbinder 46">
            <a:extLst>
              <a:ext uri="{FF2B5EF4-FFF2-40B4-BE49-F238E27FC236}">
                <a16:creationId xmlns:a16="http://schemas.microsoft.com/office/drawing/2014/main" id="{ED0D38B0-1B1C-4205-BE10-86D9FDDC7BAC}"/>
              </a:ext>
            </a:extLst>
          </p:cNvPr>
          <p:cNvCxnSpPr/>
          <p:nvPr/>
        </p:nvCxnSpPr>
        <p:spPr>
          <a:xfrm flipH="1">
            <a:off x="2444750" y="3486150"/>
            <a:ext cx="939800"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4E6BC33B-CD6B-43D2-BCAE-33DF26B2D15F}"/>
              </a:ext>
            </a:extLst>
          </p:cNvPr>
          <p:cNvCxnSpPr>
            <a:cxnSpLocks/>
          </p:cNvCxnSpPr>
          <p:nvPr/>
        </p:nvCxnSpPr>
        <p:spPr>
          <a:xfrm flipH="1" flipV="1">
            <a:off x="2444750" y="4781550"/>
            <a:ext cx="3543300" cy="44450"/>
          </a:xfrm>
          <a:prstGeom prst="line">
            <a:avLst/>
          </a:prstGeom>
          <a:ln w="38100">
            <a:prstDash val="dash"/>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9" name="Rechteck 8">
                <a:extLst>
                  <a:ext uri="{FF2B5EF4-FFF2-40B4-BE49-F238E27FC236}">
                    <a16:creationId xmlns:a16="http://schemas.microsoft.com/office/drawing/2014/main" id="{2B16B393-7005-4852-8D80-973914F54197}"/>
                  </a:ext>
                </a:extLst>
              </p:cNvPr>
              <p:cNvSpPr/>
              <p:nvPr/>
            </p:nvSpPr>
            <p:spPr>
              <a:xfrm>
                <a:off x="4982543" y="176425"/>
                <a:ext cx="3942169" cy="369332"/>
              </a:xfrm>
              <a:prstGeom prst="rect">
                <a:avLst/>
              </a:prstGeom>
            </p:spPr>
            <p:txBody>
              <a:bodyPr wrap="none">
                <a:spAutoFit/>
              </a:bodyPr>
              <a:lstStyle/>
              <a:p>
                <a:r>
                  <a:rPr lang="x-IV_mathan"/>
                  <a:t>Verletzungsbedingung: </a:t>
                </a:r>
                <a14:m>
                  <m:oMath xmlns:m="http://schemas.openxmlformats.org/officeDocument/2006/math">
                    <m:r>
                      <a:rPr lang="x-IV_mathan">
                        <a:solidFill>
                          <a:schemeClr val="accent2"/>
                        </a:solidFill>
                        <a:latin typeface="Cambria Math" panose="02040503050406030204" pitchFamily="18" charset="0"/>
                      </a:rPr>
                      <m:t>𝜋</m:t>
                    </m:r>
                    <m:r>
                      <a:rPr lang="x-IV_mathan">
                        <a:solidFill>
                          <a:schemeClr val="accent2"/>
                        </a:solidFill>
                        <a:latin typeface="Cambria Math" panose="02040503050406030204" pitchFamily="18" charset="0"/>
                      </a:rPr>
                      <m:t>(</m:t>
                    </m:r>
                    <m:r>
                      <a:rPr lang="x-IV_mathan">
                        <a:solidFill>
                          <a:schemeClr val="accent2"/>
                        </a:solidFill>
                        <a:latin typeface="Cambria Math" panose="02040503050406030204" pitchFamily="18" charset="0"/>
                      </a:rPr>
                      <m:t>𝑇</m:t>
                    </m:r>
                    <m:r>
                      <a:rPr lang="x-IV_mathan">
                        <a:solidFill>
                          <a:schemeClr val="accent2"/>
                        </a:solidFill>
                        <a:latin typeface="Cambria Math" panose="02040503050406030204" pitchFamily="18" charset="0"/>
                      </a:rPr>
                      <m:t>)≤</m:t>
                    </m:r>
                    <m:r>
                      <m:rPr>
                        <m:sty m:val="p"/>
                      </m:rPr>
                      <a:rPr lang="x-IV_mathan">
                        <a:solidFill>
                          <a:schemeClr val="accent1"/>
                        </a:solidFill>
                        <a:latin typeface="Cambria Math" panose="02040503050406030204" pitchFamily="18" charset="0"/>
                      </a:rPr>
                      <m:t>η</m:t>
                    </m:r>
                    <m:d>
                      <m:dPr>
                        <m:ctrlPr>
                          <a:rPr lang="x-IV_mathan" i="1">
                            <a:solidFill>
                              <a:schemeClr val="accent1"/>
                            </a:solidFill>
                            <a:latin typeface="Cambria Math" panose="02040503050406030204" pitchFamily="18" charset="0"/>
                          </a:rPr>
                        </m:ctrlPr>
                      </m:dPr>
                      <m:e>
                        <m:r>
                          <a:rPr lang="x-IV_mathan">
                            <a:solidFill>
                              <a:schemeClr val="accent1"/>
                            </a:solidFill>
                            <a:latin typeface="Cambria Math" panose="02040503050406030204" pitchFamily="18" charset="0"/>
                          </a:rPr>
                          <m:t>𝑇</m:t>
                        </m:r>
                      </m:e>
                    </m:d>
                  </m:oMath>
                </a14:m>
                <a:endParaRPr lang="de-DE"/>
              </a:p>
            </p:txBody>
          </p:sp>
        </mc:Choice>
        <mc:Fallback>
          <p:sp>
            <p:nvSpPr>
              <p:cNvPr id="9" name="Rechteck 8">
                <a:extLst>
                  <a:ext uri="{FF2B5EF4-FFF2-40B4-BE49-F238E27FC236}">
                    <a16:creationId xmlns:a16="http://schemas.microsoft.com/office/drawing/2014/main" id="{2B16B393-7005-4852-8D80-973914F54197}"/>
                  </a:ext>
                </a:extLst>
              </p:cNvPr>
              <p:cNvSpPr>
                <a:spLocks noRot="1" noChangeAspect="1" noMove="1" noResize="1" noEditPoints="1" noAdjustHandles="1" noChangeArrowheads="1" noChangeShapeType="1" noTextEdit="1"/>
              </p:cNvSpPr>
              <p:nvPr/>
            </p:nvSpPr>
            <p:spPr>
              <a:xfrm>
                <a:off x="4982543" y="176425"/>
                <a:ext cx="3942169" cy="369332"/>
              </a:xfrm>
              <a:prstGeom prst="rect">
                <a:avLst/>
              </a:prstGeom>
              <a:blipFill>
                <a:blip r:embed="rId4"/>
                <a:stretch>
                  <a:fillRect l="-1236" t="-9836" b="-24590"/>
                </a:stretch>
              </a:blipFill>
            </p:spPr>
            <p:txBody>
              <a:bodyPr/>
              <a:lstStyle/>
              <a:p>
                <a:r>
                  <a:rPr lang="de-DE">
                    <a:noFill/>
                  </a:rPr>
                  <a:t> </a:t>
                </a:r>
              </a:p>
            </p:txBody>
          </p:sp>
        </mc:Fallback>
      </mc:AlternateContent>
    </p:spTree>
    <p:extLst>
      <p:ext uri="{BB962C8B-B14F-4D97-AF65-F5344CB8AC3E}">
        <p14:creationId xmlns:p14="http://schemas.microsoft.com/office/powerpoint/2010/main" val="417911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72150-9037-4283-9BF7-4C410E30F4C6}"/>
              </a:ext>
            </a:extLst>
          </p:cNvPr>
          <p:cNvSpPr>
            <a:spLocks noGrp="1"/>
          </p:cNvSpPr>
          <p:nvPr>
            <p:ph type="title"/>
          </p:nvPr>
        </p:nvSpPr>
        <p:spPr/>
        <p:txBody>
          <a:bodyPr/>
          <a:lstStyle/>
          <a:p>
            <a:r>
              <a:rPr lang="de-DE" noProof="0"/>
              <a:t>Agenda</a:t>
            </a:r>
          </a:p>
        </p:txBody>
      </p:sp>
      <p:sp>
        <p:nvSpPr>
          <p:cNvPr id="3" name="Foliennummernplatzhalter 2">
            <a:extLst>
              <a:ext uri="{FF2B5EF4-FFF2-40B4-BE49-F238E27FC236}">
                <a16:creationId xmlns:a16="http://schemas.microsoft.com/office/drawing/2014/main" id="{011EEC84-180D-49E6-AD22-14F52E26F44C}"/>
              </a:ext>
            </a:extLst>
          </p:cNvPr>
          <p:cNvSpPr>
            <a:spLocks noGrp="1"/>
          </p:cNvSpPr>
          <p:nvPr>
            <p:ph type="sldNum" sz="quarter" idx="10"/>
          </p:nvPr>
        </p:nvSpPr>
        <p:spPr/>
        <p:txBody>
          <a:bodyPr/>
          <a:lstStyle/>
          <a:p>
            <a:fld id="{D8D877B3-D348-4611-9BDB-C5374591D951}" type="slidenum">
              <a:rPr lang="en-US" smtClean="0"/>
              <a:pPr/>
              <a:t>2</a:t>
            </a:fld>
            <a:endParaRPr lang="en-US"/>
          </a:p>
        </p:txBody>
      </p:sp>
      <p:cxnSp>
        <p:nvCxnSpPr>
          <p:cNvPr id="4" name="Straight Connector 4">
            <a:extLst>
              <a:ext uri="{FF2B5EF4-FFF2-40B4-BE49-F238E27FC236}">
                <a16:creationId xmlns:a16="http://schemas.microsoft.com/office/drawing/2014/main" id="{898FF803-4381-4190-B61F-8273AAF00E38}"/>
              </a:ext>
            </a:extLst>
          </p:cNvPr>
          <p:cNvCxnSpPr>
            <a:cxnSpLocks/>
          </p:cNvCxnSpPr>
          <p:nvPr/>
        </p:nvCxnSpPr>
        <p:spPr>
          <a:xfrm flipV="1">
            <a:off x="1349783" y="1939942"/>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5" name="Oval 5">
            <a:extLst>
              <a:ext uri="{FF2B5EF4-FFF2-40B4-BE49-F238E27FC236}">
                <a16:creationId xmlns:a16="http://schemas.microsoft.com/office/drawing/2014/main" id="{21577583-5ED7-4113-99ED-28E0890C4DBB}"/>
              </a:ext>
            </a:extLst>
          </p:cNvPr>
          <p:cNvSpPr/>
          <p:nvPr/>
        </p:nvSpPr>
        <p:spPr>
          <a:xfrm>
            <a:off x="1345363" y="1924174"/>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1</a:t>
            </a:r>
            <a:endParaRPr lang="en-US" sz="1750">
              <a:solidFill>
                <a:schemeClr val="tx1"/>
              </a:solidFill>
              <a:latin typeface="+mj-lt"/>
            </a:endParaRPr>
          </a:p>
        </p:txBody>
      </p:sp>
      <p:sp>
        <p:nvSpPr>
          <p:cNvPr id="6" name="TextBox 7">
            <a:extLst>
              <a:ext uri="{FF2B5EF4-FFF2-40B4-BE49-F238E27FC236}">
                <a16:creationId xmlns:a16="http://schemas.microsoft.com/office/drawing/2014/main" id="{B104E1B7-0EDF-41B4-AC20-CD33734AE289}"/>
              </a:ext>
            </a:extLst>
          </p:cNvPr>
          <p:cNvSpPr txBox="1"/>
          <p:nvPr/>
        </p:nvSpPr>
        <p:spPr>
          <a:xfrm>
            <a:off x="2243964" y="2057560"/>
            <a:ext cx="1407437" cy="400110"/>
          </a:xfrm>
          <a:prstGeom prst="rect">
            <a:avLst/>
          </a:prstGeom>
          <a:noFill/>
        </p:spPr>
        <p:txBody>
          <a:bodyPr wrap="none" lIns="0" rIns="0" rtlCol="0">
            <a:spAutoFit/>
          </a:bodyPr>
          <a:lstStyle/>
          <a:p>
            <a:r>
              <a:rPr lang="en-US" sz="2000" b="1">
                <a:latin typeface="Open Sans" charset="0"/>
                <a:ea typeface="Open Sans" charset="0"/>
                <a:cs typeface="Open Sans" charset="0"/>
              </a:rPr>
              <a:t>Motivation</a:t>
            </a:r>
            <a:endParaRPr lang="en-US" sz="1600" b="1">
              <a:latin typeface="Open Sans" charset="0"/>
              <a:ea typeface="Open Sans" charset="0"/>
              <a:cs typeface="Open Sans" charset="0"/>
            </a:endParaRPr>
          </a:p>
        </p:txBody>
      </p:sp>
      <p:cxnSp>
        <p:nvCxnSpPr>
          <p:cNvPr id="30" name="Straight Connector 4">
            <a:extLst>
              <a:ext uri="{FF2B5EF4-FFF2-40B4-BE49-F238E27FC236}">
                <a16:creationId xmlns:a16="http://schemas.microsoft.com/office/drawing/2014/main" id="{6FF450C7-F0E8-48DB-8E68-42E05F39B610}"/>
              </a:ext>
            </a:extLst>
          </p:cNvPr>
          <p:cNvCxnSpPr>
            <a:cxnSpLocks/>
          </p:cNvCxnSpPr>
          <p:nvPr/>
        </p:nvCxnSpPr>
        <p:spPr>
          <a:xfrm flipV="1">
            <a:off x="1014638" y="3047512"/>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1" name="Oval 5">
            <a:extLst>
              <a:ext uri="{FF2B5EF4-FFF2-40B4-BE49-F238E27FC236}">
                <a16:creationId xmlns:a16="http://schemas.microsoft.com/office/drawing/2014/main" id="{E63A2898-0B2C-4284-A7B6-F89672BAF439}"/>
              </a:ext>
            </a:extLst>
          </p:cNvPr>
          <p:cNvSpPr/>
          <p:nvPr/>
        </p:nvSpPr>
        <p:spPr>
          <a:xfrm>
            <a:off x="1010218" y="3031744"/>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2</a:t>
            </a:r>
            <a:endParaRPr lang="en-US" sz="1750">
              <a:solidFill>
                <a:schemeClr val="tx1"/>
              </a:solidFill>
              <a:latin typeface="+mj-lt"/>
            </a:endParaRPr>
          </a:p>
        </p:txBody>
      </p:sp>
      <p:sp>
        <p:nvSpPr>
          <p:cNvPr id="32" name="TextBox 7">
            <a:extLst>
              <a:ext uri="{FF2B5EF4-FFF2-40B4-BE49-F238E27FC236}">
                <a16:creationId xmlns:a16="http://schemas.microsoft.com/office/drawing/2014/main" id="{62383FB2-AD66-4826-B0A5-C0615C08039B}"/>
              </a:ext>
            </a:extLst>
          </p:cNvPr>
          <p:cNvSpPr txBox="1"/>
          <p:nvPr/>
        </p:nvSpPr>
        <p:spPr>
          <a:xfrm>
            <a:off x="1909493" y="3170076"/>
            <a:ext cx="2382062" cy="400110"/>
          </a:xfrm>
          <a:prstGeom prst="rect">
            <a:avLst/>
          </a:prstGeom>
          <a:noFill/>
        </p:spPr>
        <p:txBody>
          <a:bodyPr wrap="none" lIns="0" rIns="0" rtlCol="0">
            <a:spAutoFit/>
          </a:bodyPr>
          <a:lstStyle/>
          <a:p>
            <a:r>
              <a:rPr lang="en-US" sz="2000" b="1">
                <a:latin typeface="Open Sans" charset="0"/>
                <a:ea typeface="Open Sans" charset="0"/>
                <a:cs typeface="Open Sans" charset="0"/>
              </a:rPr>
              <a:t>Snapshot Isolation</a:t>
            </a:r>
          </a:p>
        </p:txBody>
      </p:sp>
      <p:cxnSp>
        <p:nvCxnSpPr>
          <p:cNvPr id="33" name="Straight Connector 4">
            <a:extLst>
              <a:ext uri="{FF2B5EF4-FFF2-40B4-BE49-F238E27FC236}">
                <a16:creationId xmlns:a16="http://schemas.microsoft.com/office/drawing/2014/main" id="{DEB5C293-72CB-433E-9FE2-440DB628995F}"/>
              </a:ext>
            </a:extLst>
          </p:cNvPr>
          <p:cNvCxnSpPr>
            <a:cxnSpLocks/>
          </p:cNvCxnSpPr>
          <p:nvPr/>
        </p:nvCxnSpPr>
        <p:spPr>
          <a:xfrm flipV="1">
            <a:off x="673008" y="4195427"/>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4" name="Oval 5">
            <a:extLst>
              <a:ext uri="{FF2B5EF4-FFF2-40B4-BE49-F238E27FC236}">
                <a16:creationId xmlns:a16="http://schemas.microsoft.com/office/drawing/2014/main" id="{F6176F29-E3A3-4730-9F7A-4C09A23B32B3}"/>
              </a:ext>
            </a:extLst>
          </p:cNvPr>
          <p:cNvSpPr/>
          <p:nvPr/>
        </p:nvSpPr>
        <p:spPr>
          <a:xfrm>
            <a:off x="668588" y="4179659"/>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3</a:t>
            </a:r>
            <a:endParaRPr lang="en-US" sz="1750">
              <a:solidFill>
                <a:schemeClr val="tx1"/>
              </a:solidFill>
              <a:latin typeface="+mj-lt"/>
            </a:endParaRPr>
          </a:p>
        </p:txBody>
      </p:sp>
      <p:sp>
        <p:nvSpPr>
          <p:cNvPr id="35" name="TextBox 7">
            <a:extLst>
              <a:ext uri="{FF2B5EF4-FFF2-40B4-BE49-F238E27FC236}">
                <a16:creationId xmlns:a16="http://schemas.microsoft.com/office/drawing/2014/main" id="{60555E0B-6919-48C0-A0F2-55E94E267E4E}"/>
              </a:ext>
            </a:extLst>
          </p:cNvPr>
          <p:cNvSpPr txBox="1"/>
          <p:nvPr/>
        </p:nvSpPr>
        <p:spPr>
          <a:xfrm>
            <a:off x="1567189" y="4317991"/>
            <a:ext cx="2670603" cy="400110"/>
          </a:xfrm>
          <a:prstGeom prst="rect">
            <a:avLst/>
          </a:prstGeom>
          <a:noFill/>
        </p:spPr>
        <p:txBody>
          <a:bodyPr wrap="none" lIns="0" rIns="0" rtlCol="0">
            <a:spAutoFit/>
          </a:bodyPr>
          <a:lstStyle/>
          <a:p>
            <a:r>
              <a:rPr lang="en-US" sz="2000" b="1">
                <a:latin typeface="Open Sans" charset="0"/>
                <a:ea typeface="Open Sans" charset="0"/>
                <a:cs typeface="Open Sans" charset="0"/>
              </a:rPr>
              <a:t>The Serial Safety Net</a:t>
            </a:r>
          </a:p>
        </p:txBody>
      </p:sp>
      <p:cxnSp>
        <p:nvCxnSpPr>
          <p:cNvPr id="36" name="Straight Connector 4">
            <a:extLst>
              <a:ext uri="{FF2B5EF4-FFF2-40B4-BE49-F238E27FC236}">
                <a16:creationId xmlns:a16="http://schemas.microsoft.com/office/drawing/2014/main" id="{F04C08AC-F76E-4427-8E65-85C50E20CF6E}"/>
              </a:ext>
            </a:extLst>
          </p:cNvPr>
          <p:cNvCxnSpPr>
            <a:cxnSpLocks/>
          </p:cNvCxnSpPr>
          <p:nvPr/>
        </p:nvCxnSpPr>
        <p:spPr>
          <a:xfrm flipV="1">
            <a:off x="5253144" y="1955710"/>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7" name="Oval 5">
            <a:extLst>
              <a:ext uri="{FF2B5EF4-FFF2-40B4-BE49-F238E27FC236}">
                <a16:creationId xmlns:a16="http://schemas.microsoft.com/office/drawing/2014/main" id="{9AFCB0D3-199A-44B4-AC25-4ADF8EE60611}"/>
              </a:ext>
            </a:extLst>
          </p:cNvPr>
          <p:cNvSpPr/>
          <p:nvPr/>
        </p:nvSpPr>
        <p:spPr>
          <a:xfrm>
            <a:off x="5248724" y="1939942"/>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4</a:t>
            </a:r>
            <a:endParaRPr lang="en-US" sz="1750">
              <a:solidFill>
                <a:schemeClr val="tx1"/>
              </a:solidFill>
              <a:latin typeface="+mj-lt"/>
            </a:endParaRPr>
          </a:p>
        </p:txBody>
      </p:sp>
      <p:sp>
        <p:nvSpPr>
          <p:cNvPr id="38" name="TextBox 7">
            <a:extLst>
              <a:ext uri="{FF2B5EF4-FFF2-40B4-BE49-F238E27FC236}">
                <a16:creationId xmlns:a16="http://schemas.microsoft.com/office/drawing/2014/main" id="{C5B7779C-EB17-4016-A80B-FDF16C7CD207}"/>
              </a:ext>
            </a:extLst>
          </p:cNvPr>
          <p:cNvSpPr txBox="1"/>
          <p:nvPr/>
        </p:nvSpPr>
        <p:spPr>
          <a:xfrm>
            <a:off x="6147325" y="2073687"/>
            <a:ext cx="1400704" cy="400110"/>
          </a:xfrm>
          <a:prstGeom prst="rect">
            <a:avLst/>
          </a:prstGeom>
          <a:noFill/>
        </p:spPr>
        <p:txBody>
          <a:bodyPr wrap="none" lIns="0" rIns="0" rtlCol="0">
            <a:spAutoFit/>
          </a:bodyPr>
          <a:lstStyle/>
          <a:p>
            <a:r>
              <a:rPr lang="en-US" sz="2000" b="1">
                <a:latin typeface="Open Sans" charset="0"/>
                <a:ea typeface="Open Sans" charset="0"/>
                <a:cs typeface="Open Sans" charset="0"/>
              </a:rPr>
              <a:t>Bewertung</a:t>
            </a:r>
            <a:endParaRPr lang="en-US" sz="1600" b="1">
              <a:latin typeface="Open Sans" charset="0"/>
              <a:ea typeface="Open Sans" charset="0"/>
              <a:cs typeface="Open Sans" charset="0"/>
            </a:endParaRPr>
          </a:p>
        </p:txBody>
      </p:sp>
      <p:cxnSp>
        <p:nvCxnSpPr>
          <p:cNvPr id="39" name="Straight Connector 4">
            <a:extLst>
              <a:ext uri="{FF2B5EF4-FFF2-40B4-BE49-F238E27FC236}">
                <a16:creationId xmlns:a16="http://schemas.microsoft.com/office/drawing/2014/main" id="{E7865960-2574-4EE0-9BB4-FCC1B48F7ED8}"/>
              </a:ext>
            </a:extLst>
          </p:cNvPr>
          <p:cNvCxnSpPr>
            <a:cxnSpLocks/>
          </p:cNvCxnSpPr>
          <p:nvPr/>
        </p:nvCxnSpPr>
        <p:spPr>
          <a:xfrm flipV="1">
            <a:off x="4917999" y="3063280"/>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40" name="Oval 5">
            <a:extLst>
              <a:ext uri="{FF2B5EF4-FFF2-40B4-BE49-F238E27FC236}">
                <a16:creationId xmlns:a16="http://schemas.microsoft.com/office/drawing/2014/main" id="{00AD0F3D-29CD-4D3D-9AF4-714CD94DDB79}"/>
              </a:ext>
            </a:extLst>
          </p:cNvPr>
          <p:cNvSpPr/>
          <p:nvPr/>
        </p:nvSpPr>
        <p:spPr>
          <a:xfrm>
            <a:off x="4913579" y="3047512"/>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5</a:t>
            </a:r>
            <a:endParaRPr lang="en-US" sz="1750">
              <a:solidFill>
                <a:schemeClr val="tx1"/>
              </a:solidFill>
              <a:latin typeface="+mj-lt"/>
            </a:endParaRPr>
          </a:p>
        </p:txBody>
      </p:sp>
      <p:sp>
        <p:nvSpPr>
          <p:cNvPr id="41" name="TextBox 7">
            <a:extLst>
              <a:ext uri="{FF2B5EF4-FFF2-40B4-BE49-F238E27FC236}">
                <a16:creationId xmlns:a16="http://schemas.microsoft.com/office/drawing/2014/main" id="{361A91E4-D26A-4833-BCAB-46E7EEBE0C89}"/>
              </a:ext>
            </a:extLst>
          </p:cNvPr>
          <p:cNvSpPr txBox="1"/>
          <p:nvPr/>
        </p:nvSpPr>
        <p:spPr>
          <a:xfrm>
            <a:off x="5812180" y="3170076"/>
            <a:ext cx="2417328" cy="400110"/>
          </a:xfrm>
          <a:prstGeom prst="rect">
            <a:avLst/>
          </a:prstGeom>
          <a:noFill/>
        </p:spPr>
        <p:txBody>
          <a:bodyPr wrap="none" lIns="0" rIns="0" rtlCol="0">
            <a:spAutoFit/>
          </a:bodyPr>
          <a:lstStyle/>
          <a:p>
            <a:r>
              <a:rPr lang="en-US" sz="2000" b="1">
                <a:latin typeface="Open Sans" charset="0"/>
                <a:ea typeface="Open Sans" charset="0"/>
                <a:cs typeface="Open Sans" charset="0"/>
              </a:rPr>
              <a:t>Zusammenfassung</a:t>
            </a:r>
          </a:p>
        </p:txBody>
      </p:sp>
      <p:cxnSp>
        <p:nvCxnSpPr>
          <p:cNvPr id="42" name="Straight Connector 4">
            <a:extLst>
              <a:ext uri="{FF2B5EF4-FFF2-40B4-BE49-F238E27FC236}">
                <a16:creationId xmlns:a16="http://schemas.microsoft.com/office/drawing/2014/main" id="{86BE0E86-F2CB-4B7D-A87C-CE9508F02405}"/>
              </a:ext>
            </a:extLst>
          </p:cNvPr>
          <p:cNvCxnSpPr>
            <a:cxnSpLocks/>
          </p:cNvCxnSpPr>
          <p:nvPr/>
        </p:nvCxnSpPr>
        <p:spPr>
          <a:xfrm flipV="1">
            <a:off x="4576369" y="4211195"/>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43" name="Oval 5">
            <a:extLst>
              <a:ext uri="{FF2B5EF4-FFF2-40B4-BE49-F238E27FC236}">
                <a16:creationId xmlns:a16="http://schemas.microsoft.com/office/drawing/2014/main" id="{1645C5E8-FD00-41E3-82C0-B6AD2253D78E}"/>
              </a:ext>
            </a:extLst>
          </p:cNvPr>
          <p:cNvSpPr/>
          <p:nvPr/>
        </p:nvSpPr>
        <p:spPr>
          <a:xfrm>
            <a:off x="4571949" y="4195427"/>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6</a:t>
            </a:r>
            <a:endParaRPr lang="en-US" sz="1750">
              <a:solidFill>
                <a:schemeClr val="tx1"/>
              </a:solidFill>
              <a:latin typeface="+mj-lt"/>
            </a:endParaRPr>
          </a:p>
        </p:txBody>
      </p:sp>
      <p:sp>
        <p:nvSpPr>
          <p:cNvPr id="44" name="TextBox 7">
            <a:extLst>
              <a:ext uri="{FF2B5EF4-FFF2-40B4-BE49-F238E27FC236}">
                <a16:creationId xmlns:a16="http://schemas.microsoft.com/office/drawing/2014/main" id="{B59A5AB0-D87F-4227-9605-9573EFF3198F}"/>
              </a:ext>
            </a:extLst>
          </p:cNvPr>
          <p:cNvSpPr txBox="1"/>
          <p:nvPr/>
        </p:nvSpPr>
        <p:spPr>
          <a:xfrm>
            <a:off x="5470550" y="4331550"/>
            <a:ext cx="2683427" cy="400110"/>
          </a:xfrm>
          <a:prstGeom prst="rect">
            <a:avLst/>
          </a:prstGeom>
          <a:noFill/>
        </p:spPr>
        <p:txBody>
          <a:bodyPr wrap="none" lIns="0" rIns="0" rtlCol="0">
            <a:spAutoFit/>
          </a:bodyPr>
          <a:lstStyle/>
          <a:p>
            <a:r>
              <a:rPr lang="en-US" sz="2000" b="1">
                <a:latin typeface="Open Sans" charset="0"/>
                <a:ea typeface="Open Sans" charset="0"/>
                <a:cs typeface="Open Sans" charset="0"/>
              </a:rPr>
              <a:t>Persönliche Meinung</a:t>
            </a:r>
          </a:p>
        </p:txBody>
      </p:sp>
    </p:spTree>
    <p:extLst>
      <p:ext uri="{BB962C8B-B14F-4D97-AF65-F5344CB8AC3E}">
        <p14:creationId xmlns:p14="http://schemas.microsoft.com/office/powerpoint/2010/main" val="3842364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72150-9037-4283-9BF7-4C410E30F4C6}"/>
              </a:ext>
            </a:extLst>
          </p:cNvPr>
          <p:cNvSpPr>
            <a:spLocks noGrp="1"/>
          </p:cNvSpPr>
          <p:nvPr>
            <p:ph type="title"/>
          </p:nvPr>
        </p:nvSpPr>
        <p:spPr/>
        <p:txBody>
          <a:bodyPr/>
          <a:lstStyle/>
          <a:p>
            <a:r>
              <a:rPr lang="de-DE" noProof="0"/>
              <a:t>Agenda</a:t>
            </a:r>
          </a:p>
        </p:txBody>
      </p:sp>
      <p:sp>
        <p:nvSpPr>
          <p:cNvPr id="3" name="Foliennummernplatzhalter 2">
            <a:extLst>
              <a:ext uri="{FF2B5EF4-FFF2-40B4-BE49-F238E27FC236}">
                <a16:creationId xmlns:a16="http://schemas.microsoft.com/office/drawing/2014/main" id="{011EEC84-180D-49E6-AD22-14F52E26F44C}"/>
              </a:ext>
            </a:extLst>
          </p:cNvPr>
          <p:cNvSpPr>
            <a:spLocks noGrp="1"/>
          </p:cNvSpPr>
          <p:nvPr>
            <p:ph type="sldNum" sz="quarter" idx="10"/>
          </p:nvPr>
        </p:nvSpPr>
        <p:spPr/>
        <p:txBody>
          <a:bodyPr/>
          <a:lstStyle/>
          <a:p>
            <a:fld id="{D8D877B3-D348-4611-9BDB-C5374591D951}" type="slidenum">
              <a:rPr lang="en-US" smtClean="0"/>
              <a:pPr/>
              <a:t>20</a:t>
            </a:fld>
            <a:endParaRPr lang="en-US"/>
          </a:p>
        </p:txBody>
      </p:sp>
      <p:cxnSp>
        <p:nvCxnSpPr>
          <p:cNvPr id="4" name="Straight Connector 4">
            <a:extLst>
              <a:ext uri="{FF2B5EF4-FFF2-40B4-BE49-F238E27FC236}">
                <a16:creationId xmlns:a16="http://schemas.microsoft.com/office/drawing/2014/main" id="{898FF803-4381-4190-B61F-8273AAF00E38}"/>
              </a:ext>
            </a:extLst>
          </p:cNvPr>
          <p:cNvCxnSpPr>
            <a:cxnSpLocks/>
          </p:cNvCxnSpPr>
          <p:nvPr/>
        </p:nvCxnSpPr>
        <p:spPr>
          <a:xfrm flipV="1">
            <a:off x="1349783" y="1939942"/>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5" name="Oval 5">
            <a:extLst>
              <a:ext uri="{FF2B5EF4-FFF2-40B4-BE49-F238E27FC236}">
                <a16:creationId xmlns:a16="http://schemas.microsoft.com/office/drawing/2014/main" id="{21577583-5ED7-4113-99ED-28E0890C4DBB}"/>
              </a:ext>
            </a:extLst>
          </p:cNvPr>
          <p:cNvSpPr/>
          <p:nvPr/>
        </p:nvSpPr>
        <p:spPr>
          <a:xfrm>
            <a:off x="1345363" y="1924174"/>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1</a:t>
            </a:r>
          </a:p>
        </p:txBody>
      </p:sp>
      <p:sp>
        <p:nvSpPr>
          <p:cNvPr id="6" name="TextBox 7">
            <a:extLst>
              <a:ext uri="{FF2B5EF4-FFF2-40B4-BE49-F238E27FC236}">
                <a16:creationId xmlns:a16="http://schemas.microsoft.com/office/drawing/2014/main" id="{B104E1B7-0EDF-41B4-AC20-CD33734AE289}"/>
              </a:ext>
            </a:extLst>
          </p:cNvPr>
          <p:cNvSpPr txBox="1"/>
          <p:nvPr/>
        </p:nvSpPr>
        <p:spPr>
          <a:xfrm>
            <a:off x="2243964" y="2057560"/>
            <a:ext cx="1407437" cy="400110"/>
          </a:xfrm>
          <a:prstGeom prst="rect">
            <a:avLst/>
          </a:prstGeom>
          <a:noFill/>
        </p:spPr>
        <p:txBody>
          <a:bodyPr wrap="none" lIns="0" rIns="0" rtlCol="0">
            <a:spAutoFit/>
          </a:bodyPr>
          <a:lstStyle/>
          <a:p>
            <a:r>
              <a:rPr lang="en-US" sz="2000" b="1">
                <a:latin typeface="Open Sans" charset="0"/>
                <a:ea typeface="Open Sans" charset="0"/>
                <a:cs typeface="Open Sans" charset="0"/>
              </a:rPr>
              <a:t>Motivation</a:t>
            </a:r>
            <a:endParaRPr lang="en-US" sz="1600" b="1">
              <a:latin typeface="Open Sans" charset="0"/>
              <a:ea typeface="Open Sans" charset="0"/>
              <a:cs typeface="Open Sans" charset="0"/>
            </a:endParaRPr>
          </a:p>
        </p:txBody>
      </p:sp>
      <p:cxnSp>
        <p:nvCxnSpPr>
          <p:cNvPr id="30" name="Straight Connector 4">
            <a:extLst>
              <a:ext uri="{FF2B5EF4-FFF2-40B4-BE49-F238E27FC236}">
                <a16:creationId xmlns:a16="http://schemas.microsoft.com/office/drawing/2014/main" id="{6FF450C7-F0E8-48DB-8E68-42E05F39B610}"/>
              </a:ext>
            </a:extLst>
          </p:cNvPr>
          <p:cNvCxnSpPr>
            <a:cxnSpLocks/>
          </p:cNvCxnSpPr>
          <p:nvPr/>
        </p:nvCxnSpPr>
        <p:spPr>
          <a:xfrm flipV="1">
            <a:off x="1014638" y="3047512"/>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1" name="Oval 5">
            <a:extLst>
              <a:ext uri="{FF2B5EF4-FFF2-40B4-BE49-F238E27FC236}">
                <a16:creationId xmlns:a16="http://schemas.microsoft.com/office/drawing/2014/main" id="{E63A2898-0B2C-4284-A7B6-F89672BAF439}"/>
              </a:ext>
            </a:extLst>
          </p:cNvPr>
          <p:cNvSpPr/>
          <p:nvPr/>
        </p:nvSpPr>
        <p:spPr>
          <a:xfrm>
            <a:off x="1010218" y="3031744"/>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2</a:t>
            </a:r>
          </a:p>
        </p:txBody>
      </p:sp>
      <p:sp>
        <p:nvSpPr>
          <p:cNvPr id="32" name="TextBox 7">
            <a:extLst>
              <a:ext uri="{FF2B5EF4-FFF2-40B4-BE49-F238E27FC236}">
                <a16:creationId xmlns:a16="http://schemas.microsoft.com/office/drawing/2014/main" id="{62383FB2-AD66-4826-B0A5-C0615C08039B}"/>
              </a:ext>
            </a:extLst>
          </p:cNvPr>
          <p:cNvSpPr txBox="1"/>
          <p:nvPr/>
        </p:nvSpPr>
        <p:spPr>
          <a:xfrm>
            <a:off x="1909493" y="3170076"/>
            <a:ext cx="2382062" cy="400110"/>
          </a:xfrm>
          <a:prstGeom prst="rect">
            <a:avLst/>
          </a:prstGeom>
          <a:noFill/>
        </p:spPr>
        <p:txBody>
          <a:bodyPr wrap="none" lIns="0" rIns="0" rtlCol="0">
            <a:spAutoFit/>
          </a:bodyPr>
          <a:lstStyle/>
          <a:p>
            <a:r>
              <a:rPr lang="en-US" sz="2000" b="1">
                <a:latin typeface="Open Sans" charset="0"/>
                <a:ea typeface="Open Sans" charset="0"/>
                <a:cs typeface="Open Sans" charset="0"/>
              </a:rPr>
              <a:t>Snapshot Isolation</a:t>
            </a:r>
          </a:p>
        </p:txBody>
      </p:sp>
      <p:cxnSp>
        <p:nvCxnSpPr>
          <p:cNvPr id="33" name="Straight Connector 4">
            <a:extLst>
              <a:ext uri="{FF2B5EF4-FFF2-40B4-BE49-F238E27FC236}">
                <a16:creationId xmlns:a16="http://schemas.microsoft.com/office/drawing/2014/main" id="{DEB5C293-72CB-433E-9FE2-440DB628995F}"/>
              </a:ext>
            </a:extLst>
          </p:cNvPr>
          <p:cNvCxnSpPr>
            <a:cxnSpLocks/>
          </p:cNvCxnSpPr>
          <p:nvPr/>
        </p:nvCxnSpPr>
        <p:spPr>
          <a:xfrm flipV="1">
            <a:off x="673008" y="4195427"/>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4" name="Oval 5">
            <a:extLst>
              <a:ext uri="{FF2B5EF4-FFF2-40B4-BE49-F238E27FC236}">
                <a16:creationId xmlns:a16="http://schemas.microsoft.com/office/drawing/2014/main" id="{F6176F29-E3A3-4730-9F7A-4C09A23B32B3}"/>
              </a:ext>
            </a:extLst>
          </p:cNvPr>
          <p:cNvSpPr/>
          <p:nvPr/>
        </p:nvSpPr>
        <p:spPr>
          <a:xfrm>
            <a:off x="668588" y="4179659"/>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3</a:t>
            </a:r>
          </a:p>
        </p:txBody>
      </p:sp>
      <p:sp>
        <p:nvSpPr>
          <p:cNvPr id="35" name="TextBox 7">
            <a:extLst>
              <a:ext uri="{FF2B5EF4-FFF2-40B4-BE49-F238E27FC236}">
                <a16:creationId xmlns:a16="http://schemas.microsoft.com/office/drawing/2014/main" id="{60555E0B-6919-48C0-A0F2-55E94E267E4E}"/>
              </a:ext>
            </a:extLst>
          </p:cNvPr>
          <p:cNvSpPr txBox="1"/>
          <p:nvPr/>
        </p:nvSpPr>
        <p:spPr>
          <a:xfrm>
            <a:off x="1567189" y="4317991"/>
            <a:ext cx="2670603" cy="400110"/>
          </a:xfrm>
          <a:prstGeom prst="rect">
            <a:avLst/>
          </a:prstGeom>
          <a:noFill/>
        </p:spPr>
        <p:txBody>
          <a:bodyPr wrap="none" lIns="0" rIns="0" rtlCol="0">
            <a:spAutoFit/>
          </a:bodyPr>
          <a:lstStyle/>
          <a:p>
            <a:r>
              <a:rPr lang="en-US" sz="2000" b="1">
                <a:latin typeface="Open Sans" charset="0"/>
                <a:ea typeface="Open Sans" charset="0"/>
                <a:cs typeface="Open Sans" charset="0"/>
              </a:rPr>
              <a:t>The Serial Safety Net</a:t>
            </a:r>
          </a:p>
        </p:txBody>
      </p:sp>
      <p:cxnSp>
        <p:nvCxnSpPr>
          <p:cNvPr id="36" name="Straight Connector 4">
            <a:extLst>
              <a:ext uri="{FF2B5EF4-FFF2-40B4-BE49-F238E27FC236}">
                <a16:creationId xmlns:a16="http://schemas.microsoft.com/office/drawing/2014/main" id="{F04C08AC-F76E-4427-8E65-85C50E20CF6E}"/>
              </a:ext>
            </a:extLst>
          </p:cNvPr>
          <p:cNvCxnSpPr>
            <a:cxnSpLocks/>
          </p:cNvCxnSpPr>
          <p:nvPr/>
        </p:nvCxnSpPr>
        <p:spPr>
          <a:xfrm flipV="1">
            <a:off x="5253144" y="1955710"/>
            <a:ext cx="672355" cy="67235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Oval 5">
            <a:extLst>
              <a:ext uri="{FF2B5EF4-FFF2-40B4-BE49-F238E27FC236}">
                <a16:creationId xmlns:a16="http://schemas.microsoft.com/office/drawing/2014/main" id="{9AFCB0D3-199A-44B4-AC25-4ADF8EE60611}"/>
              </a:ext>
            </a:extLst>
          </p:cNvPr>
          <p:cNvSpPr/>
          <p:nvPr/>
        </p:nvSpPr>
        <p:spPr>
          <a:xfrm>
            <a:off x="5248724" y="1939942"/>
            <a:ext cx="676775" cy="676775"/>
          </a:xfrm>
          <a:prstGeom prst="ellipse">
            <a:avLst/>
          </a:prstGeom>
          <a:solidFill>
            <a:schemeClr val="accent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FFFFFF"/>
                </a:solidFill>
                <a:latin typeface="+mj-lt"/>
              </a:rPr>
              <a:t>4</a:t>
            </a:r>
          </a:p>
        </p:txBody>
      </p:sp>
      <p:sp>
        <p:nvSpPr>
          <p:cNvPr id="38" name="TextBox 7">
            <a:extLst>
              <a:ext uri="{FF2B5EF4-FFF2-40B4-BE49-F238E27FC236}">
                <a16:creationId xmlns:a16="http://schemas.microsoft.com/office/drawing/2014/main" id="{C5B7779C-EB17-4016-A80B-FDF16C7CD207}"/>
              </a:ext>
            </a:extLst>
          </p:cNvPr>
          <p:cNvSpPr txBox="1"/>
          <p:nvPr/>
        </p:nvSpPr>
        <p:spPr>
          <a:xfrm>
            <a:off x="6147325" y="2073687"/>
            <a:ext cx="1400704" cy="400110"/>
          </a:xfrm>
          <a:prstGeom prst="rect">
            <a:avLst/>
          </a:prstGeom>
          <a:noFill/>
        </p:spPr>
        <p:txBody>
          <a:bodyPr wrap="none" lIns="0" rIns="0" rtlCol="0">
            <a:spAutoFit/>
          </a:bodyPr>
          <a:lstStyle/>
          <a:p>
            <a:r>
              <a:rPr lang="en-US" sz="2000" b="1">
                <a:latin typeface="Open Sans" charset="0"/>
                <a:ea typeface="Open Sans" charset="0"/>
                <a:cs typeface="Open Sans" charset="0"/>
              </a:rPr>
              <a:t>Bewertung</a:t>
            </a:r>
            <a:endParaRPr lang="en-US" sz="1600" b="1">
              <a:latin typeface="Open Sans" charset="0"/>
              <a:ea typeface="Open Sans" charset="0"/>
              <a:cs typeface="Open Sans" charset="0"/>
            </a:endParaRPr>
          </a:p>
        </p:txBody>
      </p:sp>
      <p:cxnSp>
        <p:nvCxnSpPr>
          <p:cNvPr id="39" name="Straight Connector 4">
            <a:extLst>
              <a:ext uri="{FF2B5EF4-FFF2-40B4-BE49-F238E27FC236}">
                <a16:creationId xmlns:a16="http://schemas.microsoft.com/office/drawing/2014/main" id="{E7865960-2574-4EE0-9BB4-FCC1B48F7ED8}"/>
              </a:ext>
            </a:extLst>
          </p:cNvPr>
          <p:cNvCxnSpPr>
            <a:cxnSpLocks/>
          </p:cNvCxnSpPr>
          <p:nvPr/>
        </p:nvCxnSpPr>
        <p:spPr>
          <a:xfrm flipV="1">
            <a:off x="4917999" y="3063280"/>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40" name="Oval 5">
            <a:extLst>
              <a:ext uri="{FF2B5EF4-FFF2-40B4-BE49-F238E27FC236}">
                <a16:creationId xmlns:a16="http://schemas.microsoft.com/office/drawing/2014/main" id="{00AD0F3D-29CD-4D3D-9AF4-714CD94DDB79}"/>
              </a:ext>
            </a:extLst>
          </p:cNvPr>
          <p:cNvSpPr/>
          <p:nvPr/>
        </p:nvSpPr>
        <p:spPr>
          <a:xfrm>
            <a:off x="4913579" y="3047512"/>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5</a:t>
            </a:r>
            <a:endParaRPr lang="en-US" sz="1750">
              <a:solidFill>
                <a:schemeClr val="tx1"/>
              </a:solidFill>
              <a:latin typeface="+mj-lt"/>
            </a:endParaRPr>
          </a:p>
        </p:txBody>
      </p:sp>
      <p:sp>
        <p:nvSpPr>
          <p:cNvPr id="41" name="TextBox 7">
            <a:extLst>
              <a:ext uri="{FF2B5EF4-FFF2-40B4-BE49-F238E27FC236}">
                <a16:creationId xmlns:a16="http://schemas.microsoft.com/office/drawing/2014/main" id="{361A91E4-D26A-4833-BCAB-46E7EEBE0C89}"/>
              </a:ext>
            </a:extLst>
          </p:cNvPr>
          <p:cNvSpPr txBox="1"/>
          <p:nvPr/>
        </p:nvSpPr>
        <p:spPr>
          <a:xfrm>
            <a:off x="5812180" y="3170076"/>
            <a:ext cx="2417328" cy="400110"/>
          </a:xfrm>
          <a:prstGeom prst="rect">
            <a:avLst/>
          </a:prstGeom>
          <a:noFill/>
        </p:spPr>
        <p:txBody>
          <a:bodyPr wrap="none" lIns="0" rIns="0" rtlCol="0">
            <a:spAutoFit/>
          </a:bodyPr>
          <a:lstStyle/>
          <a:p>
            <a:r>
              <a:rPr lang="en-US" sz="2000" b="1">
                <a:latin typeface="Open Sans" charset="0"/>
                <a:ea typeface="Open Sans" charset="0"/>
                <a:cs typeface="Open Sans" charset="0"/>
              </a:rPr>
              <a:t>Zusammenfassung</a:t>
            </a:r>
          </a:p>
        </p:txBody>
      </p:sp>
      <p:cxnSp>
        <p:nvCxnSpPr>
          <p:cNvPr id="42" name="Straight Connector 4">
            <a:extLst>
              <a:ext uri="{FF2B5EF4-FFF2-40B4-BE49-F238E27FC236}">
                <a16:creationId xmlns:a16="http://schemas.microsoft.com/office/drawing/2014/main" id="{86BE0E86-F2CB-4B7D-A87C-CE9508F02405}"/>
              </a:ext>
            </a:extLst>
          </p:cNvPr>
          <p:cNvCxnSpPr>
            <a:cxnSpLocks/>
          </p:cNvCxnSpPr>
          <p:nvPr/>
        </p:nvCxnSpPr>
        <p:spPr>
          <a:xfrm flipV="1">
            <a:off x="4576369" y="4211195"/>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43" name="Oval 5">
            <a:extLst>
              <a:ext uri="{FF2B5EF4-FFF2-40B4-BE49-F238E27FC236}">
                <a16:creationId xmlns:a16="http://schemas.microsoft.com/office/drawing/2014/main" id="{1645C5E8-FD00-41E3-82C0-B6AD2253D78E}"/>
              </a:ext>
            </a:extLst>
          </p:cNvPr>
          <p:cNvSpPr/>
          <p:nvPr/>
        </p:nvSpPr>
        <p:spPr>
          <a:xfrm>
            <a:off x="4571949" y="4195427"/>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6</a:t>
            </a:r>
            <a:endParaRPr lang="en-US" sz="1750">
              <a:solidFill>
                <a:schemeClr val="tx1"/>
              </a:solidFill>
              <a:latin typeface="+mj-lt"/>
            </a:endParaRPr>
          </a:p>
        </p:txBody>
      </p:sp>
      <p:sp>
        <p:nvSpPr>
          <p:cNvPr id="44" name="TextBox 7">
            <a:extLst>
              <a:ext uri="{FF2B5EF4-FFF2-40B4-BE49-F238E27FC236}">
                <a16:creationId xmlns:a16="http://schemas.microsoft.com/office/drawing/2014/main" id="{B59A5AB0-D87F-4227-9605-9573EFF3198F}"/>
              </a:ext>
            </a:extLst>
          </p:cNvPr>
          <p:cNvSpPr txBox="1"/>
          <p:nvPr/>
        </p:nvSpPr>
        <p:spPr>
          <a:xfrm>
            <a:off x="5470550" y="4331550"/>
            <a:ext cx="2683427" cy="400110"/>
          </a:xfrm>
          <a:prstGeom prst="rect">
            <a:avLst/>
          </a:prstGeom>
          <a:noFill/>
        </p:spPr>
        <p:txBody>
          <a:bodyPr wrap="none" lIns="0" rIns="0" rtlCol="0">
            <a:spAutoFit/>
          </a:bodyPr>
          <a:lstStyle/>
          <a:p>
            <a:r>
              <a:rPr lang="en-US" sz="2000" b="1">
                <a:latin typeface="Open Sans" charset="0"/>
                <a:ea typeface="Open Sans" charset="0"/>
                <a:cs typeface="Open Sans" charset="0"/>
              </a:rPr>
              <a:t>Persönliche Meinung</a:t>
            </a:r>
          </a:p>
        </p:txBody>
      </p:sp>
    </p:spTree>
    <p:extLst>
      <p:ext uri="{BB962C8B-B14F-4D97-AF65-F5344CB8AC3E}">
        <p14:creationId xmlns:p14="http://schemas.microsoft.com/office/powerpoint/2010/main" val="3109437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1C547E-500D-4063-999F-FF513E3E40F7}"/>
              </a:ext>
            </a:extLst>
          </p:cNvPr>
          <p:cNvSpPr>
            <a:spLocks noGrp="1"/>
          </p:cNvSpPr>
          <p:nvPr>
            <p:ph type="title"/>
          </p:nvPr>
        </p:nvSpPr>
        <p:spPr/>
        <p:txBody>
          <a:bodyPr/>
          <a:lstStyle/>
          <a:p>
            <a:r>
              <a:rPr lang="de-DE"/>
              <a:t>TPC-C Benchmark</a:t>
            </a:r>
          </a:p>
        </p:txBody>
      </p:sp>
      <p:sp>
        <p:nvSpPr>
          <p:cNvPr id="3" name="Foliennummernplatzhalter 2">
            <a:extLst>
              <a:ext uri="{FF2B5EF4-FFF2-40B4-BE49-F238E27FC236}">
                <a16:creationId xmlns:a16="http://schemas.microsoft.com/office/drawing/2014/main" id="{164499D2-BA34-4488-A42B-E929310F66E8}"/>
              </a:ext>
            </a:extLst>
          </p:cNvPr>
          <p:cNvSpPr>
            <a:spLocks noGrp="1"/>
          </p:cNvSpPr>
          <p:nvPr>
            <p:ph type="sldNum" sz="quarter" idx="10"/>
          </p:nvPr>
        </p:nvSpPr>
        <p:spPr/>
        <p:txBody>
          <a:bodyPr/>
          <a:lstStyle/>
          <a:p>
            <a:fld id="{D8D877B3-D348-4611-9BDB-C5374591D951}" type="slidenum">
              <a:rPr lang="en-US" smtClean="0"/>
              <a:pPr/>
              <a:t>21</a:t>
            </a:fld>
            <a:endParaRPr lang="en-US"/>
          </a:p>
        </p:txBody>
      </p:sp>
      <p:sp>
        <p:nvSpPr>
          <p:cNvPr id="4" name="Inhaltsplatzhalter 3">
            <a:extLst>
              <a:ext uri="{FF2B5EF4-FFF2-40B4-BE49-F238E27FC236}">
                <a16:creationId xmlns:a16="http://schemas.microsoft.com/office/drawing/2014/main" id="{9F9D4211-5E74-4ED5-AFF8-64D7A17D4779}"/>
              </a:ext>
            </a:extLst>
          </p:cNvPr>
          <p:cNvSpPr>
            <a:spLocks noGrp="1"/>
          </p:cNvSpPr>
          <p:nvPr>
            <p:ph sz="quarter" idx="11"/>
          </p:nvPr>
        </p:nvSpPr>
        <p:spPr/>
        <p:txBody>
          <a:bodyPr/>
          <a:lstStyle/>
          <a:p>
            <a:pPr marL="285750" indent="-285750">
              <a:buFont typeface="Arial" panose="020B0604020202020204" pitchFamily="34" charset="0"/>
              <a:buChar char="•"/>
            </a:pPr>
            <a:r>
              <a:rPr lang="de-DE"/>
              <a:t>Online Transaction Processing (OLTP) Benchmark</a:t>
            </a:r>
          </a:p>
          <a:p>
            <a:pPr marL="285750" indent="-285750">
              <a:buFont typeface="Arial" panose="020B0604020202020204" pitchFamily="34" charset="0"/>
              <a:buChar char="•"/>
            </a:pPr>
            <a:r>
              <a:rPr lang="de-DE"/>
              <a:t>Mehrere Transaktionstypen, komplexe Datenbank</a:t>
            </a:r>
          </a:p>
          <a:p>
            <a:pPr marL="285750" indent="-285750">
              <a:buFont typeface="Arial" panose="020B0604020202020204" pitchFamily="34" charset="0"/>
              <a:buChar char="•"/>
            </a:pPr>
            <a:r>
              <a:rPr lang="de-DE"/>
              <a:t>Fünf nebenläufige Transaktionen</a:t>
            </a:r>
          </a:p>
          <a:p>
            <a:pPr marL="285750" indent="-285750">
              <a:buFont typeface="Arial" panose="020B0604020202020204" pitchFamily="34" charset="0"/>
              <a:buChar char="•"/>
            </a:pPr>
            <a:r>
              <a:rPr lang="de-DE"/>
              <a:t>Modelliert Aktivitäten eines Großhandels</a:t>
            </a:r>
          </a:p>
        </p:txBody>
      </p:sp>
    </p:spTree>
    <p:extLst>
      <p:ext uri="{BB962C8B-B14F-4D97-AF65-F5344CB8AC3E}">
        <p14:creationId xmlns:p14="http://schemas.microsoft.com/office/powerpoint/2010/main" val="185439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BC991-482B-479B-AE04-EC9B46ED16BE}"/>
              </a:ext>
            </a:extLst>
          </p:cNvPr>
          <p:cNvSpPr>
            <a:spLocks noGrp="1"/>
          </p:cNvSpPr>
          <p:nvPr>
            <p:ph type="title"/>
          </p:nvPr>
        </p:nvSpPr>
        <p:spPr/>
        <p:txBody>
          <a:bodyPr/>
          <a:lstStyle/>
          <a:p>
            <a:r>
              <a:rPr lang="de-DE"/>
              <a:t>Schreibintensive Transaktionen</a:t>
            </a:r>
          </a:p>
        </p:txBody>
      </p:sp>
      <p:sp>
        <p:nvSpPr>
          <p:cNvPr id="3" name="Foliennummernplatzhalter 2">
            <a:extLst>
              <a:ext uri="{FF2B5EF4-FFF2-40B4-BE49-F238E27FC236}">
                <a16:creationId xmlns:a16="http://schemas.microsoft.com/office/drawing/2014/main" id="{54786413-2819-4E75-BAC7-6D54728B1FAE}"/>
              </a:ext>
            </a:extLst>
          </p:cNvPr>
          <p:cNvSpPr>
            <a:spLocks noGrp="1"/>
          </p:cNvSpPr>
          <p:nvPr>
            <p:ph type="sldNum" sz="quarter" idx="10"/>
          </p:nvPr>
        </p:nvSpPr>
        <p:spPr/>
        <p:txBody>
          <a:bodyPr/>
          <a:lstStyle/>
          <a:p>
            <a:fld id="{D8D877B3-D348-4611-9BDB-C5374591D951}" type="slidenum">
              <a:rPr lang="en-US" smtClean="0"/>
              <a:pPr/>
              <a:t>22</a:t>
            </a:fld>
            <a:endParaRPr lang="en-US"/>
          </a:p>
        </p:txBody>
      </p:sp>
      <p:grpSp>
        <p:nvGrpSpPr>
          <p:cNvPr id="457" name="Group 458">
            <a:extLst>
              <a:ext uri="{FF2B5EF4-FFF2-40B4-BE49-F238E27FC236}">
                <a16:creationId xmlns:a16="http://schemas.microsoft.com/office/drawing/2014/main" id="{B8B73EBE-A1C1-4E3A-99B5-539C9D5E2A41}"/>
              </a:ext>
            </a:extLst>
          </p:cNvPr>
          <p:cNvGrpSpPr>
            <a:grpSpLocks noChangeAspect="1"/>
          </p:cNvGrpSpPr>
          <p:nvPr/>
        </p:nvGrpSpPr>
        <p:grpSpPr bwMode="auto">
          <a:xfrm>
            <a:off x="847725" y="1951038"/>
            <a:ext cx="6988175" cy="3281362"/>
            <a:chOff x="534" y="1229"/>
            <a:chExt cx="4402" cy="2067"/>
          </a:xfrm>
        </p:grpSpPr>
        <p:sp>
          <p:nvSpPr>
            <p:cNvPr id="458" name="AutoShape 457">
              <a:extLst>
                <a:ext uri="{FF2B5EF4-FFF2-40B4-BE49-F238E27FC236}">
                  <a16:creationId xmlns:a16="http://schemas.microsoft.com/office/drawing/2014/main" id="{4142A56A-2632-429E-96AD-E92DB7EBD07B}"/>
                </a:ext>
              </a:extLst>
            </p:cNvPr>
            <p:cNvSpPr>
              <a:spLocks noChangeAspect="1" noChangeArrowheads="1" noTextEdit="1"/>
            </p:cNvSpPr>
            <p:nvPr/>
          </p:nvSpPr>
          <p:spPr bwMode="auto">
            <a:xfrm>
              <a:off x="562" y="1243"/>
              <a:ext cx="4323" cy="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459" name="Group 659">
              <a:extLst>
                <a:ext uri="{FF2B5EF4-FFF2-40B4-BE49-F238E27FC236}">
                  <a16:creationId xmlns:a16="http://schemas.microsoft.com/office/drawing/2014/main" id="{2FCA70E9-7A99-45E5-ABE8-FB8C4CAC44C8}"/>
                </a:ext>
              </a:extLst>
            </p:cNvPr>
            <p:cNvGrpSpPr>
              <a:grpSpLocks/>
            </p:cNvGrpSpPr>
            <p:nvPr/>
          </p:nvGrpSpPr>
          <p:grpSpPr bwMode="auto">
            <a:xfrm>
              <a:off x="534" y="1229"/>
              <a:ext cx="4402" cy="1757"/>
              <a:chOff x="534" y="1229"/>
              <a:chExt cx="4402" cy="1757"/>
            </a:xfrm>
          </p:grpSpPr>
          <p:sp>
            <p:nvSpPr>
              <p:cNvPr id="483" name="Rectangle 459">
                <a:extLst>
                  <a:ext uri="{FF2B5EF4-FFF2-40B4-BE49-F238E27FC236}">
                    <a16:creationId xmlns:a16="http://schemas.microsoft.com/office/drawing/2014/main" id="{A4B735B8-2D33-476B-9CC6-7BA9CCEAAECF}"/>
                  </a:ext>
                </a:extLst>
              </p:cNvPr>
              <p:cNvSpPr>
                <a:spLocks noChangeArrowheads="1"/>
              </p:cNvSpPr>
              <p:nvPr/>
            </p:nvSpPr>
            <p:spPr bwMode="auto">
              <a:xfrm>
                <a:off x="694" y="1229"/>
                <a:ext cx="187"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a:ln>
                      <a:noFill/>
                    </a:ln>
                    <a:solidFill>
                      <a:srgbClr val="000000"/>
                    </a:solidFill>
                    <a:effectLst/>
                    <a:latin typeface="Calibri" panose="020F0502020204030204" pitchFamily="34" charset="0"/>
                  </a:rPr>
                  <a:t>SI</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84" name="Line 460">
                <a:extLst>
                  <a:ext uri="{FF2B5EF4-FFF2-40B4-BE49-F238E27FC236}">
                    <a16:creationId xmlns:a16="http://schemas.microsoft.com/office/drawing/2014/main" id="{5DAFCA5A-F605-4F76-AD57-DD3DA4628E4A}"/>
                  </a:ext>
                </a:extLst>
              </p:cNvPr>
              <p:cNvSpPr>
                <a:spLocks noChangeShapeType="1"/>
              </p:cNvSpPr>
              <p:nvPr/>
            </p:nvSpPr>
            <p:spPr bwMode="auto">
              <a:xfrm>
                <a:off x="898" y="1316"/>
                <a:ext cx="210" cy="0"/>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5" name="Line 461">
                <a:extLst>
                  <a:ext uri="{FF2B5EF4-FFF2-40B4-BE49-F238E27FC236}">
                    <a16:creationId xmlns:a16="http://schemas.microsoft.com/office/drawing/2014/main" id="{A904C1CF-9266-4764-8A9E-20373D644787}"/>
                  </a:ext>
                </a:extLst>
              </p:cNvPr>
              <p:cNvSpPr>
                <a:spLocks noChangeShapeType="1"/>
              </p:cNvSpPr>
              <p:nvPr/>
            </p:nvSpPr>
            <p:spPr bwMode="auto">
              <a:xfrm flipV="1">
                <a:off x="1003" y="1284"/>
                <a:ext cx="0" cy="68"/>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6" name="Line 462">
                <a:extLst>
                  <a:ext uri="{FF2B5EF4-FFF2-40B4-BE49-F238E27FC236}">
                    <a16:creationId xmlns:a16="http://schemas.microsoft.com/office/drawing/2014/main" id="{2FF8C66B-FEFC-4FB7-A536-3D49B8C48AD8}"/>
                  </a:ext>
                </a:extLst>
              </p:cNvPr>
              <p:cNvSpPr>
                <a:spLocks noChangeShapeType="1"/>
              </p:cNvSpPr>
              <p:nvPr/>
            </p:nvSpPr>
            <p:spPr bwMode="auto">
              <a:xfrm>
                <a:off x="967" y="1316"/>
                <a:ext cx="68" cy="0"/>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7" name="Rectangle 463">
                <a:extLst>
                  <a:ext uri="{FF2B5EF4-FFF2-40B4-BE49-F238E27FC236}">
                    <a16:creationId xmlns:a16="http://schemas.microsoft.com/office/drawing/2014/main" id="{9FF54DBF-70F5-4A5A-8144-4EC71928DF66}"/>
                  </a:ext>
                </a:extLst>
              </p:cNvPr>
              <p:cNvSpPr>
                <a:spLocks noChangeArrowheads="1"/>
              </p:cNvSpPr>
              <p:nvPr/>
            </p:nvSpPr>
            <p:spPr bwMode="auto">
              <a:xfrm>
                <a:off x="1571" y="1229"/>
                <a:ext cx="255"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a:ln>
                      <a:noFill/>
                    </a:ln>
                    <a:solidFill>
                      <a:srgbClr val="000000"/>
                    </a:solidFill>
                    <a:effectLst/>
                    <a:latin typeface="Calibri" panose="020F0502020204030204" pitchFamily="34" charset="0"/>
                  </a:rPr>
                  <a:t>SSI</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88" name="Line 464">
                <a:extLst>
                  <a:ext uri="{FF2B5EF4-FFF2-40B4-BE49-F238E27FC236}">
                    <a16:creationId xmlns:a16="http://schemas.microsoft.com/office/drawing/2014/main" id="{F7BA3B85-2FB9-4DB9-9B7D-640E69C51D94}"/>
                  </a:ext>
                </a:extLst>
              </p:cNvPr>
              <p:cNvSpPr>
                <a:spLocks noChangeShapeType="1"/>
              </p:cNvSpPr>
              <p:nvPr/>
            </p:nvSpPr>
            <p:spPr bwMode="auto">
              <a:xfrm>
                <a:off x="1844" y="1316"/>
                <a:ext cx="209" cy="0"/>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9" name="Line 465">
                <a:extLst>
                  <a:ext uri="{FF2B5EF4-FFF2-40B4-BE49-F238E27FC236}">
                    <a16:creationId xmlns:a16="http://schemas.microsoft.com/office/drawing/2014/main" id="{16F64AB4-EBBF-4850-B5AB-59C1274895DB}"/>
                  </a:ext>
                </a:extLst>
              </p:cNvPr>
              <p:cNvSpPr>
                <a:spLocks noChangeShapeType="1"/>
              </p:cNvSpPr>
              <p:nvPr/>
            </p:nvSpPr>
            <p:spPr bwMode="auto">
              <a:xfrm>
                <a:off x="1912" y="1284"/>
                <a:ext cx="68" cy="68"/>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0" name="Line 466">
                <a:extLst>
                  <a:ext uri="{FF2B5EF4-FFF2-40B4-BE49-F238E27FC236}">
                    <a16:creationId xmlns:a16="http://schemas.microsoft.com/office/drawing/2014/main" id="{AEDDAD54-D349-4884-83E6-BDD17A3808AF}"/>
                  </a:ext>
                </a:extLst>
              </p:cNvPr>
              <p:cNvSpPr>
                <a:spLocks noChangeShapeType="1"/>
              </p:cNvSpPr>
              <p:nvPr/>
            </p:nvSpPr>
            <p:spPr bwMode="auto">
              <a:xfrm flipV="1">
                <a:off x="1912" y="1284"/>
                <a:ext cx="68" cy="68"/>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1" name="Rectangle 467">
                <a:extLst>
                  <a:ext uri="{FF2B5EF4-FFF2-40B4-BE49-F238E27FC236}">
                    <a16:creationId xmlns:a16="http://schemas.microsoft.com/office/drawing/2014/main" id="{48495ED5-A94A-4C95-9EC0-D4D93D1B94C4}"/>
                  </a:ext>
                </a:extLst>
              </p:cNvPr>
              <p:cNvSpPr>
                <a:spLocks noChangeArrowheads="1"/>
              </p:cNvSpPr>
              <p:nvPr/>
            </p:nvSpPr>
            <p:spPr bwMode="auto">
              <a:xfrm>
                <a:off x="2430" y="1229"/>
                <a:ext cx="337"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a:ln>
                      <a:noFill/>
                    </a:ln>
                    <a:solidFill>
                      <a:srgbClr val="000000"/>
                    </a:solidFill>
                    <a:effectLst/>
                    <a:latin typeface="Calibri" panose="020F0502020204030204" pitchFamily="34" charset="0"/>
                  </a:rPr>
                  <a:t>OCC</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92" name="Line 468">
                <a:extLst>
                  <a:ext uri="{FF2B5EF4-FFF2-40B4-BE49-F238E27FC236}">
                    <a16:creationId xmlns:a16="http://schemas.microsoft.com/office/drawing/2014/main" id="{5FF6FD37-C678-49FC-84FF-84580661CC46}"/>
                  </a:ext>
                </a:extLst>
              </p:cNvPr>
              <p:cNvSpPr>
                <a:spLocks noChangeShapeType="1"/>
              </p:cNvSpPr>
              <p:nvPr/>
            </p:nvSpPr>
            <p:spPr bwMode="auto">
              <a:xfrm>
                <a:off x="2789" y="1316"/>
                <a:ext cx="210" cy="0"/>
              </a:xfrm>
              <a:prstGeom prst="line">
                <a:avLst/>
              </a:prstGeom>
              <a:noFill/>
              <a:ln w="22225" cap="flat">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3" name="Rectangle 469">
                <a:extLst>
                  <a:ext uri="{FF2B5EF4-FFF2-40B4-BE49-F238E27FC236}">
                    <a16:creationId xmlns:a16="http://schemas.microsoft.com/office/drawing/2014/main" id="{AD8746F0-A632-4C5E-A884-AC94D09B3650}"/>
                  </a:ext>
                </a:extLst>
              </p:cNvPr>
              <p:cNvSpPr>
                <a:spLocks noChangeArrowheads="1"/>
              </p:cNvSpPr>
              <p:nvPr/>
            </p:nvSpPr>
            <p:spPr bwMode="auto">
              <a:xfrm>
                <a:off x="2858" y="1284"/>
                <a:ext cx="68" cy="68"/>
              </a:xfrm>
              <a:prstGeom prst="rect">
                <a:avLst/>
              </a:prstGeom>
              <a:noFill/>
              <a:ln w="22225"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4" name="Line 470">
                <a:extLst>
                  <a:ext uri="{FF2B5EF4-FFF2-40B4-BE49-F238E27FC236}">
                    <a16:creationId xmlns:a16="http://schemas.microsoft.com/office/drawing/2014/main" id="{00DAA132-9A83-4F52-B581-B9A614D170EE}"/>
                  </a:ext>
                </a:extLst>
              </p:cNvPr>
              <p:cNvSpPr>
                <a:spLocks noChangeShapeType="1"/>
              </p:cNvSpPr>
              <p:nvPr/>
            </p:nvSpPr>
            <p:spPr bwMode="auto">
              <a:xfrm>
                <a:off x="2894" y="1316"/>
                <a:ext cx="0" cy="0"/>
              </a:xfrm>
              <a:prstGeom prst="line">
                <a:avLst/>
              </a:prstGeom>
              <a:noFill/>
              <a:ln w="22225"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5" name="Rectangle 471">
                <a:extLst>
                  <a:ext uri="{FF2B5EF4-FFF2-40B4-BE49-F238E27FC236}">
                    <a16:creationId xmlns:a16="http://schemas.microsoft.com/office/drawing/2014/main" id="{A7733F9B-F1D7-4005-B702-C8C742CD6347}"/>
                  </a:ext>
                </a:extLst>
              </p:cNvPr>
              <p:cNvSpPr>
                <a:spLocks noChangeArrowheads="1"/>
              </p:cNvSpPr>
              <p:nvPr/>
            </p:nvSpPr>
            <p:spPr bwMode="auto">
              <a:xfrm>
                <a:off x="3158" y="1229"/>
                <a:ext cx="55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a:ln>
                      <a:noFill/>
                    </a:ln>
                    <a:solidFill>
                      <a:srgbClr val="000000"/>
                    </a:solidFill>
                    <a:effectLst/>
                    <a:latin typeface="Calibri" panose="020F0502020204030204" pitchFamily="34" charset="0"/>
                  </a:rPr>
                  <a:t>RC+SSN</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96" name="Line 472">
                <a:extLst>
                  <a:ext uri="{FF2B5EF4-FFF2-40B4-BE49-F238E27FC236}">
                    <a16:creationId xmlns:a16="http://schemas.microsoft.com/office/drawing/2014/main" id="{10B050A0-9709-4B77-A09A-6FBFD7AAA01C}"/>
                  </a:ext>
                </a:extLst>
              </p:cNvPr>
              <p:cNvSpPr>
                <a:spLocks noChangeShapeType="1"/>
              </p:cNvSpPr>
              <p:nvPr/>
            </p:nvSpPr>
            <p:spPr bwMode="auto">
              <a:xfrm>
                <a:off x="3735" y="1316"/>
                <a:ext cx="209" cy="0"/>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7" name="Line 473">
                <a:extLst>
                  <a:ext uri="{FF2B5EF4-FFF2-40B4-BE49-F238E27FC236}">
                    <a16:creationId xmlns:a16="http://schemas.microsoft.com/office/drawing/2014/main" id="{CA30D51F-E1FC-46B2-BCD2-003D2E643C80}"/>
                  </a:ext>
                </a:extLst>
              </p:cNvPr>
              <p:cNvSpPr>
                <a:spLocks noChangeShapeType="1"/>
              </p:cNvSpPr>
              <p:nvPr/>
            </p:nvSpPr>
            <p:spPr bwMode="auto">
              <a:xfrm flipV="1">
                <a:off x="3840" y="1284"/>
                <a:ext cx="0" cy="6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8" name="Line 474">
                <a:extLst>
                  <a:ext uri="{FF2B5EF4-FFF2-40B4-BE49-F238E27FC236}">
                    <a16:creationId xmlns:a16="http://schemas.microsoft.com/office/drawing/2014/main" id="{41820426-5C13-4194-98C7-15237C607F95}"/>
                  </a:ext>
                </a:extLst>
              </p:cNvPr>
              <p:cNvSpPr>
                <a:spLocks noChangeShapeType="1"/>
              </p:cNvSpPr>
              <p:nvPr/>
            </p:nvSpPr>
            <p:spPr bwMode="auto">
              <a:xfrm>
                <a:off x="3803" y="1316"/>
                <a:ext cx="68" cy="0"/>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9" name="Line 475">
                <a:extLst>
                  <a:ext uri="{FF2B5EF4-FFF2-40B4-BE49-F238E27FC236}">
                    <a16:creationId xmlns:a16="http://schemas.microsoft.com/office/drawing/2014/main" id="{A56E8AC1-5F62-48BD-8FBD-C2AC83A45600}"/>
                  </a:ext>
                </a:extLst>
              </p:cNvPr>
              <p:cNvSpPr>
                <a:spLocks noChangeShapeType="1"/>
              </p:cNvSpPr>
              <p:nvPr/>
            </p:nvSpPr>
            <p:spPr bwMode="auto">
              <a:xfrm>
                <a:off x="3803" y="1284"/>
                <a:ext cx="68" cy="6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0" name="Line 476">
                <a:extLst>
                  <a:ext uri="{FF2B5EF4-FFF2-40B4-BE49-F238E27FC236}">
                    <a16:creationId xmlns:a16="http://schemas.microsoft.com/office/drawing/2014/main" id="{14EC2279-50EE-490B-80A5-E48256569087}"/>
                  </a:ext>
                </a:extLst>
              </p:cNvPr>
              <p:cNvSpPr>
                <a:spLocks noChangeShapeType="1"/>
              </p:cNvSpPr>
              <p:nvPr/>
            </p:nvSpPr>
            <p:spPr bwMode="auto">
              <a:xfrm flipV="1">
                <a:off x="3803" y="1284"/>
                <a:ext cx="68" cy="6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1" name="Rectangle 477">
                <a:extLst>
                  <a:ext uri="{FF2B5EF4-FFF2-40B4-BE49-F238E27FC236}">
                    <a16:creationId xmlns:a16="http://schemas.microsoft.com/office/drawing/2014/main" id="{6EAA6B47-CE20-4CB7-BDA5-C1C4822AF585}"/>
                  </a:ext>
                </a:extLst>
              </p:cNvPr>
              <p:cNvSpPr>
                <a:spLocks noChangeArrowheads="1"/>
              </p:cNvSpPr>
              <p:nvPr/>
            </p:nvSpPr>
            <p:spPr bwMode="auto">
              <a:xfrm>
                <a:off x="4158" y="1229"/>
                <a:ext cx="49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a:ln>
                      <a:noFill/>
                    </a:ln>
                    <a:solidFill>
                      <a:srgbClr val="000000"/>
                    </a:solidFill>
                    <a:effectLst/>
                    <a:latin typeface="Calibri" panose="020F0502020204030204" pitchFamily="34" charset="0"/>
                  </a:rPr>
                  <a:t>SI+SSN</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02" name="Line 478">
                <a:extLst>
                  <a:ext uri="{FF2B5EF4-FFF2-40B4-BE49-F238E27FC236}">
                    <a16:creationId xmlns:a16="http://schemas.microsoft.com/office/drawing/2014/main" id="{6A7FF17E-1921-4A27-ADF5-6BCD584EE608}"/>
                  </a:ext>
                </a:extLst>
              </p:cNvPr>
              <p:cNvSpPr>
                <a:spLocks noChangeShapeType="1"/>
              </p:cNvSpPr>
              <p:nvPr/>
            </p:nvSpPr>
            <p:spPr bwMode="auto">
              <a:xfrm>
                <a:off x="4676" y="1316"/>
                <a:ext cx="214" cy="0"/>
              </a:xfrm>
              <a:prstGeom prst="line">
                <a:avLst/>
              </a:prstGeom>
              <a:noFill/>
              <a:ln w="22225" cap="flat">
                <a:solidFill>
                  <a:srgbClr val="8C009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3" name="Rectangle 479">
                <a:extLst>
                  <a:ext uri="{FF2B5EF4-FFF2-40B4-BE49-F238E27FC236}">
                    <a16:creationId xmlns:a16="http://schemas.microsoft.com/office/drawing/2014/main" id="{2C1C6E79-995B-47E0-B9AE-95D1ADEC7563}"/>
                  </a:ext>
                </a:extLst>
              </p:cNvPr>
              <p:cNvSpPr>
                <a:spLocks noChangeArrowheads="1"/>
              </p:cNvSpPr>
              <p:nvPr/>
            </p:nvSpPr>
            <p:spPr bwMode="auto">
              <a:xfrm>
                <a:off x="4749" y="1284"/>
                <a:ext cx="68" cy="6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4" name="Line 480">
                <a:extLst>
                  <a:ext uri="{FF2B5EF4-FFF2-40B4-BE49-F238E27FC236}">
                    <a16:creationId xmlns:a16="http://schemas.microsoft.com/office/drawing/2014/main" id="{9BC31ADB-1931-4062-A6E1-134095FDE825}"/>
                  </a:ext>
                </a:extLst>
              </p:cNvPr>
              <p:cNvSpPr>
                <a:spLocks noChangeShapeType="1"/>
              </p:cNvSpPr>
              <p:nvPr/>
            </p:nvSpPr>
            <p:spPr bwMode="auto">
              <a:xfrm>
                <a:off x="1094" y="2557"/>
                <a:ext cx="32" cy="0"/>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5" name="Rectangle 481">
                <a:extLst>
                  <a:ext uri="{FF2B5EF4-FFF2-40B4-BE49-F238E27FC236}">
                    <a16:creationId xmlns:a16="http://schemas.microsoft.com/office/drawing/2014/main" id="{77FB8ED8-CC7D-4DD6-8F90-087470C62EA9}"/>
                  </a:ext>
                </a:extLst>
              </p:cNvPr>
              <p:cNvSpPr>
                <a:spLocks noChangeArrowheads="1"/>
              </p:cNvSpPr>
              <p:nvPr/>
            </p:nvSpPr>
            <p:spPr bwMode="auto">
              <a:xfrm>
                <a:off x="935" y="2452"/>
                <a:ext cx="17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06" name="Line 482">
                <a:extLst>
                  <a:ext uri="{FF2B5EF4-FFF2-40B4-BE49-F238E27FC236}">
                    <a16:creationId xmlns:a16="http://schemas.microsoft.com/office/drawing/2014/main" id="{1356A4E6-83D2-488E-B199-9C398541F650}"/>
                  </a:ext>
                </a:extLst>
              </p:cNvPr>
              <p:cNvSpPr>
                <a:spLocks noChangeShapeType="1"/>
              </p:cNvSpPr>
              <p:nvPr/>
            </p:nvSpPr>
            <p:spPr bwMode="auto">
              <a:xfrm>
                <a:off x="1094" y="2301"/>
                <a:ext cx="32" cy="0"/>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7" name="Rectangle 483">
                <a:extLst>
                  <a:ext uri="{FF2B5EF4-FFF2-40B4-BE49-F238E27FC236}">
                    <a16:creationId xmlns:a16="http://schemas.microsoft.com/office/drawing/2014/main" id="{2C4A1142-FCD1-4990-9883-361074736121}"/>
                  </a:ext>
                </a:extLst>
              </p:cNvPr>
              <p:cNvSpPr>
                <a:spLocks noChangeArrowheads="1"/>
              </p:cNvSpPr>
              <p:nvPr/>
            </p:nvSpPr>
            <p:spPr bwMode="auto">
              <a:xfrm>
                <a:off x="857" y="2197"/>
                <a:ext cx="25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60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08" name="Line 484">
                <a:extLst>
                  <a:ext uri="{FF2B5EF4-FFF2-40B4-BE49-F238E27FC236}">
                    <a16:creationId xmlns:a16="http://schemas.microsoft.com/office/drawing/2014/main" id="{ECB5321F-8C8E-4D55-9CB4-0D2ED665C254}"/>
                  </a:ext>
                </a:extLst>
              </p:cNvPr>
              <p:cNvSpPr>
                <a:spLocks noChangeShapeType="1"/>
              </p:cNvSpPr>
              <p:nvPr/>
            </p:nvSpPr>
            <p:spPr bwMode="auto">
              <a:xfrm>
                <a:off x="1094" y="2050"/>
                <a:ext cx="32" cy="0"/>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9" name="Rectangle 485">
                <a:extLst>
                  <a:ext uri="{FF2B5EF4-FFF2-40B4-BE49-F238E27FC236}">
                    <a16:creationId xmlns:a16="http://schemas.microsoft.com/office/drawing/2014/main" id="{40C142B6-9061-4929-BF04-5DF68494E70D}"/>
                  </a:ext>
                </a:extLst>
              </p:cNvPr>
              <p:cNvSpPr>
                <a:spLocks noChangeArrowheads="1"/>
              </p:cNvSpPr>
              <p:nvPr/>
            </p:nvSpPr>
            <p:spPr bwMode="auto">
              <a:xfrm>
                <a:off x="776" y="1946"/>
                <a:ext cx="34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120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10" name="Line 486">
                <a:extLst>
                  <a:ext uri="{FF2B5EF4-FFF2-40B4-BE49-F238E27FC236}">
                    <a16:creationId xmlns:a16="http://schemas.microsoft.com/office/drawing/2014/main" id="{A8B6AE59-1C31-4FF6-B66A-579EAF300A3F}"/>
                  </a:ext>
                </a:extLst>
              </p:cNvPr>
              <p:cNvSpPr>
                <a:spLocks noChangeShapeType="1"/>
              </p:cNvSpPr>
              <p:nvPr/>
            </p:nvSpPr>
            <p:spPr bwMode="auto">
              <a:xfrm>
                <a:off x="1094" y="1795"/>
                <a:ext cx="32" cy="0"/>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1" name="Rectangle 487">
                <a:extLst>
                  <a:ext uri="{FF2B5EF4-FFF2-40B4-BE49-F238E27FC236}">
                    <a16:creationId xmlns:a16="http://schemas.microsoft.com/office/drawing/2014/main" id="{B3BE56E2-2497-4F33-B77E-0A9726BF4499}"/>
                  </a:ext>
                </a:extLst>
              </p:cNvPr>
              <p:cNvSpPr>
                <a:spLocks noChangeArrowheads="1"/>
              </p:cNvSpPr>
              <p:nvPr/>
            </p:nvSpPr>
            <p:spPr bwMode="auto">
              <a:xfrm>
                <a:off x="776" y="1690"/>
                <a:ext cx="34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180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12" name="Line 488">
                <a:extLst>
                  <a:ext uri="{FF2B5EF4-FFF2-40B4-BE49-F238E27FC236}">
                    <a16:creationId xmlns:a16="http://schemas.microsoft.com/office/drawing/2014/main" id="{516AF3E5-CB05-4474-A2EB-CEB3CA3B80CF}"/>
                  </a:ext>
                </a:extLst>
              </p:cNvPr>
              <p:cNvSpPr>
                <a:spLocks noChangeShapeType="1"/>
              </p:cNvSpPr>
              <p:nvPr/>
            </p:nvSpPr>
            <p:spPr bwMode="auto">
              <a:xfrm>
                <a:off x="1094" y="1544"/>
                <a:ext cx="32" cy="0"/>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3" name="Rectangle 489">
                <a:extLst>
                  <a:ext uri="{FF2B5EF4-FFF2-40B4-BE49-F238E27FC236}">
                    <a16:creationId xmlns:a16="http://schemas.microsoft.com/office/drawing/2014/main" id="{977383DE-7D3C-432D-B44D-D714096DB0D6}"/>
                  </a:ext>
                </a:extLst>
              </p:cNvPr>
              <p:cNvSpPr>
                <a:spLocks noChangeArrowheads="1"/>
              </p:cNvSpPr>
              <p:nvPr/>
            </p:nvSpPr>
            <p:spPr bwMode="auto">
              <a:xfrm>
                <a:off x="776" y="1439"/>
                <a:ext cx="34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240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14" name="Line 490">
                <a:extLst>
                  <a:ext uri="{FF2B5EF4-FFF2-40B4-BE49-F238E27FC236}">
                    <a16:creationId xmlns:a16="http://schemas.microsoft.com/office/drawing/2014/main" id="{E6E05869-AA9D-443C-A861-79E6E0F7174E}"/>
                  </a:ext>
                </a:extLst>
              </p:cNvPr>
              <p:cNvSpPr>
                <a:spLocks noChangeShapeType="1"/>
              </p:cNvSpPr>
              <p:nvPr/>
            </p:nvSpPr>
            <p:spPr bwMode="auto">
              <a:xfrm flipV="1">
                <a:off x="1094" y="2525"/>
                <a:ext cx="0" cy="32"/>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5" name="Rectangle 491">
                <a:extLst>
                  <a:ext uri="{FF2B5EF4-FFF2-40B4-BE49-F238E27FC236}">
                    <a16:creationId xmlns:a16="http://schemas.microsoft.com/office/drawing/2014/main" id="{887A88D7-18F0-4E08-B466-9D2A853BE735}"/>
                  </a:ext>
                </a:extLst>
              </p:cNvPr>
              <p:cNvSpPr>
                <a:spLocks noChangeArrowheads="1"/>
              </p:cNvSpPr>
              <p:nvPr/>
            </p:nvSpPr>
            <p:spPr bwMode="auto">
              <a:xfrm>
                <a:off x="1035" y="2552"/>
                <a:ext cx="17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16" name="Line 492">
                <a:extLst>
                  <a:ext uri="{FF2B5EF4-FFF2-40B4-BE49-F238E27FC236}">
                    <a16:creationId xmlns:a16="http://schemas.microsoft.com/office/drawing/2014/main" id="{FDE1F384-9E56-4222-9E7A-3AC3E8BBBFFC}"/>
                  </a:ext>
                </a:extLst>
              </p:cNvPr>
              <p:cNvSpPr>
                <a:spLocks noChangeShapeType="1"/>
              </p:cNvSpPr>
              <p:nvPr/>
            </p:nvSpPr>
            <p:spPr bwMode="auto">
              <a:xfrm flipV="1">
                <a:off x="1408" y="2525"/>
                <a:ext cx="0" cy="32"/>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7" name="Rectangle 493">
                <a:extLst>
                  <a:ext uri="{FF2B5EF4-FFF2-40B4-BE49-F238E27FC236}">
                    <a16:creationId xmlns:a16="http://schemas.microsoft.com/office/drawing/2014/main" id="{EAD49B4E-49FA-404D-ABE3-3B2CEF4D961C}"/>
                  </a:ext>
                </a:extLst>
              </p:cNvPr>
              <p:cNvSpPr>
                <a:spLocks noChangeArrowheads="1"/>
              </p:cNvSpPr>
              <p:nvPr/>
            </p:nvSpPr>
            <p:spPr bwMode="auto">
              <a:xfrm>
                <a:off x="1348" y="2552"/>
                <a:ext cx="17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6</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18" name="Line 494">
                <a:extLst>
                  <a:ext uri="{FF2B5EF4-FFF2-40B4-BE49-F238E27FC236}">
                    <a16:creationId xmlns:a16="http://schemas.microsoft.com/office/drawing/2014/main" id="{C7EA8255-035F-4259-894B-64879EDF4728}"/>
                  </a:ext>
                </a:extLst>
              </p:cNvPr>
              <p:cNvSpPr>
                <a:spLocks noChangeShapeType="1"/>
              </p:cNvSpPr>
              <p:nvPr/>
            </p:nvSpPr>
            <p:spPr bwMode="auto">
              <a:xfrm flipV="1">
                <a:off x="1785" y="2525"/>
                <a:ext cx="0" cy="32"/>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9" name="Rectangle 495">
                <a:extLst>
                  <a:ext uri="{FF2B5EF4-FFF2-40B4-BE49-F238E27FC236}">
                    <a16:creationId xmlns:a16="http://schemas.microsoft.com/office/drawing/2014/main" id="{F417E256-0687-4EC4-985B-93BED9953CEA}"/>
                  </a:ext>
                </a:extLst>
              </p:cNvPr>
              <p:cNvSpPr>
                <a:spLocks noChangeArrowheads="1"/>
              </p:cNvSpPr>
              <p:nvPr/>
            </p:nvSpPr>
            <p:spPr bwMode="auto">
              <a:xfrm>
                <a:off x="1685" y="2552"/>
                <a:ext cx="25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12</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20" name="Line 496">
                <a:extLst>
                  <a:ext uri="{FF2B5EF4-FFF2-40B4-BE49-F238E27FC236}">
                    <a16:creationId xmlns:a16="http://schemas.microsoft.com/office/drawing/2014/main" id="{B8F637D1-898B-4254-B5CD-69C3471E7C0D}"/>
                  </a:ext>
                </a:extLst>
              </p:cNvPr>
              <p:cNvSpPr>
                <a:spLocks noChangeShapeType="1"/>
              </p:cNvSpPr>
              <p:nvPr/>
            </p:nvSpPr>
            <p:spPr bwMode="auto">
              <a:xfrm flipV="1">
                <a:off x="2162" y="2525"/>
                <a:ext cx="0" cy="32"/>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21" name="Rectangle 497">
                <a:extLst>
                  <a:ext uri="{FF2B5EF4-FFF2-40B4-BE49-F238E27FC236}">
                    <a16:creationId xmlns:a16="http://schemas.microsoft.com/office/drawing/2014/main" id="{2BEAD584-84D1-4B65-B8BA-837EBA19C92B}"/>
                  </a:ext>
                </a:extLst>
              </p:cNvPr>
              <p:cNvSpPr>
                <a:spLocks noChangeArrowheads="1"/>
              </p:cNvSpPr>
              <p:nvPr/>
            </p:nvSpPr>
            <p:spPr bwMode="auto">
              <a:xfrm>
                <a:off x="2062" y="2552"/>
                <a:ext cx="25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18</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22" name="Line 498">
                <a:extLst>
                  <a:ext uri="{FF2B5EF4-FFF2-40B4-BE49-F238E27FC236}">
                    <a16:creationId xmlns:a16="http://schemas.microsoft.com/office/drawing/2014/main" id="{7F7F716F-536F-462B-B03E-C55FEA0BBC25}"/>
                  </a:ext>
                </a:extLst>
              </p:cNvPr>
              <p:cNvSpPr>
                <a:spLocks noChangeShapeType="1"/>
              </p:cNvSpPr>
              <p:nvPr/>
            </p:nvSpPr>
            <p:spPr bwMode="auto">
              <a:xfrm flipV="1">
                <a:off x="2539" y="2525"/>
                <a:ext cx="0" cy="32"/>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23" name="Rectangle 499">
                <a:extLst>
                  <a:ext uri="{FF2B5EF4-FFF2-40B4-BE49-F238E27FC236}">
                    <a16:creationId xmlns:a16="http://schemas.microsoft.com/office/drawing/2014/main" id="{184827ED-7E6F-4BC3-92D3-770934589ADB}"/>
                  </a:ext>
                </a:extLst>
              </p:cNvPr>
              <p:cNvSpPr>
                <a:spLocks noChangeArrowheads="1"/>
              </p:cNvSpPr>
              <p:nvPr/>
            </p:nvSpPr>
            <p:spPr bwMode="auto">
              <a:xfrm>
                <a:off x="2439" y="2552"/>
                <a:ext cx="25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24</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24" name="Freeform 500">
                <a:extLst>
                  <a:ext uri="{FF2B5EF4-FFF2-40B4-BE49-F238E27FC236}">
                    <a16:creationId xmlns:a16="http://schemas.microsoft.com/office/drawing/2014/main" id="{68EDD7A8-0626-4973-9F7D-892DE771B818}"/>
                  </a:ext>
                </a:extLst>
              </p:cNvPr>
              <p:cNvSpPr>
                <a:spLocks/>
              </p:cNvSpPr>
              <p:nvPr/>
            </p:nvSpPr>
            <p:spPr bwMode="auto">
              <a:xfrm>
                <a:off x="1094" y="1544"/>
                <a:ext cx="1445" cy="1013"/>
              </a:xfrm>
              <a:custGeom>
                <a:avLst/>
                <a:gdLst>
                  <a:gd name="T0" fmla="*/ 0 w 1445"/>
                  <a:gd name="T1" fmla="*/ 0 h 1013"/>
                  <a:gd name="T2" fmla="*/ 0 w 1445"/>
                  <a:gd name="T3" fmla="*/ 1013 h 1013"/>
                  <a:gd name="T4" fmla="*/ 1445 w 1445"/>
                  <a:gd name="T5" fmla="*/ 1013 h 1013"/>
                </a:gdLst>
                <a:ahLst/>
                <a:cxnLst>
                  <a:cxn ang="0">
                    <a:pos x="T0" y="T1"/>
                  </a:cxn>
                  <a:cxn ang="0">
                    <a:pos x="T2" y="T3"/>
                  </a:cxn>
                  <a:cxn ang="0">
                    <a:pos x="T4" y="T5"/>
                  </a:cxn>
                </a:cxnLst>
                <a:rect l="0" t="0" r="r" b="b"/>
                <a:pathLst>
                  <a:path w="1445" h="1013">
                    <a:moveTo>
                      <a:pt x="0" y="0"/>
                    </a:moveTo>
                    <a:lnTo>
                      <a:pt x="0" y="1013"/>
                    </a:lnTo>
                    <a:lnTo>
                      <a:pt x="1445" y="1013"/>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25" name="Rectangle 501">
                <a:extLst>
                  <a:ext uri="{FF2B5EF4-FFF2-40B4-BE49-F238E27FC236}">
                    <a16:creationId xmlns:a16="http://schemas.microsoft.com/office/drawing/2014/main" id="{3F7BADAF-C730-492F-8CF2-2B3FD098D470}"/>
                  </a:ext>
                </a:extLst>
              </p:cNvPr>
              <p:cNvSpPr>
                <a:spLocks noChangeArrowheads="1"/>
              </p:cNvSpPr>
              <p:nvPr/>
            </p:nvSpPr>
            <p:spPr bwMode="auto">
              <a:xfrm rot="16200000">
                <a:off x="210" y="1853"/>
                <a:ext cx="90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kCommits/s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26" name="Rectangle 502">
                <a:extLst>
                  <a:ext uri="{FF2B5EF4-FFF2-40B4-BE49-F238E27FC236}">
                    <a16:creationId xmlns:a16="http://schemas.microsoft.com/office/drawing/2014/main" id="{278EDC26-0368-49F0-B2C2-95B63A214F92}"/>
                  </a:ext>
                </a:extLst>
              </p:cNvPr>
              <p:cNvSpPr>
                <a:spLocks noChangeArrowheads="1"/>
              </p:cNvSpPr>
              <p:nvPr/>
            </p:nvSpPr>
            <p:spPr bwMode="auto">
              <a:xfrm>
                <a:off x="1558" y="2735"/>
                <a:ext cx="63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Threads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27" name="Freeform 503">
                <a:extLst>
                  <a:ext uri="{FF2B5EF4-FFF2-40B4-BE49-F238E27FC236}">
                    <a16:creationId xmlns:a16="http://schemas.microsoft.com/office/drawing/2014/main" id="{147AF216-D003-4FF1-B8D9-19AB73E7CF56}"/>
                  </a:ext>
                </a:extLst>
              </p:cNvPr>
              <p:cNvSpPr>
                <a:spLocks/>
              </p:cNvSpPr>
              <p:nvPr/>
            </p:nvSpPr>
            <p:spPr bwMode="auto">
              <a:xfrm>
                <a:off x="1094" y="1854"/>
                <a:ext cx="1445" cy="648"/>
              </a:xfrm>
              <a:custGeom>
                <a:avLst/>
                <a:gdLst>
                  <a:gd name="T0" fmla="*/ 0 w 1445"/>
                  <a:gd name="T1" fmla="*/ 648 h 648"/>
                  <a:gd name="T2" fmla="*/ 314 w 1445"/>
                  <a:gd name="T3" fmla="*/ 479 h 648"/>
                  <a:gd name="T4" fmla="*/ 691 w 1445"/>
                  <a:gd name="T5" fmla="*/ 288 h 648"/>
                  <a:gd name="T6" fmla="*/ 1068 w 1445"/>
                  <a:gd name="T7" fmla="*/ 128 h 648"/>
                  <a:gd name="T8" fmla="*/ 1386 w 1445"/>
                  <a:gd name="T9" fmla="*/ 28 h 648"/>
                  <a:gd name="T10" fmla="*/ 1445 w 1445"/>
                  <a:gd name="T11" fmla="*/ 0 h 648"/>
                </a:gdLst>
                <a:ahLst/>
                <a:cxnLst>
                  <a:cxn ang="0">
                    <a:pos x="T0" y="T1"/>
                  </a:cxn>
                  <a:cxn ang="0">
                    <a:pos x="T2" y="T3"/>
                  </a:cxn>
                  <a:cxn ang="0">
                    <a:pos x="T4" y="T5"/>
                  </a:cxn>
                  <a:cxn ang="0">
                    <a:pos x="T6" y="T7"/>
                  </a:cxn>
                  <a:cxn ang="0">
                    <a:pos x="T8" y="T9"/>
                  </a:cxn>
                  <a:cxn ang="0">
                    <a:pos x="T10" y="T11"/>
                  </a:cxn>
                </a:cxnLst>
                <a:rect l="0" t="0" r="r" b="b"/>
                <a:pathLst>
                  <a:path w="1445" h="648">
                    <a:moveTo>
                      <a:pt x="0" y="648"/>
                    </a:moveTo>
                    <a:lnTo>
                      <a:pt x="314" y="479"/>
                    </a:lnTo>
                    <a:lnTo>
                      <a:pt x="691" y="288"/>
                    </a:lnTo>
                    <a:lnTo>
                      <a:pt x="1068" y="128"/>
                    </a:lnTo>
                    <a:lnTo>
                      <a:pt x="1386" y="28"/>
                    </a:lnTo>
                    <a:lnTo>
                      <a:pt x="1445" y="0"/>
                    </a:lnTo>
                  </a:path>
                </a:pathLst>
              </a:custGeom>
              <a:noFill/>
              <a:ln w="22225" cap="flat">
                <a:solidFill>
                  <a:srgbClr val="2673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28" name="Line 504">
                <a:extLst>
                  <a:ext uri="{FF2B5EF4-FFF2-40B4-BE49-F238E27FC236}">
                    <a16:creationId xmlns:a16="http://schemas.microsoft.com/office/drawing/2014/main" id="{6D02527B-AAA5-4A58-8DDA-0D5332F45920}"/>
                  </a:ext>
                </a:extLst>
              </p:cNvPr>
              <p:cNvSpPr>
                <a:spLocks noChangeShapeType="1"/>
              </p:cNvSpPr>
              <p:nvPr/>
            </p:nvSpPr>
            <p:spPr bwMode="auto">
              <a:xfrm flipV="1">
                <a:off x="1094" y="2466"/>
                <a:ext cx="0" cy="77"/>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29" name="Line 505">
                <a:extLst>
                  <a:ext uri="{FF2B5EF4-FFF2-40B4-BE49-F238E27FC236}">
                    <a16:creationId xmlns:a16="http://schemas.microsoft.com/office/drawing/2014/main" id="{E6C6FE7D-C75D-4223-A845-A17253F68557}"/>
                  </a:ext>
                </a:extLst>
              </p:cNvPr>
              <p:cNvSpPr>
                <a:spLocks noChangeShapeType="1"/>
              </p:cNvSpPr>
              <p:nvPr/>
            </p:nvSpPr>
            <p:spPr bwMode="auto">
              <a:xfrm>
                <a:off x="1053" y="2502"/>
                <a:ext cx="82" cy="0"/>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0" name="Line 506">
                <a:extLst>
                  <a:ext uri="{FF2B5EF4-FFF2-40B4-BE49-F238E27FC236}">
                    <a16:creationId xmlns:a16="http://schemas.microsoft.com/office/drawing/2014/main" id="{DFF0A829-2997-4D0B-99F4-10AFD41D7D95}"/>
                  </a:ext>
                </a:extLst>
              </p:cNvPr>
              <p:cNvSpPr>
                <a:spLocks noChangeShapeType="1"/>
              </p:cNvSpPr>
              <p:nvPr/>
            </p:nvSpPr>
            <p:spPr bwMode="auto">
              <a:xfrm flipV="1">
                <a:off x="1408" y="2292"/>
                <a:ext cx="0" cy="78"/>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1" name="Line 507">
                <a:extLst>
                  <a:ext uri="{FF2B5EF4-FFF2-40B4-BE49-F238E27FC236}">
                    <a16:creationId xmlns:a16="http://schemas.microsoft.com/office/drawing/2014/main" id="{6A9D6AAF-069E-4924-888A-599CF6F257CB}"/>
                  </a:ext>
                </a:extLst>
              </p:cNvPr>
              <p:cNvSpPr>
                <a:spLocks noChangeShapeType="1"/>
              </p:cNvSpPr>
              <p:nvPr/>
            </p:nvSpPr>
            <p:spPr bwMode="auto">
              <a:xfrm>
                <a:off x="1371" y="2333"/>
                <a:ext cx="77" cy="0"/>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2" name="Line 508">
                <a:extLst>
                  <a:ext uri="{FF2B5EF4-FFF2-40B4-BE49-F238E27FC236}">
                    <a16:creationId xmlns:a16="http://schemas.microsoft.com/office/drawing/2014/main" id="{A434C0BE-8979-450E-9C27-8BBF002201B0}"/>
                  </a:ext>
                </a:extLst>
              </p:cNvPr>
              <p:cNvSpPr>
                <a:spLocks noChangeShapeType="1"/>
              </p:cNvSpPr>
              <p:nvPr/>
            </p:nvSpPr>
            <p:spPr bwMode="auto">
              <a:xfrm flipV="1">
                <a:off x="1785" y="2101"/>
                <a:ext cx="0" cy="77"/>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3" name="Line 509">
                <a:extLst>
                  <a:ext uri="{FF2B5EF4-FFF2-40B4-BE49-F238E27FC236}">
                    <a16:creationId xmlns:a16="http://schemas.microsoft.com/office/drawing/2014/main" id="{75ADD728-DE74-415D-8584-D9A8E1045EE4}"/>
                  </a:ext>
                </a:extLst>
              </p:cNvPr>
              <p:cNvSpPr>
                <a:spLocks noChangeShapeType="1"/>
              </p:cNvSpPr>
              <p:nvPr/>
            </p:nvSpPr>
            <p:spPr bwMode="auto">
              <a:xfrm>
                <a:off x="1748" y="2142"/>
                <a:ext cx="78" cy="0"/>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4" name="Line 510">
                <a:extLst>
                  <a:ext uri="{FF2B5EF4-FFF2-40B4-BE49-F238E27FC236}">
                    <a16:creationId xmlns:a16="http://schemas.microsoft.com/office/drawing/2014/main" id="{1249CEC2-B2D7-4FB2-853C-89C5FC47B639}"/>
                  </a:ext>
                </a:extLst>
              </p:cNvPr>
              <p:cNvSpPr>
                <a:spLocks noChangeShapeType="1"/>
              </p:cNvSpPr>
              <p:nvPr/>
            </p:nvSpPr>
            <p:spPr bwMode="auto">
              <a:xfrm flipV="1">
                <a:off x="2162" y="1945"/>
                <a:ext cx="0" cy="78"/>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5" name="Line 511">
                <a:extLst>
                  <a:ext uri="{FF2B5EF4-FFF2-40B4-BE49-F238E27FC236}">
                    <a16:creationId xmlns:a16="http://schemas.microsoft.com/office/drawing/2014/main" id="{647C7838-155E-4A30-8945-E747BF9D77F9}"/>
                  </a:ext>
                </a:extLst>
              </p:cNvPr>
              <p:cNvSpPr>
                <a:spLocks noChangeShapeType="1"/>
              </p:cNvSpPr>
              <p:nvPr/>
            </p:nvSpPr>
            <p:spPr bwMode="auto">
              <a:xfrm>
                <a:off x="2126" y="1982"/>
                <a:ext cx="77" cy="0"/>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6" name="Line 512">
                <a:extLst>
                  <a:ext uri="{FF2B5EF4-FFF2-40B4-BE49-F238E27FC236}">
                    <a16:creationId xmlns:a16="http://schemas.microsoft.com/office/drawing/2014/main" id="{1145E191-4EDE-474C-88D5-FD4E8EF8D2D1}"/>
                  </a:ext>
                </a:extLst>
              </p:cNvPr>
              <p:cNvSpPr>
                <a:spLocks noChangeShapeType="1"/>
              </p:cNvSpPr>
              <p:nvPr/>
            </p:nvSpPr>
            <p:spPr bwMode="auto">
              <a:xfrm flipV="1">
                <a:off x="2480" y="1840"/>
                <a:ext cx="0" cy="78"/>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7" name="Line 513">
                <a:extLst>
                  <a:ext uri="{FF2B5EF4-FFF2-40B4-BE49-F238E27FC236}">
                    <a16:creationId xmlns:a16="http://schemas.microsoft.com/office/drawing/2014/main" id="{F305E676-607A-4980-8F87-F548F7B9C04A}"/>
                  </a:ext>
                </a:extLst>
              </p:cNvPr>
              <p:cNvSpPr>
                <a:spLocks noChangeShapeType="1"/>
              </p:cNvSpPr>
              <p:nvPr/>
            </p:nvSpPr>
            <p:spPr bwMode="auto">
              <a:xfrm>
                <a:off x="2439" y="1882"/>
                <a:ext cx="78" cy="0"/>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8" name="Line 514">
                <a:extLst>
                  <a:ext uri="{FF2B5EF4-FFF2-40B4-BE49-F238E27FC236}">
                    <a16:creationId xmlns:a16="http://schemas.microsoft.com/office/drawing/2014/main" id="{788CE513-392C-40D4-8D47-8785D7137310}"/>
                  </a:ext>
                </a:extLst>
              </p:cNvPr>
              <p:cNvSpPr>
                <a:spLocks noChangeShapeType="1"/>
              </p:cNvSpPr>
              <p:nvPr/>
            </p:nvSpPr>
            <p:spPr bwMode="auto">
              <a:xfrm flipV="1">
                <a:off x="2539" y="1818"/>
                <a:ext cx="0" cy="77"/>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9" name="Line 515">
                <a:extLst>
                  <a:ext uri="{FF2B5EF4-FFF2-40B4-BE49-F238E27FC236}">
                    <a16:creationId xmlns:a16="http://schemas.microsoft.com/office/drawing/2014/main" id="{7CA08241-5C6D-46AC-8744-8C4F75754613}"/>
                  </a:ext>
                </a:extLst>
              </p:cNvPr>
              <p:cNvSpPr>
                <a:spLocks noChangeShapeType="1"/>
              </p:cNvSpPr>
              <p:nvPr/>
            </p:nvSpPr>
            <p:spPr bwMode="auto">
              <a:xfrm>
                <a:off x="2503" y="1854"/>
                <a:ext cx="77" cy="0"/>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0" name="Freeform 516">
                <a:extLst>
                  <a:ext uri="{FF2B5EF4-FFF2-40B4-BE49-F238E27FC236}">
                    <a16:creationId xmlns:a16="http://schemas.microsoft.com/office/drawing/2014/main" id="{77E0D134-2F4D-4991-96B8-42F44A7FD733}"/>
                  </a:ext>
                </a:extLst>
              </p:cNvPr>
              <p:cNvSpPr>
                <a:spLocks/>
              </p:cNvSpPr>
              <p:nvPr/>
            </p:nvSpPr>
            <p:spPr bwMode="auto">
              <a:xfrm>
                <a:off x="1094" y="2183"/>
                <a:ext cx="1445" cy="328"/>
              </a:xfrm>
              <a:custGeom>
                <a:avLst/>
                <a:gdLst>
                  <a:gd name="T0" fmla="*/ 0 w 1445"/>
                  <a:gd name="T1" fmla="*/ 328 h 328"/>
                  <a:gd name="T2" fmla="*/ 314 w 1445"/>
                  <a:gd name="T3" fmla="*/ 251 h 328"/>
                  <a:gd name="T4" fmla="*/ 691 w 1445"/>
                  <a:gd name="T5" fmla="*/ 155 h 328"/>
                  <a:gd name="T6" fmla="*/ 1068 w 1445"/>
                  <a:gd name="T7" fmla="*/ 64 h 328"/>
                  <a:gd name="T8" fmla="*/ 1386 w 1445"/>
                  <a:gd name="T9" fmla="*/ 9 h 328"/>
                  <a:gd name="T10" fmla="*/ 1445 w 1445"/>
                  <a:gd name="T11" fmla="*/ 0 h 328"/>
                </a:gdLst>
                <a:ahLst/>
                <a:cxnLst>
                  <a:cxn ang="0">
                    <a:pos x="T0" y="T1"/>
                  </a:cxn>
                  <a:cxn ang="0">
                    <a:pos x="T2" y="T3"/>
                  </a:cxn>
                  <a:cxn ang="0">
                    <a:pos x="T4" y="T5"/>
                  </a:cxn>
                  <a:cxn ang="0">
                    <a:pos x="T6" y="T7"/>
                  </a:cxn>
                  <a:cxn ang="0">
                    <a:pos x="T8" y="T9"/>
                  </a:cxn>
                  <a:cxn ang="0">
                    <a:pos x="T10" y="T11"/>
                  </a:cxn>
                </a:cxnLst>
                <a:rect l="0" t="0" r="r" b="b"/>
                <a:pathLst>
                  <a:path w="1445" h="328">
                    <a:moveTo>
                      <a:pt x="0" y="328"/>
                    </a:moveTo>
                    <a:lnTo>
                      <a:pt x="314" y="251"/>
                    </a:lnTo>
                    <a:lnTo>
                      <a:pt x="691" y="155"/>
                    </a:lnTo>
                    <a:lnTo>
                      <a:pt x="1068" y="64"/>
                    </a:lnTo>
                    <a:lnTo>
                      <a:pt x="1386" y="9"/>
                    </a:lnTo>
                    <a:lnTo>
                      <a:pt x="1445" y="0"/>
                    </a:lnTo>
                  </a:path>
                </a:pathLst>
              </a:custGeom>
              <a:noFill/>
              <a:ln w="22225" cap="flat">
                <a:solidFill>
                  <a:srgbClr val="AB1A3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1" name="Line 517">
                <a:extLst>
                  <a:ext uri="{FF2B5EF4-FFF2-40B4-BE49-F238E27FC236}">
                    <a16:creationId xmlns:a16="http://schemas.microsoft.com/office/drawing/2014/main" id="{815C2836-3BEE-4CCE-A140-1C109F4B8482}"/>
                  </a:ext>
                </a:extLst>
              </p:cNvPr>
              <p:cNvSpPr>
                <a:spLocks noChangeShapeType="1"/>
              </p:cNvSpPr>
              <p:nvPr/>
            </p:nvSpPr>
            <p:spPr bwMode="auto">
              <a:xfrm>
                <a:off x="1053" y="2475"/>
                <a:ext cx="82" cy="77"/>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2" name="Line 518">
                <a:extLst>
                  <a:ext uri="{FF2B5EF4-FFF2-40B4-BE49-F238E27FC236}">
                    <a16:creationId xmlns:a16="http://schemas.microsoft.com/office/drawing/2014/main" id="{16D024D2-62FB-4C98-8449-B860E6F152DA}"/>
                  </a:ext>
                </a:extLst>
              </p:cNvPr>
              <p:cNvSpPr>
                <a:spLocks noChangeShapeType="1"/>
              </p:cNvSpPr>
              <p:nvPr/>
            </p:nvSpPr>
            <p:spPr bwMode="auto">
              <a:xfrm flipV="1">
                <a:off x="1053" y="2475"/>
                <a:ext cx="82" cy="77"/>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3" name="Line 519">
                <a:extLst>
                  <a:ext uri="{FF2B5EF4-FFF2-40B4-BE49-F238E27FC236}">
                    <a16:creationId xmlns:a16="http://schemas.microsoft.com/office/drawing/2014/main" id="{D91FFC92-6611-440E-B1DD-4E48DEA407F6}"/>
                  </a:ext>
                </a:extLst>
              </p:cNvPr>
              <p:cNvSpPr>
                <a:spLocks noChangeShapeType="1"/>
              </p:cNvSpPr>
              <p:nvPr/>
            </p:nvSpPr>
            <p:spPr bwMode="auto">
              <a:xfrm>
                <a:off x="1371" y="2393"/>
                <a:ext cx="77" cy="77"/>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4" name="Line 520">
                <a:extLst>
                  <a:ext uri="{FF2B5EF4-FFF2-40B4-BE49-F238E27FC236}">
                    <a16:creationId xmlns:a16="http://schemas.microsoft.com/office/drawing/2014/main" id="{81D11393-5A2F-4EAA-8136-1ED034A5D1CF}"/>
                  </a:ext>
                </a:extLst>
              </p:cNvPr>
              <p:cNvSpPr>
                <a:spLocks noChangeShapeType="1"/>
              </p:cNvSpPr>
              <p:nvPr/>
            </p:nvSpPr>
            <p:spPr bwMode="auto">
              <a:xfrm flipV="1">
                <a:off x="1371" y="2393"/>
                <a:ext cx="77" cy="77"/>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5" name="Line 521">
                <a:extLst>
                  <a:ext uri="{FF2B5EF4-FFF2-40B4-BE49-F238E27FC236}">
                    <a16:creationId xmlns:a16="http://schemas.microsoft.com/office/drawing/2014/main" id="{926E5745-9860-4379-B6B6-57938220E561}"/>
                  </a:ext>
                </a:extLst>
              </p:cNvPr>
              <p:cNvSpPr>
                <a:spLocks noChangeShapeType="1"/>
              </p:cNvSpPr>
              <p:nvPr/>
            </p:nvSpPr>
            <p:spPr bwMode="auto">
              <a:xfrm>
                <a:off x="1748" y="2297"/>
                <a:ext cx="78" cy="77"/>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6" name="Line 522">
                <a:extLst>
                  <a:ext uri="{FF2B5EF4-FFF2-40B4-BE49-F238E27FC236}">
                    <a16:creationId xmlns:a16="http://schemas.microsoft.com/office/drawing/2014/main" id="{1F326EB5-07EF-461C-B9AC-F231DCF91902}"/>
                  </a:ext>
                </a:extLst>
              </p:cNvPr>
              <p:cNvSpPr>
                <a:spLocks noChangeShapeType="1"/>
              </p:cNvSpPr>
              <p:nvPr/>
            </p:nvSpPr>
            <p:spPr bwMode="auto">
              <a:xfrm flipV="1">
                <a:off x="1748" y="2297"/>
                <a:ext cx="78" cy="77"/>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7" name="Line 523">
                <a:extLst>
                  <a:ext uri="{FF2B5EF4-FFF2-40B4-BE49-F238E27FC236}">
                    <a16:creationId xmlns:a16="http://schemas.microsoft.com/office/drawing/2014/main" id="{FD84CE4A-578C-494C-B25C-69AB90DDF208}"/>
                  </a:ext>
                </a:extLst>
              </p:cNvPr>
              <p:cNvSpPr>
                <a:spLocks noChangeShapeType="1"/>
              </p:cNvSpPr>
              <p:nvPr/>
            </p:nvSpPr>
            <p:spPr bwMode="auto">
              <a:xfrm>
                <a:off x="2126" y="2210"/>
                <a:ext cx="77" cy="78"/>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8" name="Line 524">
                <a:extLst>
                  <a:ext uri="{FF2B5EF4-FFF2-40B4-BE49-F238E27FC236}">
                    <a16:creationId xmlns:a16="http://schemas.microsoft.com/office/drawing/2014/main" id="{1FD93E56-CCBC-4CED-9B47-A13102861460}"/>
                  </a:ext>
                </a:extLst>
              </p:cNvPr>
              <p:cNvSpPr>
                <a:spLocks noChangeShapeType="1"/>
              </p:cNvSpPr>
              <p:nvPr/>
            </p:nvSpPr>
            <p:spPr bwMode="auto">
              <a:xfrm flipV="1">
                <a:off x="2126" y="2210"/>
                <a:ext cx="77" cy="78"/>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9" name="Line 525">
                <a:extLst>
                  <a:ext uri="{FF2B5EF4-FFF2-40B4-BE49-F238E27FC236}">
                    <a16:creationId xmlns:a16="http://schemas.microsoft.com/office/drawing/2014/main" id="{13788D9B-1C26-4A68-9FC8-C21710C51204}"/>
                  </a:ext>
                </a:extLst>
              </p:cNvPr>
              <p:cNvSpPr>
                <a:spLocks noChangeShapeType="1"/>
              </p:cNvSpPr>
              <p:nvPr/>
            </p:nvSpPr>
            <p:spPr bwMode="auto">
              <a:xfrm>
                <a:off x="2439" y="2155"/>
                <a:ext cx="78" cy="78"/>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0" name="Line 526">
                <a:extLst>
                  <a:ext uri="{FF2B5EF4-FFF2-40B4-BE49-F238E27FC236}">
                    <a16:creationId xmlns:a16="http://schemas.microsoft.com/office/drawing/2014/main" id="{6C263DA3-F044-4514-B543-626E130A8FEB}"/>
                  </a:ext>
                </a:extLst>
              </p:cNvPr>
              <p:cNvSpPr>
                <a:spLocks noChangeShapeType="1"/>
              </p:cNvSpPr>
              <p:nvPr/>
            </p:nvSpPr>
            <p:spPr bwMode="auto">
              <a:xfrm flipV="1">
                <a:off x="2439" y="2155"/>
                <a:ext cx="78" cy="78"/>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1" name="Line 527">
                <a:extLst>
                  <a:ext uri="{FF2B5EF4-FFF2-40B4-BE49-F238E27FC236}">
                    <a16:creationId xmlns:a16="http://schemas.microsoft.com/office/drawing/2014/main" id="{4180B109-CB0D-4982-B84D-C786CDC19159}"/>
                  </a:ext>
                </a:extLst>
              </p:cNvPr>
              <p:cNvSpPr>
                <a:spLocks noChangeShapeType="1"/>
              </p:cNvSpPr>
              <p:nvPr/>
            </p:nvSpPr>
            <p:spPr bwMode="auto">
              <a:xfrm>
                <a:off x="2503" y="2146"/>
                <a:ext cx="77" cy="78"/>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2" name="Line 528">
                <a:extLst>
                  <a:ext uri="{FF2B5EF4-FFF2-40B4-BE49-F238E27FC236}">
                    <a16:creationId xmlns:a16="http://schemas.microsoft.com/office/drawing/2014/main" id="{FF999636-450F-4A8F-AA83-7345B2C63DBB}"/>
                  </a:ext>
                </a:extLst>
              </p:cNvPr>
              <p:cNvSpPr>
                <a:spLocks noChangeShapeType="1"/>
              </p:cNvSpPr>
              <p:nvPr/>
            </p:nvSpPr>
            <p:spPr bwMode="auto">
              <a:xfrm flipV="1">
                <a:off x="2503" y="2146"/>
                <a:ext cx="77" cy="78"/>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3" name="Freeform 529">
                <a:extLst>
                  <a:ext uri="{FF2B5EF4-FFF2-40B4-BE49-F238E27FC236}">
                    <a16:creationId xmlns:a16="http://schemas.microsoft.com/office/drawing/2014/main" id="{051C9713-6313-4773-BE4F-C150E1A8A44E}"/>
                  </a:ext>
                </a:extLst>
              </p:cNvPr>
              <p:cNvSpPr>
                <a:spLocks/>
              </p:cNvSpPr>
              <p:nvPr/>
            </p:nvSpPr>
            <p:spPr bwMode="auto">
              <a:xfrm>
                <a:off x="1094" y="1676"/>
                <a:ext cx="1445" cy="826"/>
              </a:xfrm>
              <a:custGeom>
                <a:avLst/>
                <a:gdLst>
                  <a:gd name="T0" fmla="*/ 0 w 1445"/>
                  <a:gd name="T1" fmla="*/ 826 h 826"/>
                  <a:gd name="T2" fmla="*/ 314 w 1445"/>
                  <a:gd name="T3" fmla="*/ 603 h 826"/>
                  <a:gd name="T4" fmla="*/ 691 w 1445"/>
                  <a:gd name="T5" fmla="*/ 370 h 826"/>
                  <a:gd name="T6" fmla="*/ 1068 w 1445"/>
                  <a:gd name="T7" fmla="*/ 192 h 826"/>
                  <a:gd name="T8" fmla="*/ 1386 w 1445"/>
                  <a:gd name="T9" fmla="*/ 32 h 826"/>
                  <a:gd name="T10" fmla="*/ 1445 w 1445"/>
                  <a:gd name="T11" fmla="*/ 0 h 826"/>
                </a:gdLst>
                <a:ahLst/>
                <a:cxnLst>
                  <a:cxn ang="0">
                    <a:pos x="T0" y="T1"/>
                  </a:cxn>
                  <a:cxn ang="0">
                    <a:pos x="T2" y="T3"/>
                  </a:cxn>
                  <a:cxn ang="0">
                    <a:pos x="T4" y="T5"/>
                  </a:cxn>
                  <a:cxn ang="0">
                    <a:pos x="T6" y="T7"/>
                  </a:cxn>
                  <a:cxn ang="0">
                    <a:pos x="T8" y="T9"/>
                  </a:cxn>
                  <a:cxn ang="0">
                    <a:pos x="T10" y="T11"/>
                  </a:cxn>
                </a:cxnLst>
                <a:rect l="0" t="0" r="r" b="b"/>
                <a:pathLst>
                  <a:path w="1445" h="826">
                    <a:moveTo>
                      <a:pt x="0" y="826"/>
                    </a:moveTo>
                    <a:lnTo>
                      <a:pt x="314" y="603"/>
                    </a:lnTo>
                    <a:lnTo>
                      <a:pt x="691" y="370"/>
                    </a:lnTo>
                    <a:lnTo>
                      <a:pt x="1068" y="192"/>
                    </a:lnTo>
                    <a:lnTo>
                      <a:pt x="1386" y="32"/>
                    </a:lnTo>
                    <a:lnTo>
                      <a:pt x="1445" y="0"/>
                    </a:lnTo>
                  </a:path>
                </a:pathLst>
              </a:custGeom>
              <a:noFill/>
              <a:ln w="22225"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4" name="Rectangle 530">
                <a:extLst>
                  <a:ext uri="{FF2B5EF4-FFF2-40B4-BE49-F238E27FC236}">
                    <a16:creationId xmlns:a16="http://schemas.microsoft.com/office/drawing/2014/main" id="{45E74229-9958-4F4C-884B-D529564D6C68}"/>
                  </a:ext>
                </a:extLst>
              </p:cNvPr>
              <p:cNvSpPr>
                <a:spLocks noChangeArrowheads="1"/>
              </p:cNvSpPr>
              <p:nvPr/>
            </p:nvSpPr>
            <p:spPr bwMode="auto">
              <a:xfrm>
                <a:off x="1053" y="2461"/>
                <a:ext cx="82" cy="82"/>
              </a:xfrm>
              <a:prstGeom prst="rect">
                <a:avLst/>
              </a:prstGeom>
              <a:noFill/>
              <a:ln w="22225"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5" name="Line 531">
                <a:extLst>
                  <a:ext uri="{FF2B5EF4-FFF2-40B4-BE49-F238E27FC236}">
                    <a16:creationId xmlns:a16="http://schemas.microsoft.com/office/drawing/2014/main" id="{7D8E3EE9-77D6-4A28-A086-CB2B35386C15}"/>
                  </a:ext>
                </a:extLst>
              </p:cNvPr>
              <p:cNvSpPr>
                <a:spLocks noChangeShapeType="1"/>
              </p:cNvSpPr>
              <p:nvPr/>
            </p:nvSpPr>
            <p:spPr bwMode="auto">
              <a:xfrm>
                <a:off x="1094" y="2502"/>
                <a:ext cx="0" cy="0"/>
              </a:xfrm>
              <a:prstGeom prst="line">
                <a:avLst/>
              </a:prstGeom>
              <a:noFill/>
              <a:ln w="22225"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6" name="Rectangle 532">
                <a:extLst>
                  <a:ext uri="{FF2B5EF4-FFF2-40B4-BE49-F238E27FC236}">
                    <a16:creationId xmlns:a16="http://schemas.microsoft.com/office/drawing/2014/main" id="{3DA639E0-2D7E-4490-85A2-50B22605972E}"/>
                  </a:ext>
                </a:extLst>
              </p:cNvPr>
              <p:cNvSpPr>
                <a:spLocks noChangeArrowheads="1"/>
              </p:cNvSpPr>
              <p:nvPr/>
            </p:nvSpPr>
            <p:spPr bwMode="auto">
              <a:xfrm>
                <a:off x="1371" y="2242"/>
                <a:ext cx="77" cy="78"/>
              </a:xfrm>
              <a:prstGeom prst="rect">
                <a:avLst/>
              </a:prstGeom>
              <a:noFill/>
              <a:ln w="22225"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7" name="Line 533">
                <a:extLst>
                  <a:ext uri="{FF2B5EF4-FFF2-40B4-BE49-F238E27FC236}">
                    <a16:creationId xmlns:a16="http://schemas.microsoft.com/office/drawing/2014/main" id="{2CE74C57-2D74-42DC-85C4-D935759EB335}"/>
                  </a:ext>
                </a:extLst>
              </p:cNvPr>
              <p:cNvSpPr>
                <a:spLocks noChangeShapeType="1"/>
              </p:cNvSpPr>
              <p:nvPr/>
            </p:nvSpPr>
            <p:spPr bwMode="auto">
              <a:xfrm>
                <a:off x="1408" y="2279"/>
                <a:ext cx="0" cy="0"/>
              </a:xfrm>
              <a:prstGeom prst="line">
                <a:avLst/>
              </a:prstGeom>
              <a:noFill/>
              <a:ln w="22225"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8" name="Rectangle 534">
                <a:extLst>
                  <a:ext uri="{FF2B5EF4-FFF2-40B4-BE49-F238E27FC236}">
                    <a16:creationId xmlns:a16="http://schemas.microsoft.com/office/drawing/2014/main" id="{75ED5B4F-C66C-48A5-A486-0965066FE68D}"/>
                  </a:ext>
                </a:extLst>
              </p:cNvPr>
              <p:cNvSpPr>
                <a:spLocks noChangeArrowheads="1"/>
              </p:cNvSpPr>
              <p:nvPr/>
            </p:nvSpPr>
            <p:spPr bwMode="auto">
              <a:xfrm>
                <a:off x="1748" y="2005"/>
                <a:ext cx="78" cy="77"/>
              </a:xfrm>
              <a:prstGeom prst="rect">
                <a:avLst/>
              </a:prstGeom>
              <a:noFill/>
              <a:ln w="22225"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9" name="Line 535">
                <a:extLst>
                  <a:ext uri="{FF2B5EF4-FFF2-40B4-BE49-F238E27FC236}">
                    <a16:creationId xmlns:a16="http://schemas.microsoft.com/office/drawing/2014/main" id="{69CC181A-6F03-4A18-9F44-E08A6EFD8713}"/>
                  </a:ext>
                </a:extLst>
              </p:cNvPr>
              <p:cNvSpPr>
                <a:spLocks noChangeShapeType="1"/>
              </p:cNvSpPr>
              <p:nvPr/>
            </p:nvSpPr>
            <p:spPr bwMode="auto">
              <a:xfrm>
                <a:off x="1785" y="2046"/>
                <a:ext cx="0" cy="0"/>
              </a:xfrm>
              <a:prstGeom prst="line">
                <a:avLst/>
              </a:prstGeom>
              <a:noFill/>
              <a:ln w="22225"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0" name="Rectangle 536">
                <a:extLst>
                  <a:ext uri="{FF2B5EF4-FFF2-40B4-BE49-F238E27FC236}">
                    <a16:creationId xmlns:a16="http://schemas.microsoft.com/office/drawing/2014/main" id="{62CF89E4-B029-4695-BD76-8A484F1C65C8}"/>
                  </a:ext>
                </a:extLst>
              </p:cNvPr>
              <p:cNvSpPr>
                <a:spLocks noChangeArrowheads="1"/>
              </p:cNvSpPr>
              <p:nvPr/>
            </p:nvSpPr>
            <p:spPr bwMode="auto">
              <a:xfrm>
                <a:off x="2126" y="1831"/>
                <a:ext cx="77" cy="78"/>
              </a:xfrm>
              <a:prstGeom prst="rect">
                <a:avLst/>
              </a:prstGeom>
              <a:noFill/>
              <a:ln w="22225"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1" name="Line 537">
                <a:extLst>
                  <a:ext uri="{FF2B5EF4-FFF2-40B4-BE49-F238E27FC236}">
                    <a16:creationId xmlns:a16="http://schemas.microsoft.com/office/drawing/2014/main" id="{1719E17B-D6D1-481D-AA79-011857CC2735}"/>
                  </a:ext>
                </a:extLst>
              </p:cNvPr>
              <p:cNvSpPr>
                <a:spLocks noChangeShapeType="1"/>
              </p:cNvSpPr>
              <p:nvPr/>
            </p:nvSpPr>
            <p:spPr bwMode="auto">
              <a:xfrm>
                <a:off x="2162" y="1868"/>
                <a:ext cx="0" cy="0"/>
              </a:xfrm>
              <a:prstGeom prst="line">
                <a:avLst/>
              </a:prstGeom>
              <a:noFill/>
              <a:ln w="22225"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2" name="Rectangle 538">
                <a:extLst>
                  <a:ext uri="{FF2B5EF4-FFF2-40B4-BE49-F238E27FC236}">
                    <a16:creationId xmlns:a16="http://schemas.microsoft.com/office/drawing/2014/main" id="{4DE63F87-55B0-47AA-A9EA-F8D250C33C4B}"/>
                  </a:ext>
                </a:extLst>
              </p:cNvPr>
              <p:cNvSpPr>
                <a:spLocks noChangeArrowheads="1"/>
              </p:cNvSpPr>
              <p:nvPr/>
            </p:nvSpPr>
            <p:spPr bwMode="auto">
              <a:xfrm>
                <a:off x="2439" y="1667"/>
                <a:ext cx="78" cy="78"/>
              </a:xfrm>
              <a:prstGeom prst="rect">
                <a:avLst/>
              </a:prstGeom>
              <a:noFill/>
              <a:ln w="22225"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3" name="Line 539">
                <a:extLst>
                  <a:ext uri="{FF2B5EF4-FFF2-40B4-BE49-F238E27FC236}">
                    <a16:creationId xmlns:a16="http://schemas.microsoft.com/office/drawing/2014/main" id="{7C544CCC-E58A-4979-87E9-D0E01B64BDC0}"/>
                  </a:ext>
                </a:extLst>
              </p:cNvPr>
              <p:cNvSpPr>
                <a:spLocks noChangeShapeType="1"/>
              </p:cNvSpPr>
              <p:nvPr/>
            </p:nvSpPr>
            <p:spPr bwMode="auto">
              <a:xfrm>
                <a:off x="2480" y="1708"/>
                <a:ext cx="0" cy="0"/>
              </a:xfrm>
              <a:prstGeom prst="line">
                <a:avLst/>
              </a:prstGeom>
              <a:noFill/>
              <a:ln w="22225"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4" name="Rectangle 540">
                <a:extLst>
                  <a:ext uri="{FF2B5EF4-FFF2-40B4-BE49-F238E27FC236}">
                    <a16:creationId xmlns:a16="http://schemas.microsoft.com/office/drawing/2014/main" id="{038575CA-FF59-4592-9E2B-ED6035E15DAF}"/>
                  </a:ext>
                </a:extLst>
              </p:cNvPr>
              <p:cNvSpPr>
                <a:spLocks noChangeArrowheads="1"/>
              </p:cNvSpPr>
              <p:nvPr/>
            </p:nvSpPr>
            <p:spPr bwMode="auto">
              <a:xfrm>
                <a:off x="2503" y="1640"/>
                <a:ext cx="77" cy="77"/>
              </a:xfrm>
              <a:prstGeom prst="rect">
                <a:avLst/>
              </a:prstGeom>
              <a:noFill/>
              <a:ln w="22225"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5" name="Line 541">
                <a:extLst>
                  <a:ext uri="{FF2B5EF4-FFF2-40B4-BE49-F238E27FC236}">
                    <a16:creationId xmlns:a16="http://schemas.microsoft.com/office/drawing/2014/main" id="{2CADEF6E-144B-4D87-B8CF-5ABC7C222C33}"/>
                  </a:ext>
                </a:extLst>
              </p:cNvPr>
              <p:cNvSpPr>
                <a:spLocks noChangeShapeType="1"/>
              </p:cNvSpPr>
              <p:nvPr/>
            </p:nvSpPr>
            <p:spPr bwMode="auto">
              <a:xfrm>
                <a:off x="2539" y="1676"/>
                <a:ext cx="0" cy="0"/>
              </a:xfrm>
              <a:prstGeom prst="line">
                <a:avLst/>
              </a:prstGeom>
              <a:noFill/>
              <a:ln w="22225"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6" name="Freeform 542">
                <a:extLst>
                  <a:ext uri="{FF2B5EF4-FFF2-40B4-BE49-F238E27FC236}">
                    <a16:creationId xmlns:a16="http://schemas.microsoft.com/office/drawing/2014/main" id="{BFB0C003-2B22-4DF5-A3EA-12B1CA8E9A87}"/>
                  </a:ext>
                </a:extLst>
              </p:cNvPr>
              <p:cNvSpPr>
                <a:spLocks/>
              </p:cNvSpPr>
              <p:nvPr/>
            </p:nvSpPr>
            <p:spPr bwMode="auto">
              <a:xfrm>
                <a:off x="1094" y="1923"/>
                <a:ext cx="1445" cy="588"/>
              </a:xfrm>
              <a:custGeom>
                <a:avLst/>
                <a:gdLst>
                  <a:gd name="T0" fmla="*/ 0 w 1445"/>
                  <a:gd name="T1" fmla="*/ 588 h 588"/>
                  <a:gd name="T2" fmla="*/ 314 w 1445"/>
                  <a:gd name="T3" fmla="*/ 438 h 588"/>
                  <a:gd name="T4" fmla="*/ 691 w 1445"/>
                  <a:gd name="T5" fmla="*/ 269 h 588"/>
                  <a:gd name="T6" fmla="*/ 1068 w 1445"/>
                  <a:gd name="T7" fmla="*/ 118 h 588"/>
                  <a:gd name="T8" fmla="*/ 1386 w 1445"/>
                  <a:gd name="T9" fmla="*/ 4 h 588"/>
                  <a:gd name="T10" fmla="*/ 1445 w 1445"/>
                  <a:gd name="T11" fmla="*/ 0 h 588"/>
                </a:gdLst>
                <a:ahLst/>
                <a:cxnLst>
                  <a:cxn ang="0">
                    <a:pos x="T0" y="T1"/>
                  </a:cxn>
                  <a:cxn ang="0">
                    <a:pos x="T2" y="T3"/>
                  </a:cxn>
                  <a:cxn ang="0">
                    <a:pos x="T4" y="T5"/>
                  </a:cxn>
                  <a:cxn ang="0">
                    <a:pos x="T6" y="T7"/>
                  </a:cxn>
                  <a:cxn ang="0">
                    <a:pos x="T8" y="T9"/>
                  </a:cxn>
                  <a:cxn ang="0">
                    <a:pos x="T10" y="T11"/>
                  </a:cxn>
                </a:cxnLst>
                <a:rect l="0" t="0" r="r" b="b"/>
                <a:pathLst>
                  <a:path w="1445" h="588">
                    <a:moveTo>
                      <a:pt x="0" y="588"/>
                    </a:moveTo>
                    <a:lnTo>
                      <a:pt x="314" y="438"/>
                    </a:lnTo>
                    <a:lnTo>
                      <a:pt x="691" y="269"/>
                    </a:lnTo>
                    <a:lnTo>
                      <a:pt x="1068" y="118"/>
                    </a:lnTo>
                    <a:lnTo>
                      <a:pt x="1386" y="4"/>
                    </a:lnTo>
                    <a:lnTo>
                      <a:pt x="1445" y="0"/>
                    </a:lnTo>
                  </a:path>
                </a:pathLst>
              </a:custGeom>
              <a:noFill/>
              <a:ln w="22225" cap="flat">
                <a:solidFill>
                  <a:srgbClr val="0089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7" name="Line 543">
                <a:extLst>
                  <a:ext uri="{FF2B5EF4-FFF2-40B4-BE49-F238E27FC236}">
                    <a16:creationId xmlns:a16="http://schemas.microsoft.com/office/drawing/2014/main" id="{FBA16569-86B1-4767-983F-58C8ED89E1EB}"/>
                  </a:ext>
                </a:extLst>
              </p:cNvPr>
              <p:cNvSpPr>
                <a:spLocks noChangeShapeType="1"/>
              </p:cNvSpPr>
              <p:nvPr/>
            </p:nvSpPr>
            <p:spPr bwMode="auto">
              <a:xfrm flipV="1">
                <a:off x="1094" y="2470"/>
                <a:ext cx="0" cy="82"/>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8" name="Line 544">
                <a:extLst>
                  <a:ext uri="{FF2B5EF4-FFF2-40B4-BE49-F238E27FC236}">
                    <a16:creationId xmlns:a16="http://schemas.microsoft.com/office/drawing/2014/main" id="{2136484C-9FEE-4915-A518-2B85D211017F}"/>
                  </a:ext>
                </a:extLst>
              </p:cNvPr>
              <p:cNvSpPr>
                <a:spLocks noChangeShapeType="1"/>
              </p:cNvSpPr>
              <p:nvPr/>
            </p:nvSpPr>
            <p:spPr bwMode="auto">
              <a:xfrm>
                <a:off x="1053" y="2511"/>
                <a:ext cx="82" cy="0"/>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9" name="Line 545">
                <a:extLst>
                  <a:ext uri="{FF2B5EF4-FFF2-40B4-BE49-F238E27FC236}">
                    <a16:creationId xmlns:a16="http://schemas.microsoft.com/office/drawing/2014/main" id="{09BE480B-492F-42DF-AAD7-5E34609FF14A}"/>
                  </a:ext>
                </a:extLst>
              </p:cNvPr>
              <p:cNvSpPr>
                <a:spLocks noChangeShapeType="1"/>
              </p:cNvSpPr>
              <p:nvPr/>
            </p:nvSpPr>
            <p:spPr bwMode="auto">
              <a:xfrm>
                <a:off x="1053" y="2470"/>
                <a:ext cx="82" cy="82"/>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0" name="Line 546">
                <a:extLst>
                  <a:ext uri="{FF2B5EF4-FFF2-40B4-BE49-F238E27FC236}">
                    <a16:creationId xmlns:a16="http://schemas.microsoft.com/office/drawing/2014/main" id="{31670F71-C7E4-43F7-A6A4-E8FC4D1138D6}"/>
                  </a:ext>
                </a:extLst>
              </p:cNvPr>
              <p:cNvSpPr>
                <a:spLocks noChangeShapeType="1"/>
              </p:cNvSpPr>
              <p:nvPr/>
            </p:nvSpPr>
            <p:spPr bwMode="auto">
              <a:xfrm flipV="1">
                <a:off x="1053" y="2470"/>
                <a:ext cx="82" cy="82"/>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1" name="Line 547">
                <a:extLst>
                  <a:ext uri="{FF2B5EF4-FFF2-40B4-BE49-F238E27FC236}">
                    <a16:creationId xmlns:a16="http://schemas.microsoft.com/office/drawing/2014/main" id="{60D7F457-7B8F-45A0-9608-BD4A0E5BC57E}"/>
                  </a:ext>
                </a:extLst>
              </p:cNvPr>
              <p:cNvSpPr>
                <a:spLocks noChangeShapeType="1"/>
              </p:cNvSpPr>
              <p:nvPr/>
            </p:nvSpPr>
            <p:spPr bwMode="auto">
              <a:xfrm flipV="1">
                <a:off x="1408" y="2320"/>
                <a:ext cx="0" cy="77"/>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2" name="Line 548">
                <a:extLst>
                  <a:ext uri="{FF2B5EF4-FFF2-40B4-BE49-F238E27FC236}">
                    <a16:creationId xmlns:a16="http://schemas.microsoft.com/office/drawing/2014/main" id="{AAD0620E-473E-410F-B7A3-C05026B432C4}"/>
                  </a:ext>
                </a:extLst>
              </p:cNvPr>
              <p:cNvSpPr>
                <a:spLocks noChangeShapeType="1"/>
              </p:cNvSpPr>
              <p:nvPr/>
            </p:nvSpPr>
            <p:spPr bwMode="auto">
              <a:xfrm>
                <a:off x="1371" y="2361"/>
                <a:ext cx="77" cy="0"/>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3" name="Line 549">
                <a:extLst>
                  <a:ext uri="{FF2B5EF4-FFF2-40B4-BE49-F238E27FC236}">
                    <a16:creationId xmlns:a16="http://schemas.microsoft.com/office/drawing/2014/main" id="{DE9F0EB4-CF6C-41D2-8D2C-79FD7A433B42}"/>
                  </a:ext>
                </a:extLst>
              </p:cNvPr>
              <p:cNvSpPr>
                <a:spLocks noChangeShapeType="1"/>
              </p:cNvSpPr>
              <p:nvPr/>
            </p:nvSpPr>
            <p:spPr bwMode="auto">
              <a:xfrm>
                <a:off x="1371" y="2320"/>
                <a:ext cx="77" cy="77"/>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4" name="Line 550">
                <a:extLst>
                  <a:ext uri="{FF2B5EF4-FFF2-40B4-BE49-F238E27FC236}">
                    <a16:creationId xmlns:a16="http://schemas.microsoft.com/office/drawing/2014/main" id="{E515FF31-0ADC-4EC0-9742-C864A6853345}"/>
                  </a:ext>
                </a:extLst>
              </p:cNvPr>
              <p:cNvSpPr>
                <a:spLocks noChangeShapeType="1"/>
              </p:cNvSpPr>
              <p:nvPr/>
            </p:nvSpPr>
            <p:spPr bwMode="auto">
              <a:xfrm flipV="1">
                <a:off x="1371" y="2320"/>
                <a:ext cx="77" cy="77"/>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5" name="Line 551">
                <a:extLst>
                  <a:ext uri="{FF2B5EF4-FFF2-40B4-BE49-F238E27FC236}">
                    <a16:creationId xmlns:a16="http://schemas.microsoft.com/office/drawing/2014/main" id="{ADC1DB52-DF18-447D-95C9-7C9D4FF0FF69}"/>
                  </a:ext>
                </a:extLst>
              </p:cNvPr>
              <p:cNvSpPr>
                <a:spLocks noChangeShapeType="1"/>
              </p:cNvSpPr>
              <p:nvPr/>
            </p:nvSpPr>
            <p:spPr bwMode="auto">
              <a:xfrm flipV="1">
                <a:off x="1785" y="2155"/>
                <a:ext cx="0"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6" name="Line 552">
                <a:extLst>
                  <a:ext uri="{FF2B5EF4-FFF2-40B4-BE49-F238E27FC236}">
                    <a16:creationId xmlns:a16="http://schemas.microsoft.com/office/drawing/2014/main" id="{0A87351B-1E39-4026-BF59-9928142DD0AE}"/>
                  </a:ext>
                </a:extLst>
              </p:cNvPr>
              <p:cNvSpPr>
                <a:spLocks noChangeShapeType="1"/>
              </p:cNvSpPr>
              <p:nvPr/>
            </p:nvSpPr>
            <p:spPr bwMode="auto">
              <a:xfrm>
                <a:off x="1748" y="2192"/>
                <a:ext cx="78" cy="0"/>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7" name="Line 553">
                <a:extLst>
                  <a:ext uri="{FF2B5EF4-FFF2-40B4-BE49-F238E27FC236}">
                    <a16:creationId xmlns:a16="http://schemas.microsoft.com/office/drawing/2014/main" id="{9869CC55-4A0F-4E73-AA22-1E88FE836E27}"/>
                  </a:ext>
                </a:extLst>
              </p:cNvPr>
              <p:cNvSpPr>
                <a:spLocks noChangeShapeType="1"/>
              </p:cNvSpPr>
              <p:nvPr/>
            </p:nvSpPr>
            <p:spPr bwMode="auto">
              <a:xfrm>
                <a:off x="1748" y="2155"/>
                <a:ext cx="78"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8" name="Line 554">
                <a:extLst>
                  <a:ext uri="{FF2B5EF4-FFF2-40B4-BE49-F238E27FC236}">
                    <a16:creationId xmlns:a16="http://schemas.microsoft.com/office/drawing/2014/main" id="{610F30E8-B851-45FD-B4C9-1EC9EA34E1D2}"/>
                  </a:ext>
                </a:extLst>
              </p:cNvPr>
              <p:cNvSpPr>
                <a:spLocks noChangeShapeType="1"/>
              </p:cNvSpPr>
              <p:nvPr/>
            </p:nvSpPr>
            <p:spPr bwMode="auto">
              <a:xfrm flipV="1">
                <a:off x="1748" y="2155"/>
                <a:ext cx="78"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9" name="Line 555">
                <a:extLst>
                  <a:ext uri="{FF2B5EF4-FFF2-40B4-BE49-F238E27FC236}">
                    <a16:creationId xmlns:a16="http://schemas.microsoft.com/office/drawing/2014/main" id="{DA3A50C3-F3BE-43D5-B70F-9406A04D4F4A}"/>
                  </a:ext>
                </a:extLst>
              </p:cNvPr>
              <p:cNvSpPr>
                <a:spLocks noChangeShapeType="1"/>
              </p:cNvSpPr>
              <p:nvPr/>
            </p:nvSpPr>
            <p:spPr bwMode="auto">
              <a:xfrm flipV="1">
                <a:off x="2162" y="2000"/>
                <a:ext cx="0"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0" name="Line 556">
                <a:extLst>
                  <a:ext uri="{FF2B5EF4-FFF2-40B4-BE49-F238E27FC236}">
                    <a16:creationId xmlns:a16="http://schemas.microsoft.com/office/drawing/2014/main" id="{30D22C14-82E2-4194-910C-0E41F98126FC}"/>
                  </a:ext>
                </a:extLst>
              </p:cNvPr>
              <p:cNvSpPr>
                <a:spLocks noChangeShapeType="1"/>
              </p:cNvSpPr>
              <p:nvPr/>
            </p:nvSpPr>
            <p:spPr bwMode="auto">
              <a:xfrm>
                <a:off x="2126" y="2041"/>
                <a:ext cx="77" cy="0"/>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1" name="Line 557">
                <a:extLst>
                  <a:ext uri="{FF2B5EF4-FFF2-40B4-BE49-F238E27FC236}">
                    <a16:creationId xmlns:a16="http://schemas.microsoft.com/office/drawing/2014/main" id="{68D1CB75-3A0E-4A76-A976-748ABA1E48E0}"/>
                  </a:ext>
                </a:extLst>
              </p:cNvPr>
              <p:cNvSpPr>
                <a:spLocks noChangeShapeType="1"/>
              </p:cNvSpPr>
              <p:nvPr/>
            </p:nvSpPr>
            <p:spPr bwMode="auto">
              <a:xfrm>
                <a:off x="2126" y="2000"/>
                <a:ext cx="77"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2" name="Line 558">
                <a:extLst>
                  <a:ext uri="{FF2B5EF4-FFF2-40B4-BE49-F238E27FC236}">
                    <a16:creationId xmlns:a16="http://schemas.microsoft.com/office/drawing/2014/main" id="{AFEC686E-CB09-4396-9F71-FF084839F79F}"/>
                  </a:ext>
                </a:extLst>
              </p:cNvPr>
              <p:cNvSpPr>
                <a:spLocks noChangeShapeType="1"/>
              </p:cNvSpPr>
              <p:nvPr/>
            </p:nvSpPr>
            <p:spPr bwMode="auto">
              <a:xfrm flipV="1">
                <a:off x="2126" y="2000"/>
                <a:ext cx="77"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3" name="Line 559">
                <a:extLst>
                  <a:ext uri="{FF2B5EF4-FFF2-40B4-BE49-F238E27FC236}">
                    <a16:creationId xmlns:a16="http://schemas.microsoft.com/office/drawing/2014/main" id="{AD74A52E-7AE7-4334-A9B6-A9C08BAE18E1}"/>
                  </a:ext>
                </a:extLst>
              </p:cNvPr>
              <p:cNvSpPr>
                <a:spLocks noChangeShapeType="1"/>
              </p:cNvSpPr>
              <p:nvPr/>
            </p:nvSpPr>
            <p:spPr bwMode="auto">
              <a:xfrm flipV="1">
                <a:off x="2480" y="1891"/>
                <a:ext cx="0" cy="77"/>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4" name="Line 560">
                <a:extLst>
                  <a:ext uri="{FF2B5EF4-FFF2-40B4-BE49-F238E27FC236}">
                    <a16:creationId xmlns:a16="http://schemas.microsoft.com/office/drawing/2014/main" id="{24670139-9E59-4B0D-AB13-7D3EE7A6DAFB}"/>
                  </a:ext>
                </a:extLst>
              </p:cNvPr>
              <p:cNvSpPr>
                <a:spLocks noChangeShapeType="1"/>
              </p:cNvSpPr>
              <p:nvPr/>
            </p:nvSpPr>
            <p:spPr bwMode="auto">
              <a:xfrm>
                <a:off x="2439" y="1927"/>
                <a:ext cx="78" cy="0"/>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5" name="Line 561">
                <a:extLst>
                  <a:ext uri="{FF2B5EF4-FFF2-40B4-BE49-F238E27FC236}">
                    <a16:creationId xmlns:a16="http://schemas.microsoft.com/office/drawing/2014/main" id="{E0506051-A089-4533-AD1A-272431A902F7}"/>
                  </a:ext>
                </a:extLst>
              </p:cNvPr>
              <p:cNvSpPr>
                <a:spLocks noChangeShapeType="1"/>
              </p:cNvSpPr>
              <p:nvPr/>
            </p:nvSpPr>
            <p:spPr bwMode="auto">
              <a:xfrm>
                <a:off x="2439" y="1891"/>
                <a:ext cx="78" cy="77"/>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6" name="Line 562">
                <a:extLst>
                  <a:ext uri="{FF2B5EF4-FFF2-40B4-BE49-F238E27FC236}">
                    <a16:creationId xmlns:a16="http://schemas.microsoft.com/office/drawing/2014/main" id="{53B743EF-EC2A-4B2E-BBC2-D8F093F5EB33}"/>
                  </a:ext>
                </a:extLst>
              </p:cNvPr>
              <p:cNvSpPr>
                <a:spLocks noChangeShapeType="1"/>
              </p:cNvSpPr>
              <p:nvPr/>
            </p:nvSpPr>
            <p:spPr bwMode="auto">
              <a:xfrm flipV="1">
                <a:off x="2439" y="1891"/>
                <a:ext cx="78" cy="77"/>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7" name="Line 563">
                <a:extLst>
                  <a:ext uri="{FF2B5EF4-FFF2-40B4-BE49-F238E27FC236}">
                    <a16:creationId xmlns:a16="http://schemas.microsoft.com/office/drawing/2014/main" id="{4FBF98BB-ECC6-428D-AC34-A90541B95769}"/>
                  </a:ext>
                </a:extLst>
              </p:cNvPr>
              <p:cNvSpPr>
                <a:spLocks noChangeShapeType="1"/>
              </p:cNvSpPr>
              <p:nvPr/>
            </p:nvSpPr>
            <p:spPr bwMode="auto">
              <a:xfrm flipV="1">
                <a:off x="2539" y="1886"/>
                <a:ext cx="0"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8" name="Line 564">
                <a:extLst>
                  <a:ext uri="{FF2B5EF4-FFF2-40B4-BE49-F238E27FC236}">
                    <a16:creationId xmlns:a16="http://schemas.microsoft.com/office/drawing/2014/main" id="{E0CF4319-A312-4948-9B4F-91880749461D}"/>
                  </a:ext>
                </a:extLst>
              </p:cNvPr>
              <p:cNvSpPr>
                <a:spLocks noChangeShapeType="1"/>
              </p:cNvSpPr>
              <p:nvPr/>
            </p:nvSpPr>
            <p:spPr bwMode="auto">
              <a:xfrm>
                <a:off x="2503" y="1923"/>
                <a:ext cx="77" cy="0"/>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9" name="Line 565">
                <a:extLst>
                  <a:ext uri="{FF2B5EF4-FFF2-40B4-BE49-F238E27FC236}">
                    <a16:creationId xmlns:a16="http://schemas.microsoft.com/office/drawing/2014/main" id="{4C1346B1-9AC6-40A1-9AC1-61D9334A787B}"/>
                  </a:ext>
                </a:extLst>
              </p:cNvPr>
              <p:cNvSpPr>
                <a:spLocks noChangeShapeType="1"/>
              </p:cNvSpPr>
              <p:nvPr/>
            </p:nvSpPr>
            <p:spPr bwMode="auto">
              <a:xfrm>
                <a:off x="2503" y="1886"/>
                <a:ext cx="77"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0" name="Line 566">
                <a:extLst>
                  <a:ext uri="{FF2B5EF4-FFF2-40B4-BE49-F238E27FC236}">
                    <a16:creationId xmlns:a16="http://schemas.microsoft.com/office/drawing/2014/main" id="{797C7FB8-81EA-45D2-A443-73496E15CDF3}"/>
                  </a:ext>
                </a:extLst>
              </p:cNvPr>
              <p:cNvSpPr>
                <a:spLocks noChangeShapeType="1"/>
              </p:cNvSpPr>
              <p:nvPr/>
            </p:nvSpPr>
            <p:spPr bwMode="auto">
              <a:xfrm flipV="1">
                <a:off x="2503" y="1886"/>
                <a:ext cx="77"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1" name="Freeform 567">
                <a:extLst>
                  <a:ext uri="{FF2B5EF4-FFF2-40B4-BE49-F238E27FC236}">
                    <a16:creationId xmlns:a16="http://schemas.microsoft.com/office/drawing/2014/main" id="{F3A89C79-A963-4C47-ABA9-9BE84B83E122}"/>
                  </a:ext>
                </a:extLst>
              </p:cNvPr>
              <p:cNvSpPr>
                <a:spLocks/>
              </p:cNvSpPr>
              <p:nvPr/>
            </p:nvSpPr>
            <p:spPr bwMode="auto">
              <a:xfrm>
                <a:off x="1094" y="1923"/>
                <a:ext cx="1445" cy="588"/>
              </a:xfrm>
              <a:custGeom>
                <a:avLst/>
                <a:gdLst>
                  <a:gd name="T0" fmla="*/ 0 w 1445"/>
                  <a:gd name="T1" fmla="*/ 588 h 588"/>
                  <a:gd name="T2" fmla="*/ 314 w 1445"/>
                  <a:gd name="T3" fmla="*/ 442 h 588"/>
                  <a:gd name="T4" fmla="*/ 691 w 1445"/>
                  <a:gd name="T5" fmla="*/ 269 h 588"/>
                  <a:gd name="T6" fmla="*/ 1068 w 1445"/>
                  <a:gd name="T7" fmla="*/ 132 h 588"/>
                  <a:gd name="T8" fmla="*/ 1386 w 1445"/>
                  <a:gd name="T9" fmla="*/ 27 h 588"/>
                  <a:gd name="T10" fmla="*/ 1445 w 1445"/>
                  <a:gd name="T11" fmla="*/ 0 h 588"/>
                </a:gdLst>
                <a:ahLst/>
                <a:cxnLst>
                  <a:cxn ang="0">
                    <a:pos x="T0" y="T1"/>
                  </a:cxn>
                  <a:cxn ang="0">
                    <a:pos x="T2" y="T3"/>
                  </a:cxn>
                  <a:cxn ang="0">
                    <a:pos x="T4" y="T5"/>
                  </a:cxn>
                  <a:cxn ang="0">
                    <a:pos x="T6" y="T7"/>
                  </a:cxn>
                  <a:cxn ang="0">
                    <a:pos x="T8" y="T9"/>
                  </a:cxn>
                  <a:cxn ang="0">
                    <a:pos x="T10" y="T11"/>
                  </a:cxn>
                </a:cxnLst>
                <a:rect l="0" t="0" r="r" b="b"/>
                <a:pathLst>
                  <a:path w="1445" h="588">
                    <a:moveTo>
                      <a:pt x="0" y="588"/>
                    </a:moveTo>
                    <a:lnTo>
                      <a:pt x="314" y="442"/>
                    </a:lnTo>
                    <a:lnTo>
                      <a:pt x="691" y="269"/>
                    </a:lnTo>
                    <a:lnTo>
                      <a:pt x="1068" y="132"/>
                    </a:lnTo>
                    <a:lnTo>
                      <a:pt x="1386" y="27"/>
                    </a:lnTo>
                    <a:lnTo>
                      <a:pt x="1445" y="0"/>
                    </a:lnTo>
                  </a:path>
                </a:pathLst>
              </a:custGeom>
              <a:noFill/>
              <a:ln w="22225" cap="flat">
                <a:solidFill>
                  <a:srgbClr val="8C009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2" name="Rectangle 568">
                <a:extLst>
                  <a:ext uri="{FF2B5EF4-FFF2-40B4-BE49-F238E27FC236}">
                    <a16:creationId xmlns:a16="http://schemas.microsoft.com/office/drawing/2014/main" id="{4AC48197-0166-4196-9A02-4C2677264796}"/>
                  </a:ext>
                </a:extLst>
              </p:cNvPr>
              <p:cNvSpPr>
                <a:spLocks noChangeArrowheads="1"/>
              </p:cNvSpPr>
              <p:nvPr/>
            </p:nvSpPr>
            <p:spPr bwMode="auto">
              <a:xfrm>
                <a:off x="1053" y="2470"/>
                <a:ext cx="82" cy="7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3" name="Rectangle 569">
                <a:extLst>
                  <a:ext uri="{FF2B5EF4-FFF2-40B4-BE49-F238E27FC236}">
                    <a16:creationId xmlns:a16="http://schemas.microsoft.com/office/drawing/2014/main" id="{312406EC-A914-4CB5-B579-A88357A35F60}"/>
                  </a:ext>
                </a:extLst>
              </p:cNvPr>
              <p:cNvSpPr>
                <a:spLocks noChangeArrowheads="1"/>
              </p:cNvSpPr>
              <p:nvPr/>
            </p:nvSpPr>
            <p:spPr bwMode="auto">
              <a:xfrm>
                <a:off x="1371" y="2324"/>
                <a:ext cx="77" cy="7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4" name="Rectangle 570">
                <a:extLst>
                  <a:ext uri="{FF2B5EF4-FFF2-40B4-BE49-F238E27FC236}">
                    <a16:creationId xmlns:a16="http://schemas.microsoft.com/office/drawing/2014/main" id="{7BF360CA-2816-44EB-A7CB-3240F7AB0776}"/>
                  </a:ext>
                </a:extLst>
              </p:cNvPr>
              <p:cNvSpPr>
                <a:spLocks noChangeArrowheads="1"/>
              </p:cNvSpPr>
              <p:nvPr/>
            </p:nvSpPr>
            <p:spPr bwMode="auto">
              <a:xfrm>
                <a:off x="1748" y="2155"/>
                <a:ext cx="78" cy="7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5" name="Rectangle 571">
                <a:extLst>
                  <a:ext uri="{FF2B5EF4-FFF2-40B4-BE49-F238E27FC236}">
                    <a16:creationId xmlns:a16="http://schemas.microsoft.com/office/drawing/2014/main" id="{3F1A190A-0EBD-4FE5-98E1-F8DCC1307E39}"/>
                  </a:ext>
                </a:extLst>
              </p:cNvPr>
              <p:cNvSpPr>
                <a:spLocks noChangeArrowheads="1"/>
              </p:cNvSpPr>
              <p:nvPr/>
            </p:nvSpPr>
            <p:spPr bwMode="auto">
              <a:xfrm>
                <a:off x="2126" y="2014"/>
                <a:ext cx="77" cy="77"/>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6" name="Rectangle 572">
                <a:extLst>
                  <a:ext uri="{FF2B5EF4-FFF2-40B4-BE49-F238E27FC236}">
                    <a16:creationId xmlns:a16="http://schemas.microsoft.com/office/drawing/2014/main" id="{383D2271-AD24-4D51-A480-A4841FA8FACA}"/>
                  </a:ext>
                </a:extLst>
              </p:cNvPr>
              <p:cNvSpPr>
                <a:spLocks noChangeArrowheads="1"/>
              </p:cNvSpPr>
              <p:nvPr/>
            </p:nvSpPr>
            <p:spPr bwMode="auto">
              <a:xfrm>
                <a:off x="2439" y="1909"/>
                <a:ext cx="78" cy="82"/>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7" name="Rectangle 573">
                <a:extLst>
                  <a:ext uri="{FF2B5EF4-FFF2-40B4-BE49-F238E27FC236}">
                    <a16:creationId xmlns:a16="http://schemas.microsoft.com/office/drawing/2014/main" id="{C70C1BDC-0907-4807-B549-585602EB4025}"/>
                  </a:ext>
                </a:extLst>
              </p:cNvPr>
              <p:cNvSpPr>
                <a:spLocks noChangeArrowheads="1"/>
              </p:cNvSpPr>
              <p:nvPr/>
            </p:nvSpPr>
            <p:spPr bwMode="auto">
              <a:xfrm>
                <a:off x="2503" y="1886"/>
                <a:ext cx="77" cy="7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8" name="Freeform 574">
                <a:extLst>
                  <a:ext uri="{FF2B5EF4-FFF2-40B4-BE49-F238E27FC236}">
                    <a16:creationId xmlns:a16="http://schemas.microsoft.com/office/drawing/2014/main" id="{2D6C13F1-9F63-4A88-8C01-95E7914A934C}"/>
                  </a:ext>
                </a:extLst>
              </p:cNvPr>
              <p:cNvSpPr>
                <a:spLocks/>
              </p:cNvSpPr>
              <p:nvPr/>
            </p:nvSpPr>
            <p:spPr bwMode="auto">
              <a:xfrm>
                <a:off x="1094" y="1544"/>
                <a:ext cx="1445" cy="1013"/>
              </a:xfrm>
              <a:custGeom>
                <a:avLst/>
                <a:gdLst>
                  <a:gd name="T0" fmla="*/ 0 w 1445"/>
                  <a:gd name="T1" fmla="*/ 0 h 1013"/>
                  <a:gd name="T2" fmla="*/ 0 w 1445"/>
                  <a:gd name="T3" fmla="*/ 1013 h 1013"/>
                  <a:gd name="T4" fmla="*/ 1445 w 1445"/>
                  <a:gd name="T5" fmla="*/ 1013 h 1013"/>
                </a:gdLst>
                <a:ahLst/>
                <a:cxnLst>
                  <a:cxn ang="0">
                    <a:pos x="T0" y="T1"/>
                  </a:cxn>
                  <a:cxn ang="0">
                    <a:pos x="T2" y="T3"/>
                  </a:cxn>
                  <a:cxn ang="0">
                    <a:pos x="T4" y="T5"/>
                  </a:cxn>
                </a:cxnLst>
                <a:rect l="0" t="0" r="r" b="b"/>
                <a:pathLst>
                  <a:path w="1445" h="1013">
                    <a:moveTo>
                      <a:pt x="0" y="0"/>
                    </a:moveTo>
                    <a:lnTo>
                      <a:pt x="0" y="1013"/>
                    </a:lnTo>
                    <a:lnTo>
                      <a:pt x="1445" y="1013"/>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9" name="Line 575">
                <a:extLst>
                  <a:ext uri="{FF2B5EF4-FFF2-40B4-BE49-F238E27FC236}">
                    <a16:creationId xmlns:a16="http://schemas.microsoft.com/office/drawing/2014/main" id="{A7D8505B-C44D-42E7-AEF6-A38A39177D7F}"/>
                  </a:ext>
                </a:extLst>
              </p:cNvPr>
              <p:cNvSpPr>
                <a:spLocks noChangeShapeType="1"/>
              </p:cNvSpPr>
              <p:nvPr/>
            </p:nvSpPr>
            <p:spPr bwMode="auto">
              <a:xfrm>
                <a:off x="3335" y="2557"/>
                <a:ext cx="32" cy="0"/>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0" name="Rectangle 576">
                <a:extLst>
                  <a:ext uri="{FF2B5EF4-FFF2-40B4-BE49-F238E27FC236}">
                    <a16:creationId xmlns:a16="http://schemas.microsoft.com/office/drawing/2014/main" id="{43A6D5F8-6297-4086-B2C3-E5E2FD5A03A0}"/>
                  </a:ext>
                </a:extLst>
              </p:cNvPr>
              <p:cNvSpPr>
                <a:spLocks noChangeArrowheads="1"/>
              </p:cNvSpPr>
              <p:nvPr/>
            </p:nvSpPr>
            <p:spPr bwMode="auto">
              <a:xfrm>
                <a:off x="3176" y="2452"/>
                <a:ext cx="17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01" name="Line 577">
                <a:extLst>
                  <a:ext uri="{FF2B5EF4-FFF2-40B4-BE49-F238E27FC236}">
                    <a16:creationId xmlns:a16="http://schemas.microsoft.com/office/drawing/2014/main" id="{0F9BE771-764D-4B60-8F2A-48EC8672B1E0}"/>
                  </a:ext>
                </a:extLst>
              </p:cNvPr>
              <p:cNvSpPr>
                <a:spLocks noChangeShapeType="1"/>
              </p:cNvSpPr>
              <p:nvPr/>
            </p:nvSpPr>
            <p:spPr bwMode="auto">
              <a:xfrm>
                <a:off x="3335" y="2301"/>
                <a:ext cx="32" cy="0"/>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2" name="Rectangle 578">
                <a:extLst>
                  <a:ext uri="{FF2B5EF4-FFF2-40B4-BE49-F238E27FC236}">
                    <a16:creationId xmlns:a16="http://schemas.microsoft.com/office/drawing/2014/main" id="{BA382ABE-9687-49A8-ACF8-C02F3CE356F3}"/>
                  </a:ext>
                </a:extLst>
              </p:cNvPr>
              <p:cNvSpPr>
                <a:spLocks noChangeArrowheads="1"/>
              </p:cNvSpPr>
              <p:nvPr/>
            </p:nvSpPr>
            <p:spPr bwMode="auto">
              <a:xfrm>
                <a:off x="3099" y="2197"/>
                <a:ext cx="25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40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03" name="Line 579">
                <a:extLst>
                  <a:ext uri="{FF2B5EF4-FFF2-40B4-BE49-F238E27FC236}">
                    <a16:creationId xmlns:a16="http://schemas.microsoft.com/office/drawing/2014/main" id="{F70E6297-9538-4E6D-922E-B3708B082E8D}"/>
                  </a:ext>
                </a:extLst>
              </p:cNvPr>
              <p:cNvSpPr>
                <a:spLocks noChangeShapeType="1"/>
              </p:cNvSpPr>
              <p:nvPr/>
            </p:nvSpPr>
            <p:spPr bwMode="auto">
              <a:xfrm>
                <a:off x="3335" y="2050"/>
                <a:ext cx="32" cy="0"/>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4" name="Rectangle 580">
                <a:extLst>
                  <a:ext uri="{FF2B5EF4-FFF2-40B4-BE49-F238E27FC236}">
                    <a16:creationId xmlns:a16="http://schemas.microsoft.com/office/drawing/2014/main" id="{D020F6F7-05D1-46BE-9C9C-84CB959087FD}"/>
                  </a:ext>
                </a:extLst>
              </p:cNvPr>
              <p:cNvSpPr>
                <a:spLocks noChangeArrowheads="1"/>
              </p:cNvSpPr>
              <p:nvPr/>
            </p:nvSpPr>
            <p:spPr bwMode="auto">
              <a:xfrm>
                <a:off x="3099" y="1946"/>
                <a:ext cx="25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80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05" name="Line 581">
                <a:extLst>
                  <a:ext uri="{FF2B5EF4-FFF2-40B4-BE49-F238E27FC236}">
                    <a16:creationId xmlns:a16="http://schemas.microsoft.com/office/drawing/2014/main" id="{11CB561B-79C5-481A-9D9C-1CC0FBD21127}"/>
                  </a:ext>
                </a:extLst>
              </p:cNvPr>
              <p:cNvSpPr>
                <a:spLocks noChangeShapeType="1"/>
              </p:cNvSpPr>
              <p:nvPr/>
            </p:nvSpPr>
            <p:spPr bwMode="auto">
              <a:xfrm>
                <a:off x="3335" y="1795"/>
                <a:ext cx="32" cy="0"/>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6" name="Rectangle 582">
                <a:extLst>
                  <a:ext uri="{FF2B5EF4-FFF2-40B4-BE49-F238E27FC236}">
                    <a16:creationId xmlns:a16="http://schemas.microsoft.com/office/drawing/2014/main" id="{FBA8D5D1-4A97-4699-A8E2-0D469BE505F4}"/>
                  </a:ext>
                </a:extLst>
              </p:cNvPr>
              <p:cNvSpPr>
                <a:spLocks noChangeArrowheads="1"/>
              </p:cNvSpPr>
              <p:nvPr/>
            </p:nvSpPr>
            <p:spPr bwMode="auto">
              <a:xfrm>
                <a:off x="3017" y="1690"/>
                <a:ext cx="34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120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07" name="Line 583">
                <a:extLst>
                  <a:ext uri="{FF2B5EF4-FFF2-40B4-BE49-F238E27FC236}">
                    <a16:creationId xmlns:a16="http://schemas.microsoft.com/office/drawing/2014/main" id="{89CC6980-9759-4604-8A77-BDCC5FB68C67}"/>
                  </a:ext>
                </a:extLst>
              </p:cNvPr>
              <p:cNvSpPr>
                <a:spLocks noChangeShapeType="1"/>
              </p:cNvSpPr>
              <p:nvPr/>
            </p:nvSpPr>
            <p:spPr bwMode="auto">
              <a:xfrm>
                <a:off x="3335" y="1544"/>
                <a:ext cx="32" cy="0"/>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8" name="Rectangle 584">
                <a:extLst>
                  <a:ext uri="{FF2B5EF4-FFF2-40B4-BE49-F238E27FC236}">
                    <a16:creationId xmlns:a16="http://schemas.microsoft.com/office/drawing/2014/main" id="{230739DD-D285-4F04-B821-4B36DC1FEBFB}"/>
                  </a:ext>
                </a:extLst>
              </p:cNvPr>
              <p:cNvSpPr>
                <a:spLocks noChangeArrowheads="1"/>
              </p:cNvSpPr>
              <p:nvPr/>
            </p:nvSpPr>
            <p:spPr bwMode="auto">
              <a:xfrm>
                <a:off x="3017" y="1439"/>
                <a:ext cx="34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160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09" name="Line 585">
                <a:extLst>
                  <a:ext uri="{FF2B5EF4-FFF2-40B4-BE49-F238E27FC236}">
                    <a16:creationId xmlns:a16="http://schemas.microsoft.com/office/drawing/2014/main" id="{4D347A67-609A-42C7-8E16-C7E6AD392CD0}"/>
                  </a:ext>
                </a:extLst>
              </p:cNvPr>
              <p:cNvSpPr>
                <a:spLocks noChangeShapeType="1"/>
              </p:cNvSpPr>
              <p:nvPr/>
            </p:nvSpPr>
            <p:spPr bwMode="auto">
              <a:xfrm flipV="1">
                <a:off x="3335" y="2525"/>
                <a:ext cx="0" cy="32"/>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0" name="Rectangle 586">
                <a:extLst>
                  <a:ext uri="{FF2B5EF4-FFF2-40B4-BE49-F238E27FC236}">
                    <a16:creationId xmlns:a16="http://schemas.microsoft.com/office/drawing/2014/main" id="{7966C48A-68C5-4070-838C-EE3EA8E03BCE}"/>
                  </a:ext>
                </a:extLst>
              </p:cNvPr>
              <p:cNvSpPr>
                <a:spLocks noChangeArrowheads="1"/>
              </p:cNvSpPr>
              <p:nvPr/>
            </p:nvSpPr>
            <p:spPr bwMode="auto">
              <a:xfrm>
                <a:off x="3276" y="2552"/>
                <a:ext cx="17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11" name="Line 587">
                <a:extLst>
                  <a:ext uri="{FF2B5EF4-FFF2-40B4-BE49-F238E27FC236}">
                    <a16:creationId xmlns:a16="http://schemas.microsoft.com/office/drawing/2014/main" id="{7524C7F7-00E3-4ABC-92C8-48EA7F829A5B}"/>
                  </a:ext>
                </a:extLst>
              </p:cNvPr>
              <p:cNvSpPr>
                <a:spLocks noChangeShapeType="1"/>
              </p:cNvSpPr>
              <p:nvPr/>
            </p:nvSpPr>
            <p:spPr bwMode="auto">
              <a:xfrm flipV="1">
                <a:off x="3649" y="2525"/>
                <a:ext cx="0" cy="32"/>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2" name="Rectangle 588">
                <a:extLst>
                  <a:ext uri="{FF2B5EF4-FFF2-40B4-BE49-F238E27FC236}">
                    <a16:creationId xmlns:a16="http://schemas.microsoft.com/office/drawing/2014/main" id="{486E70A6-9400-4519-B4F0-6268F3F3485D}"/>
                  </a:ext>
                </a:extLst>
              </p:cNvPr>
              <p:cNvSpPr>
                <a:spLocks noChangeArrowheads="1"/>
              </p:cNvSpPr>
              <p:nvPr/>
            </p:nvSpPr>
            <p:spPr bwMode="auto">
              <a:xfrm>
                <a:off x="3590" y="2552"/>
                <a:ext cx="17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6</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13" name="Line 589">
                <a:extLst>
                  <a:ext uri="{FF2B5EF4-FFF2-40B4-BE49-F238E27FC236}">
                    <a16:creationId xmlns:a16="http://schemas.microsoft.com/office/drawing/2014/main" id="{B9DDA134-13BB-40DA-8C3F-3A832592AE2A}"/>
                  </a:ext>
                </a:extLst>
              </p:cNvPr>
              <p:cNvSpPr>
                <a:spLocks noChangeShapeType="1"/>
              </p:cNvSpPr>
              <p:nvPr/>
            </p:nvSpPr>
            <p:spPr bwMode="auto">
              <a:xfrm flipV="1">
                <a:off x="4026" y="2525"/>
                <a:ext cx="0" cy="32"/>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4" name="Rectangle 590">
                <a:extLst>
                  <a:ext uri="{FF2B5EF4-FFF2-40B4-BE49-F238E27FC236}">
                    <a16:creationId xmlns:a16="http://schemas.microsoft.com/office/drawing/2014/main" id="{067D96B1-6554-4E68-A2AD-494601CB7157}"/>
                  </a:ext>
                </a:extLst>
              </p:cNvPr>
              <p:cNvSpPr>
                <a:spLocks noChangeArrowheads="1"/>
              </p:cNvSpPr>
              <p:nvPr/>
            </p:nvSpPr>
            <p:spPr bwMode="auto">
              <a:xfrm>
                <a:off x="3926" y="2552"/>
                <a:ext cx="25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12</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15" name="Line 591">
                <a:extLst>
                  <a:ext uri="{FF2B5EF4-FFF2-40B4-BE49-F238E27FC236}">
                    <a16:creationId xmlns:a16="http://schemas.microsoft.com/office/drawing/2014/main" id="{9292DEB0-5117-4C44-8FFB-339924722CA6}"/>
                  </a:ext>
                </a:extLst>
              </p:cNvPr>
              <p:cNvSpPr>
                <a:spLocks noChangeShapeType="1"/>
              </p:cNvSpPr>
              <p:nvPr/>
            </p:nvSpPr>
            <p:spPr bwMode="auto">
              <a:xfrm flipV="1">
                <a:off x="4403" y="2525"/>
                <a:ext cx="0" cy="32"/>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6" name="Rectangle 592">
                <a:extLst>
                  <a:ext uri="{FF2B5EF4-FFF2-40B4-BE49-F238E27FC236}">
                    <a16:creationId xmlns:a16="http://schemas.microsoft.com/office/drawing/2014/main" id="{63EF85D2-7A8C-4EE1-ACC8-B4295EF9544F}"/>
                  </a:ext>
                </a:extLst>
              </p:cNvPr>
              <p:cNvSpPr>
                <a:spLocks noChangeArrowheads="1"/>
              </p:cNvSpPr>
              <p:nvPr/>
            </p:nvSpPr>
            <p:spPr bwMode="auto">
              <a:xfrm>
                <a:off x="4303" y="2552"/>
                <a:ext cx="25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18</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17" name="Line 593">
                <a:extLst>
                  <a:ext uri="{FF2B5EF4-FFF2-40B4-BE49-F238E27FC236}">
                    <a16:creationId xmlns:a16="http://schemas.microsoft.com/office/drawing/2014/main" id="{5EBA09FA-0C4B-453D-9C6F-306C6DC7492C}"/>
                  </a:ext>
                </a:extLst>
              </p:cNvPr>
              <p:cNvSpPr>
                <a:spLocks noChangeShapeType="1"/>
              </p:cNvSpPr>
              <p:nvPr/>
            </p:nvSpPr>
            <p:spPr bwMode="auto">
              <a:xfrm flipV="1">
                <a:off x="4781" y="2525"/>
                <a:ext cx="0" cy="32"/>
              </a:xfrm>
              <a:prstGeom prst="line">
                <a:avLst/>
              </a:prstGeom>
              <a:noFill/>
              <a:ln w="1428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8" name="Rectangle 594">
                <a:extLst>
                  <a:ext uri="{FF2B5EF4-FFF2-40B4-BE49-F238E27FC236}">
                    <a16:creationId xmlns:a16="http://schemas.microsoft.com/office/drawing/2014/main" id="{5AFD139D-D0AC-4A8C-BFFA-0556FEB0FAAB}"/>
                  </a:ext>
                </a:extLst>
              </p:cNvPr>
              <p:cNvSpPr>
                <a:spLocks noChangeArrowheads="1"/>
              </p:cNvSpPr>
              <p:nvPr/>
            </p:nvSpPr>
            <p:spPr bwMode="auto">
              <a:xfrm>
                <a:off x="4681" y="2552"/>
                <a:ext cx="25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24</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19" name="Freeform 595">
                <a:extLst>
                  <a:ext uri="{FF2B5EF4-FFF2-40B4-BE49-F238E27FC236}">
                    <a16:creationId xmlns:a16="http://schemas.microsoft.com/office/drawing/2014/main" id="{20C69DC5-CF91-45BB-8B9D-22BABB4F07F7}"/>
                  </a:ext>
                </a:extLst>
              </p:cNvPr>
              <p:cNvSpPr>
                <a:spLocks/>
              </p:cNvSpPr>
              <p:nvPr/>
            </p:nvSpPr>
            <p:spPr bwMode="auto">
              <a:xfrm>
                <a:off x="3335" y="1544"/>
                <a:ext cx="1446" cy="1013"/>
              </a:xfrm>
              <a:custGeom>
                <a:avLst/>
                <a:gdLst>
                  <a:gd name="T0" fmla="*/ 0 w 1446"/>
                  <a:gd name="T1" fmla="*/ 0 h 1013"/>
                  <a:gd name="T2" fmla="*/ 0 w 1446"/>
                  <a:gd name="T3" fmla="*/ 1013 h 1013"/>
                  <a:gd name="T4" fmla="*/ 1446 w 1446"/>
                  <a:gd name="T5" fmla="*/ 1013 h 1013"/>
                </a:gdLst>
                <a:ahLst/>
                <a:cxnLst>
                  <a:cxn ang="0">
                    <a:pos x="T0" y="T1"/>
                  </a:cxn>
                  <a:cxn ang="0">
                    <a:pos x="T2" y="T3"/>
                  </a:cxn>
                  <a:cxn ang="0">
                    <a:pos x="T4" y="T5"/>
                  </a:cxn>
                </a:cxnLst>
                <a:rect l="0" t="0" r="r" b="b"/>
                <a:pathLst>
                  <a:path w="1446" h="1013">
                    <a:moveTo>
                      <a:pt x="0" y="0"/>
                    </a:moveTo>
                    <a:lnTo>
                      <a:pt x="0" y="1013"/>
                    </a:lnTo>
                    <a:lnTo>
                      <a:pt x="1446" y="1013"/>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20" name="Rectangle 596">
                <a:extLst>
                  <a:ext uri="{FF2B5EF4-FFF2-40B4-BE49-F238E27FC236}">
                    <a16:creationId xmlns:a16="http://schemas.microsoft.com/office/drawing/2014/main" id="{C52E2282-CC93-4559-BF16-D87841203E02}"/>
                  </a:ext>
                </a:extLst>
              </p:cNvPr>
              <p:cNvSpPr>
                <a:spLocks noChangeArrowheads="1"/>
              </p:cNvSpPr>
              <p:nvPr/>
            </p:nvSpPr>
            <p:spPr bwMode="auto">
              <a:xfrm rot="16200000">
                <a:off x="2451" y="1852"/>
                <a:ext cx="90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kCommits/s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21" name="Rectangle 597">
                <a:extLst>
                  <a:ext uri="{FF2B5EF4-FFF2-40B4-BE49-F238E27FC236}">
                    <a16:creationId xmlns:a16="http://schemas.microsoft.com/office/drawing/2014/main" id="{43A1AF10-54AD-4626-81F9-31DA11D7AF34}"/>
                  </a:ext>
                </a:extLst>
              </p:cNvPr>
              <p:cNvSpPr>
                <a:spLocks noChangeArrowheads="1"/>
              </p:cNvSpPr>
              <p:nvPr/>
            </p:nvSpPr>
            <p:spPr bwMode="auto">
              <a:xfrm>
                <a:off x="3799" y="2735"/>
                <a:ext cx="63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Threads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22" name="Freeform 598">
                <a:extLst>
                  <a:ext uri="{FF2B5EF4-FFF2-40B4-BE49-F238E27FC236}">
                    <a16:creationId xmlns:a16="http://schemas.microsoft.com/office/drawing/2014/main" id="{E37E7E86-8622-4141-8871-B6E27AB7D0EE}"/>
                  </a:ext>
                </a:extLst>
              </p:cNvPr>
              <p:cNvSpPr>
                <a:spLocks/>
              </p:cNvSpPr>
              <p:nvPr/>
            </p:nvSpPr>
            <p:spPr bwMode="auto">
              <a:xfrm>
                <a:off x="3335" y="1603"/>
                <a:ext cx="1446" cy="876"/>
              </a:xfrm>
              <a:custGeom>
                <a:avLst/>
                <a:gdLst>
                  <a:gd name="T0" fmla="*/ 0 w 1446"/>
                  <a:gd name="T1" fmla="*/ 876 h 876"/>
                  <a:gd name="T2" fmla="*/ 314 w 1446"/>
                  <a:gd name="T3" fmla="*/ 589 h 876"/>
                  <a:gd name="T4" fmla="*/ 691 w 1446"/>
                  <a:gd name="T5" fmla="*/ 292 h 876"/>
                  <a:gd name="T6" fmla="*/ 1068 w 1446"/>
                  <a:gd name="T7" fmla="*/ 78 h 876"/>
                  <a:gd name="T8" fmla="*/ 1386 w 1446"/>
                  <a:gd name="T9" fmla="*/ 0 h 876"/>
                  <a:gd name="T10" fmla="*/ 1446 w 1446"/>
                  <a:gd name="T11" fmla="*/ 9 h 876"/>
                </a:gdLst>
                <a:ahLst/>
                <a:cxnLst>
                  <a:cxn ang="0">
                    <a:pos x="T0" y="T1"/>
                  </a:cxn>
                  <a:cxn ang="0">
                    <a:pos x="T2" y="T3"/>
                  </a:cxn>
                  <a:cxn ang="0">
                    <a:pos x="T4" y="T5"/>
                  </a:cxn>
                  <a:cxn ang="0">
                    <a:pos x="T6" y="T7"/>
                  </a:cxn>
                  <a:cxn ang="0">
                    <a:pos x="T8" y="T9"/>
                  </a:cxn>
                  <a:cxn ang="0">
                    <a:pos x="T10" y="T11"/>
                  </a:cxn>
                </a:cxnLst>
                <a:rect l="0" t="0" r="r" b="b"/>
                <a:pathLst>
                  <a:path w="1446" h="876">
                    <a:moveTo>
                      <a:pt x="0" y="876"/>
                    </a:moveTo>
                    <a:lnTo>
                      <a:pt x="314" y="589"/>
                    </a:lnTo>
                    <a:lnTo>
                      <a:pt x="691" y="292"/>
                    </a:lnTo>
                    <a:lnTo>
                      <a:pt x="1068" y="78"/>
                    </a:lnTo>
                    <a:lnTo>
                      <a:pt x="1386" y="0"/>
                    </a:lnTo>
                    <a:lnTo>
                      <a:pt x="1446" y="9"/>
                    </a:lnTo>
                  </a:path>
                </a:pathLst>
              </a:custGeom>
              <a:noFill/>
              <a:ln w="22225" cap="flat">
                <a:solidFill>
                  <a:srgbClr val="2673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23" name="Line 599">
                <a:extLst>
                  <a:ext uri="{FF2B5EF4-FFF2-40B4-BE49-F238E27FC236}">
                    <a16:creationId xmlns:a16="http://schemas.microsoft.com/office/drawing/2014/main" id="{B3A4C6D1-7DF5-497D-809B-99DD9F9A95EA}"/>
                  </a:ext>
                </a:extLst>
              </p:cNvPr>
              <p:cNvSpPr>
                <a:spLocks noChangeShapeType="1"/>
              </p:cNvSpPr>
              <p:nvPr/>
            </p:nvSpPr>
            <p:spPr bwMode="auto">
              <a:xfrm flipV="1">
                <a:off x="3335" y="2438"/>
                <a:ext cx="0" cy="78"/>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24" name="Line 600">
                <a:extLst>
                  <a:ext uri="{FF2B5EF4-FFF2-40B4-BE49-F238E27FC236}">
                    <a16:creationId xmlns:a16="http://schemas.microsoft.com/office/drawing/2014/main" id="{4B4307C0-0EF2-4F5F-B676-A1462C3A40E0}"/>
                  </a:ext>
                </a:extLst>
              </p:cNvPr>
              <p:cNvSpPr>
                <a:spLocks noChangeShapeType="1"/>
              </p:cNvSpPr>
              <p:nvPr/>
            </p:nvSpPr>
            <p:spPr bwMode="auto">
              <a:xfrm>
                <a:off x="3294" y="2479"/>
                <a:ext cx="77" cy="0"/>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25" name="Line 601">
                <a:extLst>
                  <a:ext uri="{FF2B5EF4-FFF2-40B4-BE49-F238E27FC236}">
                    <a16:creationId xmlns:a16="http://schemas.microsoft.com/office/drawing/2014/main" id="{65D90585-03B0-428B-AA8B-7B4777955047}"/>
                  </a:ext>
                </a:extLst>
              </p:cNvPr>
              <p:cNvSpPr>
                <a:spLocks noChangeShapeType="1"/>
              </p:cNvSpPr>
              <p:nvPr/>
            </p:nvSpPr>
            <p:spPr bwMode="auto">
              <a:xfrm flipV="1">
                <a:off x="3649" y="2155"/>
                <a:ext cx="0" cy="78"/>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26" name="Line 602">
                <a:extLst>
                  <a:ext uri="{FF2B5EF4-FFF2-40B4-BE49-F238E27FC236}">
                    <a16:creationId xmlns:a16="http://schemas.microsoft.com/office/drawing/2014/main" id="{ED822583-25F0-45F0-8B38-392B367B7E6D}"/>
                  </a:ext>
                </a:extLst>
              </p:cNvPr>
              <p:cNvSpPr>
                <a:spLocks noChangeShapeType="1"/>
              </p:cNvSpPr>
              <p:nvPr/>
            </p:nvSpPr>
            <p:spPr bwMode="auto">
              <a:xfrm>
                <a:off x="3612" y="2192"/>
                <a:ext cx="78" cy="0"/>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27" name="Line 603">
                <a:extLst>
                  <a:ext uri="{FF2B5EF4-FFF2-40B4-BE49-F238E27FC236}">
                    <a16:creationId xmlns:a16="http://schemas.microsoft.com/office/drawing/2014/main" id="{09D89C5A-4C4B-4DCF-B5AE-819C1C7B9646}"/>
                  </a:ext>
                </a:extLst>
              </p:cNvPr>
              <p:cNvSpPr>
                <a:spLocks noChangeShapeType="1"/>
              </p:cNvSpPr>
              <p:nvPr/>
            </p:nvSpPr>
            <p:spPr bwMode="auto">
              <a:xfrm flipV="1">
                <a:off x="4026" y="1859"/>
                <a:ext cx="0" cy="77"/>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28" name="Line 604">
                <a:extLst>
                  <a:ext uri="{FF2B5EF4-FFF2-40B4-BE49-F238E27FC236}">
                    <a16:creationId xmlns:a16="http://schemas.microsoft.com/office/drawing/2014/main" id="{CCE3FE6B-AAA5-4BCA-9BDE-6B2A082355A5}"/>
                  </a:ext>
                </a:extLst>
              </p:cNvPr>
              <p:cNvSpPr>
                <a:spLocks noChangeShapeType="1"/>
              </p:cNvSpPr>
              <p:nvPr/>
            </p:nvSpPr>
            <p:spPr bwMode="auto">
              <a:xfrm>
                <a:off x="3990" y="1895"/>
                <a:ext cx="77" cy="0"/>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29" name="Line 605">
                <a:extLst>
                  <a:ext uri="{FF2B5EF4-FFF2-40B4-BE49-F238E27FC236}">
                    <a16:creationId xmlns:a16="http://schemas.microsoft.com/office/drawing/2014/main" id="{E7152E90-2EB6-447C-8F7F-C9009C63B309}"/>
                  </a:ext>
                </a:extLst>
              </p:cNvPr>
              <p:cNvSpPr>
                <a:spLocks noChangeShapeType="1"/>
              </p:cNvSpPr>
              <p:nvPr/>
            </p:nvSpPr>
            <p:spPr bwMode="auto">
              <a:xfrm flipV="1">
                <a:off x="4403" y="1640"/>
                <a:ext cx="0" cy="82"/>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0" name="Line 606">
                <a:extLst>
                  <a:ext uri="{FF2B5EF4-FFF2-40B4-BE49-F238E27FC236}">
                    <a16:creationId xmlns:a16="http://schemas.microsoft.com/office/drawing/2014/main" id="{AAD04532-9740-4A44-8B6F-F9F50D1CB048}"/>
                  </a:ext>
                </a:extLst>
              </p:cNvPr>
              <p:cNvSpPr>
                <a:spLocks noChangeShapeType="1"/>
              </p:cNvSpPr>
              <p:nvPr/>
            </p:nvSpPr>
            <p:spPr bwMode="auto">
              <a:xfrm>
                <a:off x="4367" y="1681"/>
                <a:ext cx="77" cy="0"/>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1" name="Line 607">
                <a:extLst>
                  <a:ext uri="{FF2B5EF4-FFF2-40B4-BE49-F238E27FC236}">
                    <a16:creationId xmlns:a16="http://schemas.microsoft.com/office/drawing/2014/main" id="{29475844-8431-4CE6-8FA7-05F88EDC9AB2}"/>
                  </a:ext>
                </a:extLst>
              </p:cNvPr>
              <p:cNvSpPr>
                <a:spLocks noChangeShapeType="1"/>
              </p:cNvSpPr>
              <p:nvPr/>
            </p:nvSpPr>
            <p:spPr bwMode="auto">
              <a:xfrm flipV="1">
                <a:off x="4721" y="1567"/>
                <a:ext cx="0" cy="77"/>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2" name="Line 608">
                <a:extLst>
                  <a:ext uri="{FF2B5EF4-FFF2-40B4-BE49-F238E27FC236}">
                    <a16:creationId xmlns:a16="http://schemas.microsoft.com/office/drawing/2014/main" id="{5E87548A-9336-4B4B-8484-5CA9F182F62B}"/>
                  </a:ext>
                </a:extLst>
              </p:cNvPr>
              <p:cNvSpPr>
                <a:spLocks noChangeShapeType="1"/>
              </p:cNvSpPr>
              <p:nvPr/>
            </p:nvSpPr>
            <p:spPr bwMode="auto">
              <a:xfrm>
                <a:off x="4681" y="1603"/>
                <a:ext cx="77" cy="0"/>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3" name="Line 609">
                <a:extLst>
                  <a:ext uri="{FF2B5EF4-FFF2-40B4-BE49-F238E27FC236}">
                    <a16:creationId xmlns:a16="http://schemas.microsoft.com/office/drawing/2014/main" id="{DD17D57A-9729-4F43-A09E-34039D503851}"/>
                  </a:ext>
                </a:extLst>
              </p:cNvPr>
              <p:cNvSpPr>
                <a:spLocks noChangeShapeType="1"/>
              </p:cNvSpPr>
              <p:nvPr/>
            </p:nvSpPr>
            <p:spPr bwMode="auto">
              <a:xfrm flipV="1">
                <a:off x="4781" y="1576"/>
                <a:ext cx="0" cy="77"/>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4" name="Line 610">
                <a:extLst>
                  <a:ext uri="{FF2B5EF4-FFF2-40B4-BE49-F238E27FC236}">
                    <a16:creationId xmlns:a16="http://schemas.microsoft.com/office/drawing/2014/main" id="{E00DCF05-DA70-4631-9F36-E143966E70E0}"/>
                  </a:ext>
                </a:extLst>
              </p:cNvPr>
              <p:cNvSpPr>
                <a:spLocks noChangeShapeType="1"/>
              </p:cNvSpPr>
              <p:nvPr/>
            </p:nvSpPr>
            <p:spPr bwMode="auto">
              <a:xfrm>
                <a:off x="4744" y="1612"/>
                <a:ext cx="77" cy="0"/>
              </a:xfrm>
              <a:prstGeom prst="line">
                <a:avLst/>
              </a:prstGeom>
              <a:noFill/>
              <a:ln w="22225"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5" name="Freeform 611">
                <a:extLst>
                  <a:ext uri="{FF2B5EF4-FFF2-40B4-BE49-F238E27FC236}">
                    <a16:creationId xmlns:a16="http://schemas.microsoft.com/office/drawing/2014/main" id="{44D06399-F312-491E-A0E3-B8F00DA69B0F}"/>
                  </a:ext>
                </a:extLst>
              </p:cNvPr>
              <p:cNvSpPr>
                <a:spLocks/>
              </p:cNvSpPr>
              <p:nvPr/>
            </p:nvSpPr>
            <p:spPr bwMode="auto">
              <a:xfrm>
                <a:off x="3335" y="2064"/>
                <a:ext cx="1446" cy="424"/>
              </a:xfrm>
              <a:custGeom>
                <a:avLst/>
                <a:gdLst>
                  <a:gd name="T0" fmla="*/ 0 w 1446"/>
                  <a:gd name="T1" fmla="*/ 424 h 424"/>
                  <a:gd name="T2" fmla="*/ 314 w 1446"/>
                  <a:gd name="T3" fmla="*/ 242 h 424"/>
                  <a:gd name="T4" fmla="*/ 691 w 1446"/>
                  <a:gd name="T5" fmla="*/ 69 h 424"/>
                  <a:gd name="T6" fmla="*/ 1068 w 1446"/>
                  <a:gd name="T7" fmla="*/ 0 h 424"/>
                  <a:gd name="T8" fmla="*/ 1386 w 1446"/>
                  <a:gd name="T9" fmla="*/ 14 h 424"/>
                  <a:gd name="T10" fmla="*/ 1446 w 1446"/>
                  <a:gd name="T11" fmla="*/ 18 h 424"/>
                </a:gdLst>
                <a:ahLst/>
                <a:cxnLst>
                  <a:cxn ang="0">
                    <a:pos x="T0" y="T1"/>
                  </a:cxn>
                  <a:cxn ang="0">
                    <a:pos x="T2" y="T3"/>
                  </a:cxn>
                  <a:cxn ang="0">
                    <a:pos x="T4" y="T5"/>
                  </a:cxn>
                  <a:cxn ang="0">
                    <a:pos x="T6" y="T7"/>
                  </a:cxn>
                  <a:cxn ang="0">
                    <a:pos x="T8" y="T9"/>
                  </a:cxn>
                  <a:cxn ang="0">
                    <a:pos x="T10" y="T11"/>
                  </a:cxn>
                </a:cxnLst>
                <a:rect l="0" t="0" r="r" b="b"/>
                <a:pathLst>
                  <a:path w="1446" h="424">
                    <a:moveTo>
                      <a:pt x="0" y="424"/>
                    </a:moveTo>
                    <a:lnTo>
                      <a:pt x="314" y="242"/>
                    </a:lnTo>
                    <a:lnTo>
                      <a:pt x="691" y="69"/>
                    </a:lnTo>
                    <a:lnTo>
                      <a:pt x="1068" y="0"/>
                    </a:lnTo>
                    <a:lnTo>
                      <a:pt x="1386" y="14"/>
                    </a:lnTo>
                    <a:lnTo>
                      <a:pt x="1446" y="18"/>
                    </a:lnTo>
                  </a:path>
                </a:pathLst>
              </a:custGeom>
              <a:noFill/>
              <a:ln w="22225" cap="flat">
                <a:solidFill>
                  <a:srgbClr val="AB1A3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6" name="Line 612">
                <a:extLst>
                  <a:ext uri="{FF2B5EF4-FFF2-40B4-BE49-F238E27FC236}">
                    <a16:creationId xmlns:a16="http://schemas.microsoft.com/office/drawing/2014/main" id="{C19AB334-F850-4B98-A738-7DA9A4477861}"/>
                  </a:ext>
                </a:extLst>
              </p:cNvPr>
              <p:cNvSpPr>
                <a:spLocks noChangeShapeType="1"/>
              </p:cNvSpPr>
              <p:nvPr/>
            </p:nvSpPr>
            <p:spPr bwMode="auto">
              <a:xfrm>
                <a:off x="3294" y="2447"/>
                <a:ext cx="77" cy="82"/>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7" name="Line 613">
                <a:extLst>
                  <a:ext uri="{FF2B5EF4-FFF2-40B4-BE49-F238E27FC236}">
                    <a16:creationId xmlns:a16="http://schemas.microsoft.com/office/drawing/2014/main" id="{AFDADA2C-3E89-4B24-B44B-37453143CAA9}"/>
                  </a:ext>
                </a:extLst>
              </p:cNvPr>
              <p:cNvSpPr>
                <a:spLocks noChangeShapeType="1"/>
              </p:cNvSpPr>
              <p:nvPr/>
            </p:nvSpPr>
            <p:spPr bwMode="auto">
              <a:xfrm flipV="1">
                <a:off x="3294" y="2447"/>
                <a:ext cx="77" cy="82"/>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8" name="Line 614">
                <a:extLst>
                  <a:ext uri="{FF2B5EF4-FFF2-40B4-BE49-F238E27FC236}">
                    <a16:creationId xmlns:a16="http://schemas.microsoft.com/office/drawing/2014/main" id="{43C002C1-B3BF-4715-B647-590D4EE42C94}"/>
                  </a:ext>
                </a:extLst>
              </p:cNvPr>
              <p:cNvSpPr>
                <a:spLocks noChangeShapeType="1"/>
              </p:cNvSpPr>
              <p:nvPr/>
            </p:nvSpPr>
            <p:spPr bwMode="auto">
              <a:xfrm>
                <a:off x="3612" y="2269"/>
                <a:ext cx="78" cy="78"/>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9" name="Line 615">
                <a:extLst>
                  <a:ext uri="{FF2B5EF4-FFF2-40B4-BE49-F238E27FC236}">
                    <a16:creationId xmlns:a16="http://schemas.microsoft.com/office/drawing/2014/main" id="{518B60F1-9D57-4B09-8414-46530F278281}"/>
                  </a:ext>
                </a:extLst>
              </p:cNvPr>
              <p:cNvSpPr>
                <a:spLocks noChangeShapeType="1"/>
              </p:cNvSpPr>
              <p:nvPr/>
            </p:nvSpPr>
            <p:spPr bwMode="auto">
              <a:xfrm flipV="1">
                <a:off x="3612" y="2269"/>
                <a:ext cx="78" cy="78"/>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0" name="Line 616">
                <a:extLst>
                  <a:ext uri="{FF2B5EF4-FFF2-40B4-BE49-F238E27FC236}">
                    <a16:creationId xmlns:a16="http://schemas.microsoft.com/office/drawing/2014/main" id="{EB897354-0C39-4D46-BF38-31693922CFD4}"/>
                  </a:ext>
                </a:extLst>
              </p:cNvPr>
              <p:cNvSpPr>
                <a:spLocks noChangeShapeType="1"/>
              </p:cNvSpPr>
              <p:nvPr/>
            </p:nvSpPr>
            <p:spPr bwMode="auto">
              <a:xfrm>
                <a:off x="3990" y="2096"/>
                <a:ext cx="77" cy="78"/>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1" name="Line 617">
                <a:extLst>
                  <a:ext uri="{FF2B5EF4-FFF2-40B4-BE49-F238E27FC236}">
                    <a16:creationId xmlns:a16="http://schemas.microsoft.com/office/drawing/2014/main" id="{BDC6D604-4DB3-436E-AB3F-558C3ACE4314}"/>
                  </a:ext>
                </a:extLst>
              </p:cNvPr>
              <p:cNvSpPr>
                <a:spLocks noChangeShapeType="1"/>
              </p:cNvSpPr>
              <p:nvPr/>
            </p:nvSpPr>
            <p:spPr bwMode="auto">
              <a:xfrm flipV="1">
                <a:off x="3990" y="2096"/>
                <a:ext cx="77" cy="78"/>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2" name="Line 618">
                <a:extLst>
                  <a:ext uri="{FF2B5EF4-FFF2-40B4-BE49-F238E27FC236}">
                    <a16:creationId xmlns:a16="http://schemas.microsoft.com/office/drawing/2014/main" id="{C50FDCE3-F093-4CAE-A024-DABC711499E0}"/>
                  </a:ext>
                </a:extLst>
              </p:cNvPr>
              <p:cNvSpPr>
                <a:spLocks noChangeShapeType="1"/>
              </p:cNvSpPr>
              <p:nvPr/>
            </p:nvSpPr>
            <p:spPr bwMode="auto">
              <a:xfrm>
                <a:off x="4367" y="2023"/>
                <a:ext cx="77" cy="78"/>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3" name="Line 619">
                <a:extLst>
                  <a:ext uri="{FF2B5EF4-FFF2-40B4-BE49-F238E27FC236}">
                    <a16:creationId xmlns:a16="http://schemas.microsoft.com/office/drawing/2014/main" id="{47020D27-4E91-4473-954D-7BA378D5E736}"/>
                  </a:ext>
                </a:extLst>
              </p:cNvPr>
              <p:cNvSpPr>
                <a:spLocks noChangeShapeType="1"/>
              </p:cNvSpPr>
              <p:nvPr/>
            </p:nvSpPr>
            <p:spPr bwMode="auto">
              <a:xfrm flipV="1">
                <a:off x="4367" y="2023"/>
                <a:ext cx="77" cy="78"/>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4" name="Line 620">
                <a:extLst>
                  <a:ext uri="{FF2B5EF4-FFF2-40B4-BE49-F238E27FC236}">
                    <a16:creationId xmlns:a16="http://schemas.microsoft.com/office/drawing/2014/main" id="{7B1D59CD-9642-4D44-96D2-A3D8711A6F52}"/>
                  </a:ext>
                </a:extLst>
              </p:cNvPr>
              <p:cNvSpPr>
                <a:spLocks noChangeShapeType="1"/>
              </p:cNvSpPr>
              <p:nvPr/>
            </p:nvSpPr>
            <p:spPr bwMode="auto">
              <a:xfrm>
                <a:off x="4681" y="2037"/>
                <a:ext cx="77" cy="77"/>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5" name="Line 621">
                <a:extLst>
                  <a:ext uri="{FF2B5EF4-FFF2-40B4-BE49-F238E27FC236}">
                    <a16:creationId xmlns:a16="http://schemas.microsoft.com/office/drawing/2014/main" id="{A848DEA4-3F9E-44A9-9DC7-644F995BC7FF}"/>
                  </a:ext>
                </a:extLst>
              </p:cNvPr>
              <p:cNvSpPr>
                <a:spLocks noChangeShapeType="1"/>
              </p:cNvSpPr>
              <p:nvPr/>
            </p:nvSpPr>
            <p:spPr bwMode="auto">
              <a:xfrm flipV="1">
                <a:off x="4681" y="2037"/>
                <a:ext cx="77" cy="77"/>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6" name="Line 622">
                <a:extLst>
                  <a:ext uri="{FF2B5EF4-FFF2-40B4-BE49-F238E27FC236}">
                    <a16:creationId xmlns:a16="http://schemas.microsoft.com/office/drawing/2014/main" id="{58E6070D-EFAC-473E-ADC6-87B71720BCE8}"/>
                  </a:ext>
                </a:extLst>
              </p:cNvPr>
              <p:cNvSpPr>
                <a:spLocks noChangeShapeType="1"/>
              </p:cNvSpPr>
              <p:nvPr/>
            </p:nvSpPr>
            <p:spPr bwMode="auto">
              <a:xfrm>
                <a:off x="4744" y="2041"/>
                <a:ext cx="77" cy="78"/>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7" name="Line 623">
                <a:extLst>
                  <a:ext uri="{FF2B5EF4-FFF2-40B4-BE49-F238E27FC236}">
                    <a16:creationId xmlns:a16="http://schemas.microsoft.com/office/drawing/2014/main" id="{E7FE369E-F289-4FFE-B752-93467A087A50}"/>
                  </a:ext>
                </a:extLst>
              </p:cNvPr>
              <p:cNvSpPr>
                <a:spLocks noChangeShapeType="1"/>
              </p:cNvSpPr>
              <p:nvPr/>
            </p:nvSpPr>
            <p:spPr bwMode="auto">
              <a:xfrm flipV="1">
                <a:off x="4744" y="2041"/>
                <a:ext cx="77" cy="78"/>
              </a:xfrm>
              <a:prstGeom prst="line">
                <a:avLst/>
              </a:prstGeom>
              <a:noFill/>
              <a:ln w="22225"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8" name="Freeform 624">
                <a:extLst>
                  <a:ext uri="{FF2B5EF4-FFF2-40B4-BE49-F238E27FC236}">
                    <a16:creationId xmlns:a16="http://schemas.microsoft.com/office/drawing/2014/main" id="{82F5D1A8-CBBB-4CBD-A172-547E86FAEC3A}"/>
                  </a:ext>
                </a:extLst>
              </p:cNvPr>
              <p:cNvSpPr>
                <a:spLocks/>
              </p:cNvSpPr>
              <p:nvPr/>
            </p:nvSpPr>
            <p:spPr bwMode="auto">
              <a:xfrm>
                <a:off x="3335" y="2215"/>
                <a:ext cx="1446" cy="260"/>
              </a:xfrm>
              <a:custGeom>
                <a:avLst/>
                <a:gdLst>
                  <a:gd name="T0" fmla="*/ 0 w 1446"/>
                  <a:gd name="T1" fmla="*/ 260 h 260"/>
                  <a:gd name="T2" fmla="*/ 314 w 1446"/>
                  <a:gd name="T3" fmla="*/ 0 h 260"/>
                  <a:gd name="T4" fmla="*/ 691 w 1446"/>
                  <a:gd name="T5" fmla="*/ 232 h 260"/>
                  <a:gd name="T6" fmla="*/ 1068 w 1446"/>
                  <a:gd name="T7" fmla="*/ 223 h 260"/>
                  <a:gd name="T8" fmla="*/ 1386 w 1446"/>
                  <a:gd name="T9" fmla="*/ 214 h 260"/>
                  <a:gd name="T10" fmla="*/ 1446 w 1446"/>
                  <a:gd name="T11" fmla="*/ 228 h 260"/>
                </a:gdLst>
                <a:ahLst/>
                <a:cxnLst>
                  <a:cxn ang="0">
                    <a:pos x="T0" y="T1"/>
                  </a:cxn>
                  <a:cxn ang="0">
                    <a:pos x="T2" y="T3"/>
                  </a:cxn>
                  <a:cxn ang="0">
                    <a:pos x="T4" y="T5"/>
                  </a:cxn>
                  <a:cxn ang="0">
                    <a:pos x="T6" y="T7"/>
                  </a:cxn>
                  <a:cxn ang="0">
                    <a:pos x="T8" y="T9"/>
                  </a:cxn>
                  <a:cxn ang="0">
                    <a:pos x="T10" y="T11"/>
                  </a:cxn>
                </a:cxnLst>
                <a:rect l="0" t="0" r="r" b="b"/>
                <a:pathLst>
                  <a:path w="1446" h="260">
                    <a:moveTo>
                      <a:pt x="0" y="260"/>
                    </a:moveTo>
                    <a:lnTo>
                      <a:pt x="314" y="0"/>
                    </a:lnTo>
                    <a:lnTo>
                      <a:pt x="691" y="232"/>
                    </a:lnTo>
                    <a:lnTo>
                      <a:pt x="1068" y="223"/>
                    </a:lnTo>
                    <a:lnTo>
                      <a:pt x="1386" y="214"/>
                    </a:lnTo>
                    <a:lnTo>
                      <a:pt x="1446" y="228"/>
                    </a:lnTo>
                  </a:path>
                </a:pathLst>
              </a:custGeom>
              <a:noFill/>
              <a:ln w="22225"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9" name="Rectangle 625">
                <a:extLst>
                  <a:ext uri="{FF2B5EF4-FFF2-40B4-BE49-F238E27FC236}">
                    <a16:creationId xmlns:a16="http://schemas.microsoft.com/office/drawing/2014/main" id="{92C3089B-E490-492F-954F-B5F4D28804B5}"/>
                  </a:ext>
                </a:extLst>
              </p:cNvPr>
              <p:cNvSpPr>
                <a:spLocks noChangeArrowheads="1"/>
              </p:cNvSpPr>
              <p:nvPr/>
            </p:nvSpPr>
            <p:spPr bwMode="auto">
              <a:xfrm>
                <a:off x="3294" y="2438"/>
                <a:ext cx="77" cy="78"/>
              </a:xfrm>
              <a:prstGeom prst="rect">
                <a:avLst/>
              </a:prstGeom>
              <a:noFill/>
              <a:ln w="22225"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0" name="Line 626">
                <a:extLst>
                  <a:ext uri="{FF2B5EF4-FFF2-40B4-BE49-F238E27FC236}">
                    <a16:creationId xmlns:a16="http://schemas.microsoft.com/office/drawing/2014/main" id="{8E5201ED-77EC-41B4-8C18-A18ABC05F84A}"/>
                  </a:ext>
                </a:extLst>
              </p:cNvPr>
              <p:cNvSpPr>
                <a:spLocks noChangeShapeType="1"/>
              </p:cNvSpPr>
              <p:nvPr/>
            </p:nvSpPr>
            <p:spPr bwMode="auto">
              <a:xfrm>
                <a:off x="3335" y="2475"/>
                <a:ext cx="0" cy="0"/>
              </a:xfrm>
              <a:prstGeom prst="line">
                <a:avLst/>
              </a:prstGeom>
              <a:noFill/>
              <a:ln w="22225"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1" name="Rectangle 627">
                <a:extLst>
                  <a:ext uri="{FF2B5EF4-FFF2-40B4-BE49-F238E27FC236}">
                    <a16:creationId xmlns:a16="http://schemas.microsoft.com/office/drawing/2014/main" id="{06FEFDB6-AD25-44E6-8EF3-3EDF6FB0AA7D}"/>
                  </a:ext>
                </a:extLst>
              </p:cNvPr>
              <p:cNvSpPr>
                <a:spLocks noChangeArrowheads="1"/>
              </p:cNvSpPr>
              <p:nvPr/>
            </p:nvSpPr>
            <p:spPr bwMode="auto">
              <a:xfrm>
                <a:off x="3612" y="2178"/>
                <a:ext cx="78" cy="78"/>
              </a:xfrm>
              <a:prstGeom prst="rect">
                <a:avLst/>
              </a:prstGeom>
              <a:noFill/>
              <a:ln w="22225"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2" name="Line 628">
                <a:extLst>
                  <a:ext uri="{FF2B5EF4-FFF2-40B4-BE49-F238E27FC236}">
                    <a16:creationId xmlns:a16="http://schemas.microsoft.com/office/drawing/2014/main" id="{D2E4D6C9-89E2-4F6A-9B6E-595FD28A3208}"/>
                  </a:ext>
                </a:extLst>
              </p:cNvPr>
              <p:cNvSpPr>
                <a:spLocks noChangeShapeType="1"/>
              </p:cNvSpPr>
              <p:nvPr/>
            </p:nvSpPr>
            <p:spPr bwMode="auto">
              <a:xfrm>
                <a:off x="3649" y="2215"/>
                <a:ext cx="0" cy="0"/>
              </a:xfrm>
              <a:prstGeom prst="line">
                <a:avLst/>
              </a:prstGeom>
              <a:noFill/>
              <a:ln w="22225"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3" name="Rectangle 629">
                <a:extLst>
                  <a:ext uri="{FF2B5EF4-FFF2-40B4-BE49-F238E27FC236}">
                    <a16:creationId xmlns:a16="http://schemas.microsoft.com/office/drawing/2014/main" id="{D3BD5098-FEFF-4A91-8AA9-36A654D9FF7C}"/>
                  </a:ext>
                </a:extLst>
              </p:cNvPr>
              <p:cNvSpPr>
                <a:spLocks noChangeArrowheads="1"/>
              </p:cNvSpPr>
              <p:nvPr/>
            </p:nvSpPr>
            <p:spPr bwMode="auto">
              <a:xfrm>
                <a:off x="3990" y="2411"/>
                <a:ext cx="77" cy="77"/>
              </a:xfrm>
              <a:prstGeom prst="rect">
                <a:avLst/>
              </a:prstGeom>
              <a:noFill/>
              <a:ln w="22225"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4" name="Line 630">
                <a:extLst>
                  <a:ext uri="{FF2B5EF4-FFF2-40B4-BE49-F238E27FC236}">
                    <a16:creationId xmlns:a16="http://schemas.microsoft.com/office/drawing/2014/main" id="{F63EF4FD-6362-400A-9D37-180FCEFC841A}"/>
                  </a:ext>
                </a:extLst>
              </p:cNvPr>
              <p:cNvSpPr>
                <a:spLocks noChangeShapeType="1"/>
              </p:cNvSpPr>
              <p:nvPr/>
            </p:nvSpPr>
            <p:spPr bwMode="auto">
              <a:xfrm>
                <a:off x="4026" y="2447"/>
                <a:ext cx="0" cy="0"/>
              </a:xfrm>
              <a:prstGeom prst="line">
                <a:avLst/>
              </a:prstGeom>
              <a:noFill/>
              <a:ln w="22225"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5" name="Rectangle 631">
                <a:extLst>
                  <a:ext uri="{FF2B5EF4-FFF2-40B4-BE49-F238E27FC236}">
                    <a16:creationId xmlns:a16="http://schemas.microsoft.com/office/drawing/2014/main" id="{A925C113-0AA5-4AE9-9965-E100BE3991D8}"/>
                  </a:ext>
                </a:extLst>
              </p:cNvPr>
              <p:cNvSpPr>
                <a:spLocks noChangeArrowheads="1"/>
              </p:cNvSpPr>
              <p:nvPr/>
            </p:nvSpPr>
            <p:spPr bwMode="auto">
              <a:xfrm>
                <a:off x="4367" y="2402"/>
                <a:ext cx="77" cy="77"/>
              </a:xfrm>
              <a:prstGeom prst="rect">
                <a:avLst/>
              </a:prstGeom>
              <a:noFill/>
              <a:ln w="22225"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6" name="Line 632">
                <a:extLst>
                  <a:ext uri="{FF2B5EF4-FFF2-40B4-BE49-F238E27FC236}">
                    <a16:creationId xmlns:a16="http://schemas.microsoft.com/office/drawing/2014/main" id="{DB49EB0A-1458-43DA-BE69-BA2FEB01FE3E}"/>
                  </a:ext>
                </a:extLst>
              </p:cNvPr>
              <p:cNvSpPr>
                <a:spLocks noChangeShapeType="1"/>
              </p:cNvSpPr>
              <p:nvPr/>
            </p:nvSpPr>
            <p:spPr bwMode="auto">
              <a:xfrm>
                <a:off x="4403" y="2438"/>
                <a:ext cx="0" cy="0"/>
              </a:xfrm>
              <a:prstGeom prst="line">
                <a:avLst/>
              </a:prstGeom>
              <a:noFill/>
              <a:ln w="22225"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7" name="Rectangle 633">
                <a:extLst>
                  <a:ext uri="{FF2B5EF4-FFF2-40B4-BE49-F238E27FC236}">
                    <a16:creationId xmlns:a16="http://schemas.microsoft.com/office/drawing/2014/main" id="{6DA8AC7B-F325-4210-B1B0-B55E34597673}"/>
                  </a:ext>
                </a:extLst>
              </p:cNvPr>
              <p:cNvSpPr>
                <a:spLocks noChangeArrowheads="1"/>
              </p:cNvSpPr>
              <p:nvPr/>
            </p:nvSpPr>
            <p:spPr bwMode="auto">
              <a:xfrm>
                <a:off x="4681" y="2388"/>
                <a:ext cx="77" cy="78"/>
              </a:xfrm>
              <a:prstGeom prst="rect">
                <a:avLst/>
              </a:prstGeom>
              <a:noFill/>
              <a:ln w="22225"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8" name="Line 634">
                <a:extLst>
                  <a:ext uri="{FF2B5EF4-FFF2-40B4-BE49-F238E27FC236}">
                    <a16:creationId xmlns:a16="http://schemas.microsoft.com/office/drawing/2014/main" id="{5C218C1A-0484-4E24-BEB3-6E77D2227470}"/>
                  </a:ext>
                </a:extLst>
              </p:cNvPr>
              <p:cNvSpPr>
                <a:spLocks noChangeShapeType="1"/>
              </p:cNvSpPr>
              <p:nvPr/>
            </p:nvSpPr>
            <p:spPr bwMode="auto">
              <a:xfrm>
                <a:off x="4721" y="2429"/>
                <a:ext cx="0" cy="0"/>
              </a:xfrm>
              <a:prstGeom prst="line">
                <a:avLst/>
              </a:prstGeom>
              <a:noFill/>
              <a:ln w="22225"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9" name="Rectangle 635">
                <a:extLst>
                  <a:ext uri="{FF2B5EF4-FFF2-40B4-BE49-F238E27FC236}">
                    <a16:creationId xmlns:a16="http://schemas.microsoft.com/office/drawing/2014/main" id="{6EEF8F21-558C-4F34-87A4-CEB5E3E90086}"/>
                  </a:ext>
                </a:extLst>
              </p:cNvPr>
              <p:cNvSpPr>
                <a:spLocks noChangeArrowheads="1"/>
              </p:cNvSpPr>
              <p:nvPr/>
            </p:nvSpPr>
            <p:spPr bwMode="auto">
              <a:xfrm>
                <a:off x="4744" y="2402"/>
                <a:ext cx="77" cy="77"/>
              </a:xfrm>
              <a:prstGeom prst="rect">
                <a:avLst/>
              </a:prstGeom>
              <a:noFill/>
              <a:ln w="22225"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0" name="Line 636">
                <a:extLst>
                  <a:ext uri="{FF2B5EF4-FFF2-40B4-BE49-F238E27FC236}">
                    <a16:creationId xmlns:a16="http://schemas.microsoft.com/office/drawing/2014/main" id="{A3D3E723-2802-4983-949D-B94AC34EDF5D}"/>
                  </a:ext>
                </a:extLst>
              </p:cNvPr>
              <p:cNvSpPr>
                <a:spLocks noChangeShapeType="1"/>
              </p:cNvSpPr>
              <p:nvPr/>
            </p:nvSpPr>
            <p:spPr bwMode="auto">
              <a:xfrm>
                <a:off x="4781" y="2443"/>
                <a:ext cx="0" cy="0"/>
              </a:xfrm>
              <a:prstGeom prst="line">
                <a:avLst/>
              </a:prstGeom>
              <a:noFill/>
              <a:ln w="22225"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1" name="Freeform 637">
                <a:extLst>
                  <a:ext uri="{FF2B5EF4-FFF2-40B4-BE49-F238E27FC236}">
                    <a16:creationId xmlns:a16="http://schemas.microsoft.com/office/drawing/2014/main" id="{F69C3FF6-077B-4EFF-8C56-7302D8B8958A}"/>
                  </a:ext>
                </a:extLst>
              </p:cNvPr>
              <p:cNvSpPr>
                <a:spLocks/>
              </p:cNvSpPr>
              <p:nvPr/>
            </p:nvSpPr>
            <p:spPr bwMode="auto">
              <a:xfrm>
                <a:off x="3335" y="1631"/>
                <a:ext cx="1446" cy="857"/>
              </a:xfrm>
              <a:custGeom>
                <a:avLst/>
                <a:gdLst>
                  <a:gd name="T0" fmla="*/ 0 w 1446"/>
                  <a:gd name="T1" fmla="*/ 857 h 857"/>
                  <a:gd name="T2" fmla="*/ 314 w 1446"/>
                  <a:gd name="T3" fmla="*/ 606 h 857"/>
                  <a:gd name="T4" fmla="*/ 691 w 1446"/>
                  <a:gd name="T5" fmla="*/ 351 h 857"/>
                  <a:gd name="T6" fmla="*/ 1068 w 1446"/>
                  <a:gd name="T7" fmla="*/ 105 h 857"/>
                  <a:gd name="T8" fmla="*/ 1386 w 1446"/>
                  <a:gd name="T9" fmla="*/ 4 h 857"/>
                  <a:gd name="T10" fmla="*/ 1446 w 1446"/>
                  <a:gd name="T11" fmla="*/ 0 h 857"/>
                </a:gdLst>
                <a:ahLst/>
                <a:cxnLst>
                  <a:cxn ang="0">
                    <a:pos x="T0" y="T1"/>
                  </a:cxn>
                  <a:cxn ang="0">
                    <a:pos x="T2" y="T3"/>
                  </a:cxn>
                  <a:cxn ang="0">
                    <a:pos x="T4" y="T5"/>
                  </a:cxn>
                  <a:cxn ang="0">
                    <a:pos x="T6" y="T7"/>
                  </a:cxn>
                  <a:cxn ang="0">
                    <a:pos x="T8" y="T9"/>
                  </a:cxn>
                  <a:cxn ang="0">
                    <a:pos x="T10" y="T11"/>
                  </a:cxn>
                </a:cxnLst>
                <a:rect l="0" t="0" r="r" b="b"/>
                <a:pathLst>
                  <a:path w="1446" h="857">
                    <a:moveTo>
                      <a:pt x="0" y="857"/>
                    </a:moveTo>
                    <a:lnTo>
                      <a:pt x="314" y="606"/>
                    </a:lnTo>
                    <a:lnTo>
                      <a:pt x="691" y="351"/>
                    </a:lnTo>
                    <a:lnTo>
                      <a:pt x="1068" y="105"/>
                    </a:lnTo>
                    <a:lnTo>
                      <a:pt x="1386" y="4"/>
                    </a:lnTo>
                    <a:lnTo>
                      <a:pt x="1446" y="0"/>
                    </a:lnTo>
                  </a:path>
                </a:pathLst>
              </a:custGeom>
              <a:noFill/>
              <a:ln w="22225" cap="flat">
                <a:solidFill>
                  <a:srgbClr val="0089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2" name="Line 638">
                <a:extLst>
                  <a:ext uri="{FF2B5EF4-FFF2-40B4-BE49-F238E27FC236}">
                    <a16:creationId xmlns:a16="http://schemas.microsoft.com/office/drawing/2014/main" id="{719389FC-E4C5-4CB8-8D0A-84796E4C73E4}"/>
                  </a:ext>
                </a:extLst>
              </p:cNvPr>
              <p:cNvSpPr>
                <a:spLocks noChangeShapeType="1"/>
              </p:cNvSpPr>
              <p:nvPr/>
            </p:nvSpPr>
            <p:spPr bwMode="auto">
              <a:xfrm flipV="1">
                <a:off x="3335" y="2447"/>
                <a:ext cx="0"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3" name="Line 639">
                <a:extLst>
                  <a:ext uri="{FF2B5EF4-FFF2-40B4-BE49-F238E27FC236}">
                    <a16:creationId xmlns:a16="http://schemas.microsoft.com/office/drawing/2014/main" id="{F138B96A-F938-4293-B8D5-DD04A8119189}"/>
                  </a:ext>
                </a:extLst>
              </p:cNvPr>
              <p:cNvSpPr>
                <a:spLocks noChangeShapeType="1"/>
              </p:cNvSpPr>
              <p:nvPr/>
            </p:nvSpPr>
            <p:spPr bwMode="auto">
              <a:xfrm>
                <a:off x="3294" y="2488"/>
                <a:ext cx="77" cy="0"/>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4" name="Line 640">
                <a:extLst>
                  <a:ext uri="{FF2B5EF4-FFF2-40B4-BE49-F238E27FC236}">
                    <a16:creationId xmlns:a16="http://schemas.microsoft.com/office/drawing/2014/main" id="{44D5D70A-30BC-49E4-A495-CB665FD852EC}"/>
                  </a:ext>
                </a:extLst>
              </p:cNvPr>
              <p:cNvSpPr>
                <a:spLocks noChangeShapeType="1"/>
              </p:cNvSpPr>
              <p:nvPr/>
            </p:nvSpPr>
            <p:spPr bwMode="auto">
              <a:xfrm>
                <a:off x="3294" y="2447"/>
                <a:ext cx="77"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5" name="Line 641">
                <a:extLst>
                  <a:ext uri="{FF2B5EF4-FFF2-40B4-BE49-F238E27FC236}">
                    <a16:creationId xmlns:a16="http://schemas.microsoft.com/office/drawing/2014/main" id="{BCE92655-6A9B-446C-A474-0CD59AFF652F}"/>
                  </a:ext>
                </a:extLst>
              </p:cNvPr>
              <p:cNvSpPr>
                <a:spLocks noChangeShapeType="1"/>
              </p:cNvSpPr>
              <p:nvPr/>
            </p:nvSpPr>
            <p:spPr bwMode="auto">
              <a:xfrm flipV="1">
                <a:off x="3294" y="2447"/>
                <a:ext cx="77"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6" name="Line 642">
                <a:extLst>
                  <a:ext uri="{FF2B5EF4-FFF2-40B4-BE49-F238E27FC236}">
                    <a16:creationId xmlns:a16="http://schemas.microsoft.com/office/drawing/2014/main" id="{BA509D40-D61E-4702-85CC-9F98EF79C4C0}"/>
                  </a:ext>
                </a:extLst>
              </p:cNvPr>
              <p:cNvSpPr>
                <a:spLocks noChangeShapeType="1"/>
              </p:cNvSpPr>
              <p:nvPr/>
            </p:nvSpPr>
            <p:spPr bwMode="auto">
              <a:xfrm flipV="1">
                <a:off x="3649" y="2201"/>
                <a:ext cx="0"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7" name="Line 643">
                <a:extLst>
                  <a:ext uri="{FF2B5EF4-FFF2-40B4-BE49-F238E27FC236}">
                    <a16:creationId xmlns:a16="http://schemas.microsoft.com/office/drawing/2014/main" id="{0606A956-D79E-4DED-9A2C-148988425FA5}"/>
                  </a:ext>
                </a:extLst>
              </p:cNvPr>
              <p:cNvSpPr>
                <a:spLocks noChangeShapeType="1"/>
              </p:cNvSpPr>
              <p:nvPr/>
            </p:nvSpPr>
            <p:spPr bwMode="auto">
              <a:xfrm>
                <a:off x="3612" y="2237"/>
                <a:ext cx="78" cy="0"/>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8" name="Line 644">
                <a:extLst>
                  <a:ext uri="{FF2B5EF4-FFF2-40B4-BE49-F238E27FC236}">
                    <a16:creationId xmlns:a16="http://schemas.microsoft.com/office/drawing/2014/main" id="{662E0AA8-24D5-40CA-91C1-C67C12CE819C}"/>
                  </a:ext>
                </a:extLst>
              </p:cNvPr>
              <p:cNvSpPr>
                <a:spLocks noChangeShapeType="1"/>
              </p:cNvSpPr>
              <p:nvPr/>
            </p:nvSpPr>
            <p:spPr bwMode="auto">
              <a:xfrm>
                <a:off x="3612" y="2201"/>
                <a:ext cx="78"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9" name="Line 645">
                <a:extLst>
                  <a:ext uri="{FF2B5EF4-FFF2-40B4-BE49-F238E27FC236}">
                    <a16:creationId xmlns:a16="http://schemas.microsoft.com/office/drawing/2014/main" id="{3E3503FB-26F4-438E-BDC6-54E7B41AE2A4}"/>
                  </a:ext>
                </a:extLst>
              </p:cNvPr>
              <p:cNvSpPr>
                <a:spLocks noChangeShapeType="1"/>
              </p:cNvSpPr>
              <p:nvPr/>
            </p:nvSpPr>
            <p:spPr bwMode="auto">
              <a:xfrm flipV="1">
                <a:off x="3612" y="2201"/>
                <a:ext cx="78"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0" name="Line 646">
                <a:extLst>
                  <a:ext uri="{FF2B5EF4-FFF2-40B4-BE49-F238E27FC236}">
                    <a16:creationId xmlns:a16="http://schemas.microsoft.com/office/drawing/2014/main" id="{70AEA363-9713-4A61-A60D-61598F99DD06}"/>
                  </a:ext>
                </a:extLst>
              </p:cNvPr>
              <p:cNvSpPr>
                <a:spLocks noChangeShapeType="1"/>
              </p:cNvSpPr>
              <p:nvPr/>
            </p:nvSpPr>
            <p:spPr bwMode="auto">
              <a:xfrm flipV="1">
                <a:off x="4026" y="1941"/>
                <a:ext cx="0" cy="77"/>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1" name="Line 647">
                <a:extLst>
                  <a:ext uri="{FF2B5EF4-FFF2-40B4-BE49-F238E27FC236}">
                    <a16:creationId xmlns:a16="http://schemas.microsoft.com/office/drawing/2014/main" id="{B1B1BF57-540B-4C0A-859B-B0CCA98DE12D}"/>
                  </a:ext>
                </a:extLst>
              </p:cNvPr>
              <p:cNvSpPr>
                <a:spLocks noChangeShapeType="1"/>
              </p:cNvSpPr>
              <p:nvPr/>
            </p:nvSpPr>
            <p:spPr bwMode="auto">
              <a:xfrm>
                <a:off x="3990" y="1982"/>
                <a:ext cx="77" cy="0"/>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2" name="Line 648">
                <a:extLst>
                  <a:ext uri="{FF2B5EF4-FFF2-40B4-BE49-F238E27FC236}">
                    <a16:creationId xmlns:a16="http://schemas.microsoft.com/office/drawing/2014/main" id="{FEC58899-2213-4617-803D-E991851E3BD1}"/>
                  </a:ext>
                </a:extLst>
              </p:cNvPr>
              <p:cNvSpPr>
                <a:spLocks noChangeShapeType="1"/>
              </p:cNvSpPr>
              <p:nvPr/>
            </p:nvSpPr>
            <p:spPr bwMode="auto">
              <a:xfrm>
                <a:off x="3990" y="1941"/>
                <a:ext cx="77" cy="77"/>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3" name="Line 649">
                <a:extLst>
                  <a:ext uri="{FF2B5EF4-FFF2-40B4-BE49-F238E27FC236}">
                    <a16:creationId xmlns:a16="http://schemas.microsoft.com/office/drawing/2014/main" id="{0C066B07-BFD8-4770-A082-20B4F457D659}"/>
                  </a:ext>
                </a:extLst>
              </p:cNvPr>
              <p:cNvSpPr>
                <a:spLocks noChangeShapeType="1"/>
              </p:cNvSpPr>
              <p:nvPr/>
            </p:nvSpPr>
            <p:spPr bwMode="auto">
              <a:xfrm flipV="1">
                <a:off x="3990" y="1941"/>
                <a:ext cx="77" cy="77"/>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4" name="Line 650">
                <a:extLst>
                  <a:ext uri="{FF2B5EF4-FFF2-40B4-BE49-F238E27FC236}">
                    <a16:creationId xmlns:a16="http://schemas.microsoft.com/office/drawing/2014/main" id="{7A5C006D-329D-41A0-A4B0-4D1B324B04A7}"/>
                  </a:ext>
                </a:extLst>
              </p:cNvPr>
              <p:cNvSpPr>
                <a:spLocks noChangeShapeType="1"/>
              </p:cNvSpPr>
              <p:nvPr/>
            </p:nvSpPr>
            <p:spPr bwMode="auto">
              <a:xfrm flipV="1">
                <a:off x="4403" y="1699"/>
                <a:ext cx="0"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5" name="Line 651">
                <a:extLst>
                  <a:ext uri="{FF2B5EF4-FFF2-40B4-BE49-F238E27FC236}">
                    <a16:creationId xmlns:a16="http://schemas.microsoft.com/office/drawing/2014/main" id="{46CFAC7C-D642-486A-8E7C-0D668590A335}"/>
                  </a:ext>
                </a:extLst>
              </p:cNvPr>
              <p:cNvSpPr>
                <a:spLocks noChangeShapeType="1"/>
              </p:cNvSpPr>
              <p:nvPr/>
            </p:nvSpPr>
            <p:spPr bwMode="auto">
              <a:xfrm>
                <a:off x="4367" y="1736"/>
                <a:ext cx="77" cy="0"/>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6" name="Line 652">
                <a:extLst>
                  <a:ext uri="{FF2B5EF4-FFF2-40B4-BE49-F238E27FC236}">
                    <a16:creationId xmlns:a16="http://schemas.microsoft.com/office/drawing/2014/main" id="{28FB8DA0-22F9-4F7B-80B9-00FF8DA4CFEB}"/>
                  </a:ext>
                </a:extLst>
              </p:cNvPr>
              <p:cNvSpPr>
                <a:spLocks noChangeShapeType="1"/>
              </p:cNvSpPr>
              <p:nvPr/>
            </p:nvSpPr>
            <p:spPr bwMode="auto">
              <a:xfrm>
                <a:off x="4367" y="1699"/>
                <a:ext cx="77"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7" name="Line 653">
                <a:extLst>
                  <a:ext uri="{FF2B5EF4-FFF2-40B4-BE49-F238E27FC236}">
                    <a16:creationId xmlns:a16="http://schemas.microsoft.com/office/drawing/2014/main" id="{DE2EDA3D-A3B4-4DB7-91BF-D19ECC566765}"/>
                  </a:ext>
                </a:extLst>
              </p:cNvPr>
              <p:cNvSpPr>
                <a:spLocks noChangeShapeType="1"/>
              </p:cNvSpPr>
              <p:nvPr/>
            </p:nvSpPr>
            <p:spPr bwMode="auto">
              <a:xfrm flipV="1">
                <a:off x="4367" y="1699"/>
                <a:ext cx="77"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8" name="Line 654">
                <a:extLst>
                  <a:ext uri="{FF2B5EF4-FFF2-40B4-BE49-F238E27FC236}">
                    <a16:creationId xmlns:a16="http://schemas.microsoft.com/office/drawing/2014/main" id="{890D704F-FE6A-4A63-ABF3-3C6AE333C4D1}"/>
                  </a:ext>
                </a:extLst>
              </p:cNvPr>
              <p:cNvSpPr>
                <a:spLocks noChangeShapeType="1"/>
              </p:cNvSpPr>
              <p:nvPr/>
            </p:nvSpPr>
            <p:spPr bwMode="auto">
              <a:xfrm flipV="1">
                <a:off x="4721" y="1594"/>
                <a:ext cx="0"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9" name="Line 655">
                <a:extLst>
                  <a:ext uri="{FF2B5EF4-FFF2-40B4-BE49-F238E27FC236}">
                    <a16:creationId xmlns:a16="http://schemas.microsoft.com/office/drawing/2014/main" id="{F5BBAB88-E781-4A13-A7DF-70C9264C4E7A}"/>
                  </a:ext>
                </a:extLst>
              </p:cNvPr>
              <p:cNvSpPr>
                <a:spLocks noChangeShapeType="1"/>
              </p:cNvSpPr>
              <p:nvPr/>
            </p:nvSpPr>
            <p:spPr bwMode="auto">
              <a:xfrm>
                <a:off x="4681" y="1635"/>
                <a:ext cx="77" cy="0"/>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0" name="Line 656">
                <a:extLst>
                  <a:ext uri="{FF2B5EF4-FFF2-40B4-BE49-F238E27FC236}">
                    <a16:creationId xmlns:a16="http://schemas.microsoft.com/office/drawing/2014/main" id="{195D0C76-C5B3-457F-A495-862A51E1E1F6}"/>
                  </a:ext>
                </a:extLst>
              </p:cNvPr>
              <p:cNvSpPr>
                <a:spLocks noChangeShapeType="1"/>
              </p:cNvSpPr>
              <p:nvPr/>
            </p:nvSpPr>
            <p:spPr bwMode="auto">
              <a:xfrm>
                <a:off x="4681" y="1594"/>
                <a:ext cx="77"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1" name="Line 657">
                <a:extLst>
                  <a:ext uri="{FF2B5EF4-FFF2-40B4-BE49-F238E27FC236}">
                    <a16:creationId xmlns:a16="http://schemas.microsoft.com/office/drawing/2014/main" id="{D47B247F-DD9B-4FAF-861A-BE21563228B6}"/>
                  </a:ext>
                </a:extLst>
              </p:cNvPr>
              <p:cNvSpPr>
                <a:spLocks noChangeShapeType="1"/>
              </p:cNvSpPr>
              <p:nvPr/>
            </p:nvSpPr>
            <p:spPr bwMode="auto">
              <a:xfrm flipV="1">
                <a:off x="4681" y="1594"/>
                <a:ext cx="77" cy="78"/>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2" name="Line 658">
                <a:extLst>
                  <a:ext uri="{FF2B5EF4-FFF2-40B4-BE49-F238E27FC236}">
                    <a16:creationId xmlns:a16="http://schemas.microsoft.com/office/drawing/2014/main" id="{C6267CF2-73F3-41CA-9FB5-8F3C73012677}"/>
                  </a:ext>
                </a:extLst>
              </p:cNvPr>
              <p:cNvSpPr>
                <a:spLocks noChangeShapeType="1"/>
              </p:cNvSpPr>
              <p:nvPr/>
            </p:nvSpPr>
            <p:spPr bwMode="auto">
              <a:xfrm flipV="1">
                <a:off x="4781" y="1590"/>
                <a:ext cx="0" cy="82"/>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grpSp>
        <p:sp>
          <p:nvSpPr>
            <p:cNvPr id="460" name="Line 660">
              <a:extLst>
                <a:ext uri="{FF2B5EF4-FFF2-40B4-BE49-F238E27FC236}">
                  <a16:creationId xmlns:a16="http://schemas.microsoft.com/office/drawing/2014/main" id="{70D2E740-C006-4E4F-B04B-37BA89A8248A}"/>
                </a:ext>
              </a:extLst>
            </p:cNvPr>
            <p:cNvSpPr>
              <a:spLocks noChangeShapeType="1"/>
            </p:cNvSpPr>
            <p:nvPr/>
          </p:nvSpPr>
          <p:spPr bwMode="auto">
            <a:xfrm>
              <a:off x="4744" y="1631"/>
              <a:ext cx="77" cy="0"/>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1" name="Line 661">
              <a:extLst>
                <a:ext uri="{FF2B5EF4-FFF2-40B4-BE49-F238E27FC236}">
                  <a16:creationId xmlns:a16="http://schemas.microsoft.com/office/drawing/2014/main" id="{C1D3E855-0CEF-4A29-9414-4DE58A46B3BE}"/>
                </a:ext>
              </a:extLst>
            </p:cNvPr>
            <p:cNvSpPr>
              <a:spLocks noChangeShapeType="1"/>
            </p:cNvSpPr>
            <p:nvPr/>
          </p:nvSpPr>
          <p:spPr bwMode="auto">
            <a:xfrm>
              <a:off x="4744" y="1590"/>
              <a:ext cx="77" cy="82"/>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2" name="Line 662">
              <a:extLst>
                <a:ext uri="{FF2B5EF4-FFF2-40B4-BE49-F238E27FC236}">
                  <a16:creationId xmlns:a16="http://schemas.microsoft.com/office/drawing/2014/main" id="{5656F63D-C2CB-4E66-BBBC-032CD060A1B4}"/>
                </a:ext>
              </a:extLst>
            </p:cNvPr>
            <p:cNvSpPr>
              <a:spLocks noChangeShapeType="1"/>
            </p:cNvSpPr>
            <p:nvPr/>
          </p:nvSpPr>
          <p:spPr bwMode="auto">
            <a:xfrm flipV="1">
              <a:off x="4744" y="1590"/>
              <a:ext cx="77" cy="82"/>
            </a:xfrm>
            <a:prstGeom prst="line">
              <a:avLst/>
            </a:prstGeom>
            <a:noFill/>
            <a:ln w="22225"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3" name="Freeform 663">
              <a:extLst>
                <a:ext uri="{FF2B5EF4-FFF2-40B4-BE49-F238E27FC236}">
                  <a16:creationId xmlns:a16="http://schemas.microsoft.com/office/drawing/2014/main" id="{9690D9E5-8179-4C30-8098-878C2A7099E5}"/>
                </a:ext>
              </a:extLst>
            </p:cNvPr>
            <p:cNvSpPr>
              <a:spLocks/>
            </p:cNvSpPr>
            <p:nvPr/>
          </p:nvSpPr>
          <p:spPr bwMode="auto">
            <a:xfrm>
              <a:off x="3335" y="1640"/>
              <a:ext cx="1446" cy="848"/>
            </a:xfrm>
            <a:custGeom>
              <a:avLst/>
              <a:gdLst>
                <a:gd name="T0" fmla="*/ 0 w 1446"/>
                <a:gd name="T1" fmla="*/ 848 h 848"/>
                <a:gd name="T2" fmla="*/ 314 w 1446"/>
                <a:gd name="T3" fmla="*/ 597 h 848"/>
                <a:gd name="T4" fmla="*/ 691 w 1446"/>
                <a:gd name="T5" fmla="*/ 328 h 848"/>
                <a:gd name="T6" fmla="*/ 1068 w 1446"/>
                <a:gd name="T7" fmla="*/ 105 h 848"/>
                <a:gd name="T8" fmla="*/ 1386 w 1446"/>
                <a:gd name="T9" fmla="*/ 4 h 848"/>
                <a:gd name="T10" fmla="*/ 1446 w 1446"/>
                <a:gd name="T11" fmla="*/ 0 h 848"/>
              </a:gdLst>
              <a:ahLst/>
              <a:cxnLst>
                <a:cxn ang="0">
                  <a:pos x="T0" y="T1"/>
                </a:cxn>
                <a:cxn ang="0">
                  <a:pos x="T2" y="T3"/>
                </a:cxn>
                <a:cxn ang="0">
                  <a:pos x="T4" y="T5"/>
                </a:cxn>
                <a:cxn ang="0">
                  <a:pos x="T6" y="T7"/>
                </a:cxn>
                <a:cxn ang="0">
                  <a:pos x="T8" y="T9"/>
                </a:cxn>
                <a:cxn ang="0">
                  <a:pos x="T10" y="T11"/>
                </a:cxn>
              </a:cxnLst>
              <a:rect l="0" t="0" r="r" b="b"/>
              <a:pathLst>
                <a:path w="1446" h="848">
                  <a:moveTo>
                    <a:pt x="0" y="848"/>
                  </a:moveTo>
                  <a:lnTo>
                    <a:pt x="314" y="597"/>
                  </a:lnTo>
                  <a:lnTo>
                    <a:pt x="691" y="328"/>
                  </a:lnTo>
                  <a:lnTo>
                    <a:pt x="1068" y="105"/>
                  </a:lnTo>
                  <a:lnTo>
                    <a:pt x="1386" y="4"/>
                  </a:lnTo>
                  <a:lnTo>
                    <a:pt x="1446" y="0"/>
                  </a:lnTo>
                </a:path>
              </a:pathLst>
            </a:custGeom>
            <a:noFill/>
            <a:ln w="22225" cap="flat">
              <a:solidFill>
                <a:srgbClr val="8C009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4" name="Rectangle 664">
              <a:extLst>
                <a:ext uri="{FF2B5EF4-FFF2-40B4-BE49-F238E27FC236}">
                  <a16:creationId xmlns:a16="http://schemas.microsoft.com/office/drawing/2014/main" id="{CEB13214-773B-409A-A6BC-E77E1789607B}"/>
                </a:ext>
              </a:extLst>
            </p:cNvPr>
            <p:cNvSpPr>
              <a:spLocks noChangeArrowheads="1"/>
            </p:cNvSpPr>
            <p:nvPr/>
          </p:nvSpPr>
          <p:spPr bwMode="auto">
            <a:xfrm>
              <a:off x="3294" y="2447"/>
              <a:ext cx="77" cy="7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5" name="Rectangle 665">
              <a:extLst>
                <a:ext uri="{FF2B5EF4-FFF2-40B4-BE49-F238E27FC236}">
                  <a16:creationId xmlns:a16="http://schemas.microsoft.com/office/drawing/2014/main" id="{EADBCE44-0AAB-488D-AAFA-828208B7088F}"/>
                </a:ext>
              </a:extLst>
            </p:cNvPr>
            <p:cNvSpPr>
              <a:spLocks noChangeArrowheads="1"/>
            </p:cNvSpPr>
            <p:nvPr/>
          </p:nvSpPr>
          <p:spPr bwMode="auto">
            <a:xfrm>
              <a:off x="3612" y="2201"/>
              <a:ext cx="78" cy="7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6" name="Rectangle 666">
              <a:extLst>
                <a:ext uri="{FF2B5EF4-FFF2-40B4-BE49-F238E27FC236}">
                  <a16:creationId xmlns:a16="http://schemas.microsoft.com/office/drawing/2014/main" id="{7A034D54-CFAD-4559-801B-1E356E25524D}"/>
                </a:ext>
              </a:extLst>
            </p:cNvPr>
            <p:cNvSpPr>
              <a:spLocks noChangeArrowheads="1"/>
            </p:cNvSpPr>
            <p:nvPr/>
          </p:nvSpPr>
          <p:spPr bwMode="auto">
            <a:xfrm>
              <a:off x="3990" y="1932"/>
              <a:ext cx="77" cy="77"/>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7" name="Rectangle 667">
              <a:extLst>
                <a:ext uri="{FF2B5EF4-FFF2-40B4-BE49-F238E27FC236}">
                  <a16:creationId xmlns:a16="http://schemas.microsoft.com/office/drawing/2014/main" id="{440975F3-F338-485A-B25B-85DF944F6B4F}"/>
                </a:ext>
              </a:extLst>
            </p:cNvPr>
            <p:cNvSpPr>
              <a:spLocks noChangeArrowheads="1"/>
            </p:cNvSpPr>
            <p:nvPr/>
          </p:nvSpPr>
          <p:spPr bwMode="auto">
            <a:xfrm>
              <a:off x="4367" y="1704"/>
              <a:ext cx="77" cy="77"/>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8" name="Rectangle 668">
              <a:extLst>
                <a:ext uri="{FF2B5EF4-FFF2-40B4-BE49-F238E27FC236}">
                  <a16:creationId xmlns:a16="http://schemas.microsoft.com/office/drawing/2014/main" id="{B151965F-DAB0-4B35-95AB-9933460299EA}"/>
                </a:ext>
              </a:extLst>
            </p:cNvPr>
            <p:cNvSpPr>
              <a:spLocks noChangeArrowheads="1"/>
            </p:cNvSpPr>
            <p:nvPr/>
          </p:nvSpPr>
          <p:spPr bwMode="auto">
            <a:xfrm>
              <a:off x="4681" y="1608"/>
              <a:ext cx="77" cy="77"/>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9" name="Rectangle 669">
              <a:extLst>
                <a:ext uri="{FF2B5EF4-FFF2-40B4-BE49-F238E27FC236}">
                  <a16:creationId xmlns:a16="http://schemas.microsoft.com/office/drawing/2014/main" id="{A6EDF4E2-C9E1-414E-8B04-FC9A650913AB}"/>
                </a:ext>
              </a:extLst>
            </p:cNvPr>
            <p:cNvSpPr>
              <a:spLocks noChangeArrowheads="1"/>
            </p:cNvSpPr>
            <p:nvPr/>
          </p:nvSpPr>
          <p:spPr bwMode="auto">
            <a:xfrm>
              <a:off x="4744" y="1599"/>
              <a:ext cx="77" cy="77"/>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0" name="Freeform 670">
              <a:extLst>
                <a:ext uri="{FF2B5EF4-FFF2-40B4-BE49-F238E27FC236}">
                  <a16:creationId xmlns:a16="http://schemas.microsoft.com/office/drawing/2014/main" id="{EDEBF7FC-01D7-41C0-8AB5-4998462A2CEA}"/>
                </a:ext>
              </a:extLst>
            </p:cNvPr>
            <p:cNvSpPr>
              <a:spLocks/>
            </p:cNvSpPr>
            <p:nvPr/>
          </p:nvSpPr>
          <p:spPr bwMode="auto">
            <a:xfrm>
              <a:off x="3335" y="1544"/>
              <a:ext cx="1446" cy="1013"/>
            </a:xfrm>
            <a:custGeom>
              <a:avLst/>
              <a:gdLst>
                <a:gd name="T0" fmla="*/ 0 w 1446"/>
                <a:gd name="T1" fmla="*/ 0 h 1013"/>
                <a:gd name="T2" fmla="*/ 0 w 1446"/>
                <a:gd name="T3" fmla="*/ 1013 h 1013"/>
                <a:gd name="T4" fmla="*/ 1446 w 1446"/>
                <a:gd name="T5" fmla="*/ 1013 h 1013"/>
              </a:gdLst>
              <a:ahLst/>
              <a:cxnLst>
                <a:cxn ang="0">
                  <a:pos x="T0" y="T1"/>
                </a:cxn>
                <a:cxn ang="0">
                  <a:pos x="T2" y="T3"/>
                </a:cxn>
                <a:cxn ang="0">
                  <a:pos x="T4" y="T5"/>
                </a:cxn>
              </a:cxnLst>
              <a:rect l="0" t="0" r="r" b="b"/>
              <a:pathLst>
                <a:path w="1446" h="1013">
                  <a:moveTo>
                    <a:pt x="0" y="0"/>
                  </a:moveTo>
                  <a:lnTo>
                    <a:pt x="0" y="1013"/>
                  </a:lnTo>
                  <a:lnTo>
                    <a:pt x="1446" y="1013"/>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1" name="Rectangle 671">
              <a:extLst>
                <a:ext uri="{FF2B5EF4-FFF2-40B4-BE49-F238E27FC236}">
                  <a16:creationId xmlns:a16="http://schemas.microsoft.com/office/drawing/2014/main" id="{31C730C4-9DC1-454F-933C-87F9A16E6D40}"/>
                </a:ext>
              </a:extLst>
            </p:cNvPr>
            <p:cNvSpPr>
              <a:spLocks noChangeArrowheads="1"/>
            </p:cNvSpPr>
            <p:nvPr/>
          </p:nvSpPr>
          <p:spPr bwMode="auto">
            <a:xfrm>
              <a:off x="1421" y="3086"/>
              <a:ext cx="6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a) ohne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72" name="Rectangle 672">
              <a:extLst>
                <a:ext uri="{FF2B5EF4-FFF2-40B4-BE49-F238E27FC236}">
                  <a16:creationId xmlns:a16="http://schemas.microsoft.com/office/drawing/2014/main" id="{079209CC-F366-4AF2-B9B9-38A26D837CF4}"/>
                </a:ext>
              </a:extLst>
            </p:cNvPr>
            <p:cNvSpPr>
              <a:spLocks noChangeArrowheads="1"/>
            </p:cNvSpPr>
            <p:nvPr/>
          </p:nvSpPr>
          <p:spPr bwMode="auto">
            <a:xfrm>
              <a:off x="1939" y="3086"/>
              <a:ext cx="17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R</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73" name="Rectangle 673">
              <a:extLst>
                <a:ext uri="{FF2B5EF4-FFF2-40B4-BE49-F238E27FC236}">
                  <a16:creationId xmlns:a16="http://schemas.microsoft.com/office/drawing/2014/main" id="{E16F4E53-3FA8-4463-8450-80C0468F91C5}"/>
                </a:ext>
              </a:extLst>
            </p:cNvPr>
            <p:cNvSpPr>
              <a:spLocks noChangeArrowheads="1"/>
            </p:cNvSpPr>
            <p:nvPr/>
          </p:nvSpPr>
          <p:spPr bwMode="auto">
            <a:xfrm>
              <a:off x="2026" y="3086"/>
              <a:ext cx="1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74" name="Rectangle 674">
              <a:extLst>
                <a:ext uri="{FF2B5EF4-FFF2-40B4-BE49-F238E27FC236}">
                  <a16:creationId xmlns:a16="http://schemas.microsoft.com/office/drawing/2014/main" id="{07D97142-DD03-459F-B5B6-775A54B63F36}"/>
                </a:ext>
              </a:extLst>
            </p:cNvPr>
            <p:cNvSpPr>
              <a:spLocks noChangeArrowheads="1"/>
            </p:cNvSpPr>
            <p:nvPr/>
          </p:nvSpPr>
          <p:spPr bwMode="auto">
            <a:xfrm>
              <a:off x="2103" y="3086"/>
              <a:ext cx="14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75" name="Rectangle 675">
              <a:extLst>
                <a:ext uri="{FF2B5EF4-FFF2-40B4-BE49-F238E27FC236}">
                  <a16:creationId xmlns:a16="http://schemas.microsoft.com/office/drawing/2014/main" id="{662500B6-08F7-4BED-8CDB-2E08372BA2E6}"/>
                </a:ext>
              </a:extLst>
            </p:cNvPr>
            <p:cNvSpPr>
              <a:spLocks noChangeArrowheads="1"/>
            </p:cNvSpPr>
            <p:nvPr/>
          </p:nvSpPr>
          <p:spPr bwMode="auto">
            <a:xfrm>
              <a:off x="2153" y="3086"/>
              <a:ext cx="14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r</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76" name="Rectangle 676">
              <a:extLst>
                <a:ext uri="{FF2B5EF4-FFF2-40B4-BE49-F238E27FC236}">
                  <a16:creationId xmlns:a16="http://schemas.microsoft.com/office/drawing/2014/main" id="{D9773477-DE9B-4114-8C51-60FAC11776DB}"/>
                </a:ext>
              </a:extLst>
            </p:cNvPr>
            <p:cNvSpPr>
              <a:spLocks noChangeArrowheads="1"/>
            </p:cNvSpPr>
            <p:nvPr/>
          </p:nvSpPr>
          <p:spPr bwMode="auto">
            <a:xfrm>
              <a:off x="2208" y="3086"/>
              <a:ext cx="1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y</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77" name="Rectangle 677">
              <a:extLst>
                <a:ext uri="{FF2B5EF4-FFF2-40B4-BE49-F238E27FC236}">
                  <a16:creationId xmlns:a16="http://schemas.microsoft.com/office/drawing/2014/main" id="{DBC61149-F7D2-4CF1-BA0B-AD1B92BFC055}"/>
                </a:ext>
              </a:extLst>
            </p:cNvPr>
            <p:cNvSpPr>
              <a:spLocks noChangeArrowheads="1"/>
            </p:cNvSpPr>
            <p:nvPr/>
          </p:nvSpPr>
          <p:spPr bwMode="auto">
            <a:xfrm>
              <a:off x="3685" y="3086"/>
              <a:ext cx="49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b) mit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78" name="Rectangle 678">
              <a:extLst>
                <a:ext uri="{FF2B5EF4-FFF2-40B4-BE49-F238E27FC236}">
                  <a16:creationId xmlns:a16="http://schemas.microsoft.com/office/drawing/2014/main" id="{94D37142-C4C4-4602-BDEC-1CF5BE3C1ECC}"/>
                </a:ext>
              </a:extLst>
            </p:cNvPr>
            <p:cNvSpPr>
              <a:spLocks noChangeArrowheads="1"/>
            </p:cNvSpPr>
            <p:nvPr/>
          </p:nvSpPr>
          <p:spPr bwMode="auto">
            <a:xfrm>
              <a:off x="4103" y="3086"/>
              <a:ext cx="17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R</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79" name="Rectangle 679">
              <a:extLst>
                <a:ext uri="{FF2B5EF4-FFF2-40B4-BE49-F238E27FC236}">
                  <a16:creationId xmlns:a16="http://schemas.microsoft.com/office/drawing/2014/main" id="{420007DF-3631-4F13-A07A-7CAB31254744}"/>
                </a:ext>
              </a:extLst>
            </p:cNvPr>
            <p:cNvSpPr>
              <a:spLocks noChangeArrowheads="1"/>
            </p:cNvSpPr>
            <p:nvPr/>
          </p:nvSpPr>
          <p:spPr bwMode="auto">
            <a:xfrm>
              <a:off x="4185" y="3086"/>
              <a:ext cx="1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80" name="Rectangle 680">
              <a:extLst>
                <a:ext uri="{FF2B5EF4-FFF2-40B4-BE49-F238E27FC236}">
                  <a16:creationId xmlns:a16="http://schemas.microsoft.com/office/drawing/2014/main" id="{DC77D954-C0C2-47E8-8F9E-956BF70F1291}"/>
                </a:ext>
              </a:extLst>
            </p:cNvPr>
            <p:cNvSpPr>
              <a:spLocks noChangeArrowheads="1"/>
            </p:cNvSpPr>
            <p:nvPr/>
          </p:nvSpPr>
          <p:spPr bwMode="auto">
            <a:xfrm>
              <a:off x="4262" y="3086"/>
              <a:ext cx="14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81" name="Rectangle 681">
              <a:extLst>
                <a:ext uri="{FF2B5EF4-FFF2-40B4-BE49-F238E27FC236}">
                  <a16:creationId xmlns:a16="http://schemas.microsoft.com/office/drawing/2014/main" id="{A9A96B99-1116-433F-97AD-E02DCD875308}"/>
                </a:ext>
              </a:extLst>
            </p:cNvPr>
            <p:cNvSpPr>
              <a:spLocks noChangeArrowheads="1"/>
            </p:cNvSpPr>
            <p:nvPr/>
          </p:nvSpPr>
          <p:spPr bwMode="auto">
            <a:xfrm>
              <a:off x="4317" y="3086"/>
              <a:ext cx="14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r</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82" name="Rectangle 682">
              <a:extLst>
                <a:ext uri="{FF2B5EF4-FFF2-40B4-BE49-F238E27FC236}">
                  <a16:creationId xmlns:a16="http://schemas.microsoft.com/office/drawing/2014/main" id="{EFA1CF1B-D6FD-4CDC-9B98-B65A8DDF36CD}"/>
                </a:ext>
              </a:extLst>
            </p:cNvPr>
            <p:cNvSpPr>
              <a:spLocks noChangeArrowheads="1"/>
            </p:cNvSpPr>
            <p:nvPr/>
          </p:nvSpPr>
          <p:spPr bwMode="auto">
            <a:xfrm>
              <a:off x="4371" y="3086"/>
              <a:ext cx="1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100" b="0" i="0" u="none" strike="noStrike" cap="none" normalizeH="0" baseline="0">
                  <a:ln>
                    <a:noFill/>
                  </a:ln>
                  <a:solidFill>
                    <a:srgbClr val="000000"/>
                  </a:solidFill>
                  <a:effectLst/>
                  <a:latin typeface="Calibri" panose="020F0502020204030204" pitchFamily="34" charset="0"/>
                </a:rPr>
                <a:t>y</a:t>
              </a:r>
              <a:endParaRPr kumimoji="0" lang="de-DE" altLang="de-DE"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971578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A42F92-23E0-4D4F-B27A-A5E1F58D0206}"/>
              </a:ext>
            </a:extLst>
          </p:cNvPr>
          <p:cNvSpPr>
            <a:spLocks noGrp="1"/>
          </p:cNvSpPr>
          <p:nvPr>
            <p:ph type="title"/>
          </p:nvPr>
        </p:nvSpPr>
        <p:spPr/>
        <p:txBody>
          <a:bodyPr/>
          <a:lstStyle/>
          <a:p>
            <a:r>
              <a:rPr lang="de-DE"/>
              <a:t>Commit- und Abbruchraten</a:t>
            </a:r>
          </a:p>
        </p:txBody>
      </p:sp>
      <p:sp>
        <p:nvSpPr>
          <p:cNvPr id="3" name="Foliennummernplatzhalter 2">
            <a:extLst>
              <a:ext uri="{FF2B5EF4-FFF2-40B4-BE49-F238E27FC236}">
                <a16:creationId xmlns:a16="http://schemas.microsoft.com/office/drawing/2014/main" id="{62FEE672-BAD8-46DD-B1C5-2585B3B43EC8}"/>
              </a:ext>
            </a:extLst>
          </p:cNvPr>
          <p:cNvSpPr>
            <a:spLocks noGrp="1"/>
          </p:cNvSpPr>
          <p:nvPr>
            <p:ph type="sldNum" sz="quarter" idx="10"/>
          </p:nvPr>
        </p:nvSpPr>
        <p:spPr/>
        <p:txBody>
          <a:bodyPr/>
          <a:lstStyle/>
          <a:p>
            <a:fld id="{D8D877B3-D348-4611-9BDB-C5374591D951}" type="slidenum">
              <a:rPr lang="en-US" smtClean="0"/>
              <a:pPr/>
              <a:t>23</a:t>
            </a:fld>
            <a:endParaRPr lang="en-US"/>
          </a:p>
        </p:txBody>
      </p:sp>
      <p:grpSp>
        <p:nvGrpSpPr>
          <p:cNvPr id="424" name="Group 424">
            <a:extLst>
              <a:ext uri="{FF2B5EF4-FFF2-40B4-BE49-F238E27FC236}">
                <a16:creationId xmlns:a16="http://schemas.microsoft.com/office/drawing/2014/main" id="{DDED68C3-0916-4AE1-A4A0-6F5B96835386}"/>
              </a:ext>
            </a:extLst>
          </p:cNvPr>
          <p:cNvGrpSpPr>
            <a:grpSpLocks noChangeAspect="1"/>
          </p:cNvGrpSpPr>
          <p:nvPr/>
        </p:nvGrpSpPr>
        <p:grpSpPr bwMode="auto">
          <a:xfrm>
            <a:off x="1025525" y="1654175"/>
            <a:ext cx="7056438" cy="4602163"/>
            <a:chOff x="646" y="1042"/>
            <a:chExt cx="4445" cy="2899"/>
          </a:xfrm>
        </p:grpSpPr>
        <p:sp>
          <p:nvSpPr>
            <p:cNvPr id="425" name="AutoShape 423">
              <a:extLst>
                <a:ext uri="{FF2B5EF4-FFF2-40B4-BE49-F238E27FC236}">
                  <a16:creationId xmlns:a16="http://schemas.microsoft.com/office/drawing/2014/main" id="{E3D1CB7B-D897-464F-B0F9-D00CFDB9CA30}"/>
                </a:ext>
              </a:extLst>
            </p:cNvPr>
            <p:cNvSpPr>
              <a:spLocks noChangeAspect="1" noChangeArrowheads="1" noTextEdit="1"/>
            </p:cNvSpPr>
            <p:nvPr/>
          </p:nvSpPr>
          <p:spPr bwMode="auto">
            <a:xfrm>
              <a:off x="669" y="1042"/>
              <a:ext cx="4422" cy="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426" name="Group 625">
              <a:extLst>
                <a:ext uri="{FF2B5EF4-FFF2-40B4-BE49-F238E27FC236}">
                  <a16:creationId xmlns:a16="http://schemas.microsoft.com/office/drawing/2014/main" id="{39BE7DFF-B001-426D-AC41-3802E4616DEF}"/>
                </a:ext>
              </a:extLst>
            </p:cNvPr>
            <p:cNvGrpSpPr>
              <a:grpSpLocks/>
            </p:cNvGrpSpPr>
            <p:nvPr/>
          </p:nvGrpSpPr>
          <p:grpSpPr bwMode="auto">
            <a:xfrm>
              <a:off x="646" y="1279"/>
              <a:ext cx="3749" cy="2376"/>
              <a:chOff x="646" y="1279"/>
              <a:chExt cx="3749" cy="2376"/>
            </a:xfrm>
          </p:grpSpPr>
          <p:sp>
            <p:nvSpPr>
              <p:cNvPr id="643" name="Line 425">
                <a:extLst>
                  <a:ext uri="{FF2B5EF4-FFF2-40B4-BE49-F238E27FC236}">
                    <a16:creationId xmlns:a16="http://schemas.microsoft.com/office/drawing/2014/main" id="{9F1B0FAD-724B-416C-8C2F-9B208C2F6F73}"/>
                  </a:ext>
                </a:extLst>
              </p:cNvPr>
              <p:cNvSpPr>
                <a:spLocks noChangeShapeType="1"/>
              </p:cNvSpPr>
              <p:nvPr/>
            </p:nvSpPr>
            <p:spPr bwMode="auto">
              <a:xfrm>
                <a:off x="1117" y="2217"/>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4" name="Rectangle 426">
                <a:extLst>
                  <a:ext uri="{FF2B5EF4-FFF2-40B4-BE49-F238E27FC236}">
                    <a16:creationId xmlns:a16="http://schemas.microsoft.com/office/drawing/2014/main" id="{9576B452-CE9A-45A0-BEFE-AFB8EEFF5C9D}"/>
                  </a:ext>
                </a:extLst>
              </p:cNvPr>
              <p:cNvSpPr>
                <a:spLocks noChangeArrowheads="1"/>
              </p:cNvSpPr>
              <p:nvPr/>
            </p:nvSpPr>
            <p:spPr bwMode="auto">
              <a:xfrm>
                <a:off x="981" y="2130"/>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45" name="Line 427">
                <a:extLst>
                  <a:ext uri="{FF2B5EF4-FFF2-40B4-BE49-F238E27FC236}">
                    <a16:creationId xmlns:a16="http://schemas.microsoft.com/office/drawing/2014/main" id="{22A2ECB4-EAFA-44E4-8BDF-F804BF80C6F0}"/>
                  </a:ext>
                </a:extLst>
              </p:cNvPr>
              <p:cNvSpPr>
                <a:spLocks noChangeShapeType="1"/>
              </p:cNvSpPr>
              <p:nvPr/>
            </p:nvSpPr>
            <p:spPr bwMode="auto">
              <a:xfrm>
                <a:off x="1117" y="2047"/>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6" name="Rectangle 428">
                <a:extLst>
                  <a:ext uri="{FF2B5EF4-FFF2-40B4-BE49-F238E27FC236}">
                    <a16:creationId xmlns:a16="http://schemas.microsoft.com/office/drawing/2014/main" id="{CC55491B-84B4-48F5-9442-31C3D8A89901}"/>
                  </a:ext>
                </a:extLst>
              </p:cNvPr>
              <p:cNvSpPr>
                <a:spLocks noChangeArrowheads="1"/>
              </p:cNvSpPr>
              <p:nvPr/>
            </p:nvSpPr>
            <p:spPr bwMode="auto">
              <a:xfrm>
                <a:off x="846" y="1961"/>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47" name="Line 429">
                <a:extLst>
                  <a:ext uri="{FF2B5EF4-FFF2-40B4-BE49-F238E27FC236}">
                    <a16:creationId xmlns:a16="http://schemas.microsoft.com/office/drawing/2014/main" id="{D694B1A3-6DF1-445D-97AD-70FA227ACFE1}"/>
                  </a:ext>
                </a:extLst>
              </p:cNvPr>
              <p:cNvSpPr>
                <a:spLocks noChangeShapeType="1"/>
              </p:cNvSpPr>
              <p:nvPr/>
            </p:nvSpPr>
            <p:spPr bwMode="auto">
              <a:xfrm>
                <a:off x="1117" y="1874"/>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8" name="Rectangle 430">
                <a:extLst>
                  <a:ext uri="{FF2B5EF4-FFF2-40B4-BE49-F238E27FC236}">
                    <a16:creationId xmlns:a16="http://schemas.microsoft.com/office/drawing/2014/main" id="{85F53A84-52B2-4BBC-8639-9E73B35B68AA}"/>
                  </a:ext>
                </a:extLst>
              </p:cNvPr>
              <p:cNvSpPr>
                <a:spLocks noChangeArrowheads="1"/>
              </p:cNvSpPr>
              <p:nvPr/>
            </p:nvSpPr>
            <p:spPr bwMode="auto">
              <a:xfrm>
                <a:off x="846" y="1787"/>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200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49" name="Line 431">
                <a:extLst>
                  <a:ext uri="{FF2B5EF4-FFF2-40B4-BE49-F238E27FC236}">
                    <a16:creationId xmlns:a16="http://schemas.microsoft.com/office/drawing/2014/main" id="{9FD66EDD-5B32-4A4C-83C9-EA89A4BD61AA}"/>
                  </a:ext>
                </a:extLst>
              </p:cNvPr>
              <p:cNvSpPr>
                <a:spLocks noChangeShapeType="1"/>
              </p:cNvSpPr>
              <p:nvPr/>
            </p:nvSpPr>
            <p:spPr bwMode="auto">
              <a:xfrm>
                <a:off x="1117" y="1705"/>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0" name="Rectangle 432">
                <a:extLst>
                  <a:ext uri="{FF2B5EF4-FFF2-40B4-BE49-F238E27FC236}">
                    <a16:creationId xmlns:a16="http://schemas.microsoft.com/office/drawing/2014/main" id="{C608FFAC-5277-4248-A9CA-C67E86BEAD2B}"/>
                  </a:ext>
                </a:extLst>
              </p:cNvPr>
              <p:cNvSpPr>
                <a:spLocks noChangeArrowheads="1"/>
              </p:cNvSpPr>
              <p:nvPr/>
            </p:nvSpPr>
            <p:spPr bwMode="auto">
              <a:xfrm>
                <a:off x="846" y="1618"/>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300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51" name="Line 433">
                <a:extLst>
                  <a:ext uri="{FF2B5EF4-FFF2-40B4-BE49-F238E27FC236}">
                    <a16:creationId xmlns:a16="http://schemas.microsoft.com/office/drawing/2014/main" id="{62B52A50-035B-4C2C-A683-ABB05C14C0BE}"/>
                  </a:ext>
                </a:extLst>
              </p:cNvPr>
              <p:cNvSpPr>
                <a:spLocks noChangeShapeType="1"/>
              </p:cNvSpPr>
              <p:nvPr/>
            </p:nvSpPr>
            <p:spPr bwMode="auto">
              <a:xfrm>
                <a:off x="1117" y="1535"/>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2" name="Rectangle 434">
                <a:extLst>
                  <a:ext uri="{FF2B5EF4-FFF2-40B4-BE49-F238E27FC236}">
                    <a16:creationId xmlns:a16="http://schemas.microsoft.com/office/drawing/2014/main" id="{CAAA4D5B-B4FB-415D-BBDD-891B51B03D67}"/>
                  </a:ext>
                </a:extLst>
              </p:cNvPr>
              <p:cNvSpPr>
                <a:spLocks noChangeArrowheads="1"/>
              </p:cNvSpPr>
              <p:nvPr/>
            </p:nvSpPr>
            <p:spPr bwMode="auto">
              <a:xfrm>
                <a:off x="846" y="1449"/>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400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53" name="Line 435">
                <a:extLst>
                  <a:ext uri="{FF2B5EF4-FFF2-40B4-BE49-F238E27FC236}">
                    <a16:creationId xmlns:a16="http://schemas.microsoft.com/office/drawing/2014/main" id="{425D2F6F-FAE3-4D52-A436-11C47D184A53}"/>
                  </a:ext>
                </a:extLst>
              </p:cNvPr>
              <p:cNvSpPr>
                <a:spLocks noChangeShapeType="1"/>
              </p:cNvSpPr>
              <p:nvPr/>
            </p:nvSpPr>
            <p:spPr bwMode="auto">
              <a:xfrm>
                <a:off x="1117" y="1362"/>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4" name="Rectangle 436">
                <a:extLst>
                  <a:ext uri="{FF2B5EF4-FFF2-40B4-BE49-F238E27FC236}">
                    <a16:creationId xmlns:a16="http://schemas.microsoft.com/office/drawing/2014/main" id="{E4206CA7-020C-4611-B03F-B10289FAA3CA}"/>
                  </a:ext>
                </a:extLst>
              </p:cNvPr>
              <p:cNvSpPr>
                <a:spLocks noChangeArrowheads="1"/>
              </p:cNvSpPr>
              <p:nvPr/>
            </p:nvSpPr>
            <p:spPr bwMode="auto">
              <a:xfrm>
                <a:off x="846" y="1279"/>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500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55" name="Line 437">
                <a:extLst>
                  <a:ext uri="{FF2B5EF4-FFF2-40B4-BE49-F238E27FC236}">
                    <a16:creationId xmlns:a16="http://schemas.microsoft.com/office/drawing/2014/main" id="{A841AEA8-C1B2-4C18-B0EB-5C40C5B07E85}"/>
                  </a:ext>
                </a:extLst>
              </p:cNvPr>
              <p:cNvSpPr>
                <a:spLocks noChangeShapeType="1"/>
              </p:cNvSpPr>
              <p:nvPr/>
            </p:nvSpPr>
            <p:spPr bwMode="auto">
              <a:xfrm flipV="1">
                <a:off x="1117"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6" name="Rectangle 438">
                <a:extLst>
                  <a:ext uri="{FF2B5EF4-FFF2-40B4-BE49-F238E27FC236}">
                    <a16:creationId xmlns:a16="http://schemas.microsoft.com/office/drawing/2014/main" id="{63B153BA-39CC-47E1-A758-BFA3D84E4B63}"/>
                  </a:ext>
                </a:extLst>
              </p:cNvPr>
              <p:cNvSpPr>
                <a:spLocks noChangeArrowheads="1"/>
              </p:cNvSpPr>
              <p:nvPr/>
            </p:nvSpPr>
            <p:spPr bwMode="auto">
              <a:xfrm>
                <a:off x="1064" y="2217"/>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57" name="Line 439">
                <a:extLst>
                  <a:ext uri="{FF2B5EF4-FFF2-40B4-BE49-F238E27FC236}">
                    <a16:creationId xmlns:a16="http://schemas.microsoft.com/office/drawing/2014/main" id="{9F3A195B-CE0C-44B3-9193-3527D9F4FB96}"/>
                  </a:ext>
                </a:extLst>
              </p:cNvPr>
              <p:cNvSpPr>
                <a:spLocks noChangeShapeType="1"/>
              </p:cNvSpPr>
              <p:nvPr/>
            </p:nvSpPr>
            <p:spPr bwMode="auto">
              <a:xfrm flipV="1">
                <a:off x="1380"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8" name="Rectangle 440">
                <a:extLst>
                  <a:ext uri="{FF2B5EF4-FFF2-40B4-BE49-F238E27FC236}">
                    <a16:creationId xmlns:a16="http://schemas.microsoft.com/office/drawing/2014/main" id="{49EB6829-7900-4D92-97BE-8FDD81B27303}"/>
                  </a:ext>
                </a:extLst>
              </p:cNvPr>
              <p:cNvSpPr>
                <a:spLocks noChangeArrowheads="1"/>
              </p:cNvSpPr>
              <p:nvPr/>
            </p:nvSpPr>
            <p:spPr bwMode="auto">
              <a:xfrm>
                <a:off x="1331" y="2217"/>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6</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59" name="Line 441">
                <a:extLst>
                  <a:ext uri="{FF2B5EF4-FFF2-40B4-BE49-F238E27FC236}">
                    <a16:creationId xmlns:a16="http://schemas.microsoft.com/office/drawing/2014/main" id="{ED647435-EEE9-488D-B5C7-7C63A4F338AE}"/>
                  </a:ext>
                </a:extLst>
              </p:cNvPr>
              <p:cNvSpPr>
                <a:spLocks noChangeShapeType="1"/>
              </p:cNvSpPr>
              <p:nvPr/>
            </p:nvSpPr>
            <p:spPr bwMode="auto">
              <a:xfrm flipV="1">
                <a:off x="1699"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0" name="Rectangle 442">
                <a:extLst>
                  <a:ext uri="{FF2B5EF4-FFF2-40B4-BE49-F238E27FC236}">
                    <a16:creationId xmlns:a16="http://schemas.microsoft.com/office/drawing/2014/main" id="{9A18A064-7E68-4D29-A6BC-6D95CF53BCE6}"/>
                  </a:ext>
                </a:extLst>
              </p:cNvPr>
              <p:cNvSpPr>
                <a:spLocks noChangeArrowheads="1"/>
              </p:cNvSpPr>
              <p:nvPr/>
            </p:nvSpPr>
            <p:spPr bwMode="auto">
              <a:xfrm>
                <a:off x="1617" y="2217"/>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12</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61" name="Line 443">
                <a:extLst>
                  <a:ext uri="{FF2B5EF4-FFF2-40B4-BE49-F238E27FC236}">
                    <a16:creationId xmlns:a16="http://schemas.microsoft.com/office/drawing/2014/main" id="{8A138ED5-2C81-4DAA-B46E-2E427E77FB24}"/>
                  </a:ext>
                </a:extLst>
              </p:cNvPr>
              <p:cNvSpPr>
                <a:spLocks noChangeShapeType="1"/>
              </p:cNvSpPr>
              <p:nvPr/>
            </p:nvSpPr>
            <p:spPr bwMode="auto">
              <a:xfrm flipV="1">
                <a:off x="2019"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2" name="Rectangle 444">
                <a:extLst>
                  <a:ext uri="{FF2B5EF4-FFF2-40B4-BE49-F238E27FC236}">
                    <a16:creationId xmlns:a16="http://schemas.microsoft.com/office/drawing/2014/main" id="{186A4E76-2CA0-4F43-B4D1-BDA962CA1E06}"/>
                  </a:ext>
                </a:extLst>
              </p:cNvPr>
              <p:cNvSpPr>
                <a:spLocks noChangeArrowheads="1"/>
              </p:cNvSpPr>
              <p:nvPr/>
            </p:nvSpPr>
            <p:spPr bwMode="auto">
              <a:xfrm>
                <a:off x="1936" y="2217"/>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18</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63" name="Line 445">
                <a:extLst>
                  <a:ext uri="{FF2B5EF4-FFF2-40B4-BE49-F238E27FC236}">
                    <a16:creationId xmlns:a16="http://schemas.microsoft.com/office/drawing/2014/main" id="{026C397F-FAD2-4C01-84A3-BD56AE732898}"/>
                  </a:ext>
                </a:extLst>
              </p:cNvPr>
              <p:cNvSpPr>
                <a:spLocks noChangeShapeType="1"/>
              </p:cNvSpPr>
              <p:nvPr/>
            </p:nvSpPr>
            <p:spPr bwMode="auto">
              <a:xfrm flipV="1">
                <a:off x="2339"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4" name="Rectangle 446">
                <a:extLst>
                  <a:ext uri="{FF2B5EF4-FFF2-40B4-BE49-F238E27FC236}">
                    <a16:creationId xmlns:a16="http://schemas.microsoft.com/office/drawing/2014/main" id="{4538659F-F18E-4060-8B8A-14339A92D034}"/>
                  </a:ext>
                </a:extLst>
              </p:cNvPr>
              <p:cNvSpPr>
                <a:spLocks noChangeArrowheads="1"/>
              </p:cNvSpPr>
              <p:nvPr/>
            </p:nvSpPr>
            <p:spPr bwMode="auto">
              <a:xfrm>
                <a:off x="2252" y="2217"/>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24</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65" name="Freeform 447">
                <a:extLst>
                  <a:ext uri="{FF2B5EF4-FFF2-40B4-BE49-F238E27FC236}">
                    <a16:creationId xmlns:a16="http://schemas.microsoft.com/office/drawing/2014/main" id="{DF83D0F3-EA55-45F1-BB06-5D3AA9AC9D74}"/>
                  </a:ext>
                </a:extLst>
              </p:cNvPr>
              <p:cNvSpPr>
                <a:spLocks/>
              </p:cNvSpPr>
              <p:nvPr/>
            </p:nvSpPr>
            <p:spPr bwMode="auto">
              <a:xfrm>
                <a:off x="1117" y="1362"/>
                <a:ext cx="1222" cy="855"/>
              </a:xfrm>
              <a:custGeom>
                <a:avLst/>
                <a:gdLst>
                  <a:gd name="T0" fmla="*/ 0 w 1222"/>
                  <a:gd name="T1" fmla="*/ 0 h 855"/>
                  <a:gd name="T2" fmla="*/ 0 w 1222"/>
                  <a:gd name="T3" fmla="*/ 855 h 855"/>
                  <a:gd name="T4" fmla="*/ 1222 w 1222"/>
                  <a:gd name="T5" fmla="*/ 855 h 855"/>
                </a:gdLst>
                <a:ahLst/>
                <a:cxnLst>
                  <a:cxn ang="0">
                    <a:pos x="T0" y="T1"/>
                  </a:cxn>
                  <a:cxn ang="0">
                    <a:pos x="T2" y="T3"/>
                  </a:cxn>
                  <a:cxn ang="0">
                    <a:pos x="T4" y="T5"/>
                  </a:cxn>
                </a:cxnLst>
                <a:rect l="0" t="0" r="r" b="b"/>
                <a:pathLst>
                  <a:path w="1222" h="855">
                    <a:moveTo>
                      <a:pt x="0" y="0"/>
                    </a:moveTo>
                    <a:lnTo>
                      <a:pt x="0" y="855"/>
                    </a:lnTo>
                    <a:lnTo>
                      <a:pt x="1222" y="855"/>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6" name="Rectangle 448">
                <a:extLst>
                  <a:ext uri="{FF2B5EF4-FFF2-40B4-BE49-F238E27FC236}">
                    <a16:creationId xmlns:a16="http://schemas.microsoft.com/office/drawing/2014/main" id="{4624A16E-5E3B-4DCA-B4C2-3D49971A7641}"/>
                  </a:ext>
                </a:extLst>
              </p:cNvPr>
              <p:cNvSpPr>
                <a:spLocks noChangeArrowheads="1"/>
              </p:cNvSpPr>
              <p:nvPr/>
            </p:nvSpPr>
            <p:spPr bwMode="auto">
              <a:xfrm rot="16200000">
                <a:off x="385" y="1646"/>
                <a:ext cx="72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3D60F5"/>
                    </a:solidFill>
                    <a:effectLst/>
                    <a:latin typeface="Calibri" panose="020F0502020204030204" pitchFamily="34" charset="0"/>
                  </a:rPr>
                  <a:t>kCommits/s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67" name="Rectangle 449">
                <a:extLst>
                  <a:ext uri="{FF2B5EF4-FFF2-40B4-BE49-F238E27FC236}">
                    <a16:creationId xmlns:a16="http://schemas.microsoft.com/office/drawing/2014/main" id="{A08EC1E7-C41F-4BC7-A3D4-39ADC6953470}"/>
                  </a:ext>
                </a:extLst>
              </p:cNvPr>
              <p:cNvSpPr>
                <a:spLocks noChangeArrowheads="1"/>
              </p:cNvSpPr>
              <p:nvPr/>
            </p:nvSpPr>
            <p:spPr bwMode="auto">
              <a:xfrm>
                <a:off x="1508" y="2360"/>
                <a:ext cx="51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Threads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68" name="Freeform 450">
                <a:extLst>
                  <a:ext uri="{FF2B5EF4-FFF2-40B4-BE49-F238E27FC236}">
                    <a16:creationId xmlns:a16="http://schemas.microsoft.com/office/drawing/2014/main" id="{951DAEEB-95F5-476E-85BA-1EBFCEC02F01}"/>
                  </a:ext>
                </a:extLst>
              </p:cNvPr>
              <p:cNvSpPr>
                <a:spLocks/>
              </p:cNvSpPr>
              <p:nvPr/>
            </p:nvSpPr>
            <p:spPr bwMode="auto">
              <a:xfrm>
                <a:off x="1117" y="1516"/>
                <a:ext cx="1222" cy="652"/>
              </a:xfrm>
              <a:custGeom>
                <a:avLst/>
                <a:gdLst>
                  <a:gd name="T0" fmla="*/ 0 w 1222"/>
                  <a:gd name="T1" fmla="*/ 652 h 652"/>
                  <a:gd name="T2" fmla="*/ 263 w 1222"/>
                  <a:gd name="T3" fmla="*/ 479 h 652"/>
                  <a:gd name="T4" fmla="*/ 582 w 1222"/>
                  <a:gd name="T5" fmla="*/ 287 h 652"/>
                  <a:gd name="T6" fmla="*/ 902 w 1222"/>
                  <a:gd name="T7" fmla="*/ 128 h 652"/>
                  <a:gd name="T8" fmla="*/ 1169 w 1222"/>
                  <a:gd name="T9" fmla="*/ 23 h 652"/>
                  <a:gd name="T10" fmla="*/ 1222 w 1222"/>
                  <a:gd name="T11" fmla="*/ 0 h 652"/>
                </a:gdLst>
                <a:ahLst/>
                <a:cxnLst>
                  <a:cxn ang="0">
                    <a:pos x="T0" y="T1"/>
                  </a:cxn>
                  <a:cxn ang="0">
                    <a:pos x="T2" y="T3"/>
                  </a:cxn>
                  <a:cxn ang="0">
                    <a:pos x="T4" y="T5"/>
                  </a:cxn>
                  <a:cxn ang="0">
                    <a:pos x="T6" y="T7"/>
                  </a:cxn>
                  <a:cxn ang="0">
                    <a:pos x="T8" y="T9"/>
                  </a:cxn>
                  <a:cxn ang="0">
                    <a:pos x="T10" y="T11"/>
                  </a:cxn>
                </a:cxnLst>
                <a:rect l="0" t="0" r="r" b="b"/>
                <a:pathLst>
                  <a:path w="1222" h="652">
                    <a:moveTo>
                      <a:pt x="0" y="652"/>
                    </a:moveTo>
                    <a:lnTo>
                      <a:pt x="263" y="479"/>
                    </a:lnTo>
                    <a:lnTo>
                      <a:pt x="582" y="287"/>
                    </a:lnTo>
                    <a:lnTo>
                      <a:pt x="902" y="128"/>
                    </a:lnTo>
                    <a:lnTo>
                      <a:pt x="1169" y="23"/>
                    </a:lnTo>
                    <a:lnTo>
                      <a:pt x="1222" y="0"/>
                    </a:lnTo>
                  </a:path>
                </a:pathLst>
              </a:custGeom>
              <a:noFill/>
              <a:ln w="17463" cap="flat">
                <a:solidFill>
                  <a:srgbClr val="2673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9" name="Line 451">
                <a:extLst>
                  <a:ext uri="{FF2B5EF4-FFF2-40B4-BE49-F238E27FC236}">
                    <a16:creationId xmlns:a16="http://schemas.microsoft.com/office/drawing/2014/main" id="{8FEE5EE1-5657-45B3-9802-034EE1385BFC}"/>
                  </a:ext>
                </a:extLst>
              </p:cNvPr>
              <p:cNvSpPr>
                <a:spLocks noChangeShapeType="1"/>
              </p:cNvSpPr>
              <p:nvPr/>
            </p:nvSpPr>
            <p:spPr bwMode="auto">
              <a:xfrm flipV="1">
                <a:off x="1117" y="2134"/>
                <a:ext cx="0" cy="68"/>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0" name="Line 452">
                <a:extLst>
                  <a:ext uri="{FF2B5EF4-FFF2-40B4-BE49-F238E27FC236}">
                    <a16:creationId xmlns:a16="http://schemas.microsoft.com/office/drawing/2014/main" id="{2756D260-917D-419C-B0EB-F924106631B1}"/>
                  </a:ext>
                </a:extLst>
              </p:cNvPr>
              <p:cNvSpPr>
                <a:spLocks noChangeShapeType="1"/>
              </p:cNvSpPr>
              <p:nvPr/>
            </p:nvSpPr>
            <p:spPr bwMode="auto">
              <a:xfrm>
                <a:off x="1083" y="2168"/>
                <a:ext cx="67"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1" name="Line 453">
                <a:extLst>
                  <a:ext uri="{FF2B5EF4-FFF2-40B4-BE49-F238E27FC236}">
                    <a16:creationId xmlns:a16="http://schemas.microsoft.com/office/drawing/2014/main" id="{786D50D8-D6FD-47D8-BA8D-235472B41DB3}"/>
                  </a:ext>
                </a:extLst>
              </p:cNvPr>
              <p:cNvSpPr>
                <a:spLocks noChangeShapeType="1"/>
              </p:cNvSpPr>
              <p:nvPr/>
            </p:nvSpPr>
            <p:spPr bwMode="auto">
              <a:xfrm flipV="1">
                <a:off x="1380" y="1961"/>
                <a:ext cx="0" cy="67"/>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2" name="Line 454">
                <a:extLst>
                  <a:ext uri="{FF2B5EF4-FFF2-40B4-BE49-F238E27FC236}">
                    <a16:creationId xmlns:a16="http://schemas.microsoft.com/office/drawing/2014/main" id="{C9B14EC1-1256-4C4B-ADCF-D151624ABD51}"/>
                  </a:ext>
                </a:extLst>
              </p:cNvPr>
              <p:cNvSpPr>
                <a:spLocks noChangeShapeType="1"/>
              </p:cNvSpPr>
              <p:nvPr/>
            </p:nvSpPr>
            <p:spPr bwMode="auto">
              <a:xfrm>
                <a:off x="1350" y="1995"/>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3" name="Line 455">
                <a:extLst>
                  <a:ext uri="{FF2B5EF4-FFF2-40B4-BE49-F238E27FC236}">
                    <a16:creationId xmlns:a16="http://schemas.microsoft.com/office/drawing/2014/main" id="{E95C8316-3A5D-42BA-979D-D0BC2B183F24}"/>
                  </a:ext>
                </a:extLst>
              </p:cNvPr>
              <p:cNvSpPr>
                <a:spLocks noChangeShapeType="1"/>
              </p:cNvSpPr>
              <p:nvPr/>
            </p:nvSpPr>
            <p:spPr bwMode="auto">
              <a:xfrm flipV="1">
                <a:off x="1699" y="1769"/>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4" name="Line 456">
                <a:extLst>
                  <a:ext uri="{FF2B5EF4-FFF2-40B4-BE49-F238E27FC236}">
                    <a16:creationId xmlns:a16="http://schemas.microsoft.com/office/drawing/2014/main" id="{30A95FE0-166C-485E-AF5E-AFBD018BDA8F}"/>
                  </a:ext>
                </a:extLst>
              </p:cNvPr>
              <p:cNvSpPr>
                <a:spLocks noChangeShapeType="1"/>
              </p:cNvSpPr>
              <p:nvPr/>
            </p:nvSpPr>
            <p:spPr bwMode="auto">
              <a:xfrm>
                <a:off x="1669" y="1803"/>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5" name="Line 457">
                <a:extLst>
                  <a:ext uri="{FF2B5EF4-FFF2-40B4-BE49-F238E27FC236}">
                    <a16:creationId xmlns:a16="http://schemas.microsoft.com/office/drawing/2014/main" id="{862201CE-73F8-4BCD-A180-51EEE84C5E21}"/>
                  </a:ext>
                </a:extLst>
              </p:cNvPr>
              <p:cNvSpPr>
                <a:spLocks noChangeShapeType="1"/>
              </p:cNvSpPr>
              <p:nvPr/>
            </p:nvSpPr>
            <p:spPr bwMode="auto">
              <a:xfrm flipV="1">
                <a:off x="2019" y="1610"/>
                <a:ext cx="0" cy="65"/>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6" name="Line 458">
                <a:extLst>
                  <a:ext uri="{FF2B5EF4-FFF2-40B4-BE49-F238E27FC236}">
                    <a16:creationId xmlns:a16="http://schemas.microsoft.com/office/drawing/2014/main" id="{F5C6AD49-E871-473A-A6FB-5A4BE3F5BC7A}"/>
                  </a:ext>
                </a:extLst>
              </p:cNvPr>
              <p:cNvSpPr>
                <a:spLocks noChangeShapeType="1"/>
              </p:cNvSpPr>
              <p:nvPr/>
            </p:nvSpPr>
            <p:spPr bwMode="auto">
              <a:xfrm>
                <a:off x="1985" y="1644"/>
                <a:ext cx="68"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7" name="Line 459">
                <a:extLst>
                  <a:ext uri="{FF2B5EF4-FFF2-40B4-BE49-F238E27FC236}">
                    <a16:creationId xmlns:a16="http://schemas.microsoft.com/office/drawing/2014/main" id="{A7ABF656-2EFA-443A-AB21-A5774B3F2296}"/>
                  </a:ext>
                </a:extLst>
              </p:cNvPr>
              <p:cNvSpPr>
                <a:spLocks noChangeShapeType="1"/>
              </p:cNvSpPr>
              <p:nvPr/>
            </p:nvSpPr>
            <p:spPr bwMode="auto">
              <a:xfrm flipV="1">
                <a:off x="2286" y="1505"/>
                <a:ext cx="0" cy="68"/>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8" name="Line 460">
                <a:extLst>
                  <a:ext uri="{FF2B5EF4-FFF2-40B4-BE49-F238E27FC236}">
                    <a16:creationId xmlns:a16="http://schemas.microsoft.com/office/drawing/2014/main" id="{BD8E3D41-6E97-4870-A47C-D95DD8FAB51E}"/>
                  </a:ext>
                </a:extLst>
              </p:cNvPr>
              <p:cNvSpPr>
                <a:spLocks noChangeShapeType="1"/>
              </p:cNvSpPr>
              <p:nvPr/>
            </p:nvSpPr>
            <p:spPr bwMode="auto">
              <a:xfrm>
                <a:off x="2252" y="1539"/>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9" name="Line 461">
                <a:extLst>
                  <a:ext uri="{FF2B5EF4-FFF2-40B4-BE49-F238E27FC236}">
                    <a16:creationId xmlns:a16="http://schemas.microsoft.com/office/drawing/2014/main" id="{B43B2CB6-8504-406D-A073-4F7096703C81}"/>
                  </a:ext>
                </a:extLst>
              </p:cNvPr>
              <p:cNvSpPr>
                <a:spLocks noChangeShapeType="1"/>
              </p:cNvSpPr>
              <p:nvPr/>
            </p:nvSpPr>
            <p:spPr bwMode="auto">
              <a:xfrm flipV="1">
                <a:off x="2339" y="1482"/>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0" name="Line 462">
                <a:extLst>
                  <a:ext uri="{FF2B5EF4-FFF2-40B4-BE49-F238E27FC236}">
                    <a16:creationId xmlns:a16="http://schemas.microsoft.com/office/drawing/2014/main" id="{DC9562A6-8B1B-4A21-A3E3-D121030B40E0}"/>
                  </a:ext>
                </a:extLst>
              </p:cNvPr>
              <p:cNvSpPr>
                <a:spLocks noChangeShapeType="1"/>
              </p:cNvSpPr>
              <p:nvPr/>
            </p:nvSpPr>
            <p:spPr bwMode="auto">
              <a:xfrm>
                <a:off x="2305" y="1516"/>
                <a:ext cx="67"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1" name="Freeform 463">
                <a:extLst>
                  <a:ext uri="{FF2B5EF4-FFF2-40B4-BE49-F238E27FC236}">
                    <a16:creationId xmlns:a16="http://schemas.microsoft.com/office/drawing/2014/main" id="{64FD5616-09F6-4C09-AB14-252BD27161D5}"/>
                  </a:ext>
                </a:extLst>
              </p:cNvPr>
              <p:cNvSpPr>
                <a:spLocks/>
              </p:cNvSpPr>
              <p:nvPr/>
            </p:nvSpPr>
            <p:spPr bwMode="auto">
              <a:xfrm>
                <a:off x="1117" y="1678"/>
                <a:ext cx="1222" cy="497"/>
              </a:xfrm>
              <a:custGeom>
                <a:avLst/>
                <a:gdLst>
                  <a:gd name="T0" fmla="*/ 0 w 1222"/>
                  <a:gd name="T1" fmla="*/ 497 h 497"/>
                  <a:gd name="T2" fmla="*/ 263 w 1222"/>
                  <a:gd name="T3" fmla="*/ 369 h 497"/>
                  <a:gd name="T4" fmla="*/ 582 w 1222"/>
                  <a:gd name="T5" fmla="*/ 226 h 497"/>
                  <a:gd name="T6" fmla="*/ 902 w 1222"/>
                  <a:gd name="T7" fmla="*/ 98 h 497"/>
                  <a:gd name="T8" fmla="*/ 1169 w 1222"/>
                  <a:gd name="T9" fmla="*/ 15 h 497"/>
                  <a:gd name="T10" fmla="*/ 1222 w 1222"/>
                  <a:gd name="T11" fmla="*/ 0 h 497"/>
                </a:gdLst>
                <a:ahLst/>
                <a:cxnLst>
                  <a:cxn ang="0">
                    <a:pos x="T0" y="T1"/>
                  </a:cxn>
                  <a:cxn ang="0">
                    <a:pos x="T2" y="T3"/>
                  </a:cxn>
                  <a:cxn ang="0">
                    <a:pos x="T4" y="T5"/>
                  </a:cxn>
                  <a:cxn ang="0">
                    <a:pos x="T6" y="T7"/>
                  </a:cxn>
                  <a:cxn ang="0">
                    <a:pos x="T8" y="T9"/>
                  </a:cxn>
                  <a:cxn ang="0">
                    <a:pos x="T10" y="T11"/>
                  </a:cxn>
                </a:cxnLst>
                <a:rect l="0" t="0" r="r" b="b"/>
                <a:pathLst>
                  <a:path w="1222" h="497">
                    <a:moveTo>
                      <a:pt x="0" y="497"/>
                    </a:moveTo>
                    <a:lnTo>
                      <a:pt x="263" y="369"/>
                    </a:lnTo>
                    <a:lnTo>
                      <a:pt x="582" y="226"/>
                    </a:lnTo>
                    <a:lnTo>
                      <a:pt x="902" y="98"/>
                    </a:lnTo>
                    <a:lnTo>
                      <a:pt x="1169" y="15"/>
                    </a:lnTo>
                    <a:lnTo>
                      <a:pt x="1222" y="0"/>
                    </a:lnTo>
                  </a:path>
                </a:pathLst>
              </a:custGeom>
              <a:noFill/>
              <a:ln w="17463" cap="flat">
                <a:solidFill>
                  <a:srgbClr val="AB1A3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2" name="Line 464">
                <a:extLst>
                  <a:ext uri="{FF2B5EF4-FFF2-40B4-BE49-F238E27FC236}">
                    <a16:creationId xmlns:a16="http://schemas.microsoft.com/office/drawing/2014/main" id="{1934DC50-2A81-4150-A467-CF78E167A230}"/>
                  </a:ext>
                </a:extLst>
              </p:cNvPr>
              <p:cNvSpPr>
                <a:spLocks noChangeShapeType="1"/>
              </p:cNvSpPr>
              <p:nvPr/>
            </p:nvSpPr>
            <p:spPr bwMode="auto">
              <a:xfrm>
                <a:off x="1083" y="2141"/>
                <a:ext cx="67"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3" name="Line 465">
                <a:extLst>
                  <a:ext uri="{FF2B5EF4-FFF2-40B4-BE49-F238E27FC236}">
                    <a16:creationId xmlns:a16="http://schemas.microsoft.com/office/drawing/2014/main" id="{0EF382D4-87E7-4CAE-83A2-D267121497E0}"/>
                  </a:ext>
                </a:extLst>
              </p:cNvPr>
              <p:cNvSpPr>
                <a:spLocks noChangeShapeType="1"/>
              </p:cNvSpPr>
              <p:nvPr/>
            </p:nvSpPr>
            <p:spPr bwMode="auto">
              <a:xfrm flipV="1">
                <a:off x="1083" y="2141"/>
                <a:ext cx="67"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4" name="Line 466">
                <a:extLst>
                  <a:ext uri="{FF2B5EF4-FFF2-40B4-BE49-F238E27FC236}">
                    <a16:creationId xmlns:a16="http://schemas.microsoft.com/office/drawing/2014/main" id="{DA703B0A-16C9-41BF-92A0-53AADAEB3EE3}"/>
                  </a:ext>
                </a:extLst>
              </p:cNvPr>
              <p:cNvSpPr>
                <a:spLocks noChangeShapeType="1"/>
              </p:cNvSpPr>
              <p:nvPr/>
            </p:nvSpPr>
            <p:spPr bwMode="auto">
              <a:xfrm>
                <a:off x="1350" y="2013"/>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5" name="Line 467">
                <a:extLst>
                  <a:ext uri="{FF2B5EF4-FFF2-40B4-BE49-F238E27FC236}">
                    <a16:creationId xmlns:a16="http://schemas.microsoft.com/office/drawing/2014/main" id="{CB658F42-4011-495F-9836-A249301B93FA}"/>
                  </a:ext>
                </a:extLst>
              </p:cNvPr>
              <p:cNvSpPr>
                <a:spLocks noChangeShapeType="1"/>
              </p:cNvSpPr>
              <p:nvPr/>
            </p:nvSpPr>
            <p:spPr bwMode="auto">
              <a:xfrm flipV="1">
                <a:off x="1350" y="2013"/>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6" name="Line 468">
                <a:extLst>
                  <a:ext uri="{FF2B5EF4-FFF2-40B4-BE49-F238E27FC236}">
                    <a16:creationId xmlns:a16="http://schemas.microsoft.com/office/drawing/2014/main" id="{D2DFE521-7450-4D99-9CA0-051ECAFF8603}"/>
                  </a:ext>
                </a:extLst>
              </p:cNvPr>
              <p:cNvSpPr>
                <a:spLocks noChangeShapeType="1"/>
              </p:cNvSpPr>
              <p:nvPr/>
            </p:nvSpPr>
            <p:spPr bwMode="auto">
              <a:xfrm>
                <a:off x="1669" y="1870"/>
                <a:ext cx="64"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7" name="Line 469">
                <a:extLst>
                  <a:ext uri="{FF2B5EF4-FFF2-40B4-BE49-F238E27FC236}">
                    <a16:creationId xmlns:a16="http://schemas.microsoft.com/office/drawing/2014/main" id="{B068976B-5859-488E-8C84-F221C382D37D}"/>
                  </a:ext>
                </a:extLst>
              </p:cNvPr>
              <p:cNvSpPr>
                <a:spLocks noChangeShapeType="1"/>
              </p:cNvSpPr>
              <p:nvPr/>
            </p:nvSpPr>
            <p:spPr bwMode="auto">
              <a:xfrm flipV="1">
                <a:off x="1669" y="1870"/>
                <a:ext cx="64"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8" name="Line 470">
                <a:extLst>
                  <a:ext uri="{FF2B5EF4-FFF2-40B4-BE49-F238E27FC236}">
                    <a16:creationId xmlns:a16="http://schemas.microsoft.com/office/drawing/2014/main" id="{F1F3EACE-76BE-4A0A-AEF9-1448057DAACD}"/>
                  </a:ext>
                </a:extLst>
              </p:cNvPr>
              <p:cNvSpPr>
                <a:spLocks noChangeShapeType="1"/>
              </p:cNvSpPr>
              <p:nvPr/>
            </p:nvSpPr>
            <p:spPr bwMode="auto">
              <a:xfrm>
                <a:off x="1985" y="1742"/>
                <a:ext cx="68"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9" name="Line 471">
                <a:extLst>
                  <a:ext uri="{FF2B5EF4-FFF2-40B4-BE49-F238E27FC236}">
                    <a16:creationId xmlns:a16="http://schemas.microsoft.com/office/drawing/2014/main" id="{79D473B2-D4C4-42E0-8578-87B7B65805D0}"/>
                  </a:ext>
                </a:extLst>
              </p:cNvPr>
              <p:cNvSpPr>
                <a:spLocks noChangeShapeType="1"/>
              </p:cNvSpPr>
              <p:nvPr/>
            </p:nvSpPr>
            <p:spPr bwMode="auto">
              <a:xfrm flipV="1">
                <a:off x="1985" y="1742"/>
                <a:ext cx="68"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0" name="Line 472">
                <a:extLst>
                  <a:ext uri="{FF2B5EF4-FFF2-40B4-BE49-F238E27FC236}">
                    <a16:creationId xmlns:a16="http://schemas.microsoft.com/office/drawing/2014/main" id="{E8D05084-864E-4B0D-8092-A0B0265B0914}"/>
                  </a:ext>
                </a:extLst>
              </p:cNvPr>
              <p:cNvSpPr>
                <a:spLocks noChangeShapeType="1"/>
              </p:cNvSpPr>
              <p:nvPr/>
            </p:nvSpPr>
            <p:spPr bwMode="auto">
              <a:xfrm>
                <a:off x="2252" y="1659"/>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1" name="Line 473">
                <a:extLst>
                  <a:ext uri="{FF2B5EF4-FFF2-40B4-BE49-F238E27FC236}">
                    <a16:creationId xmlns:a16="http://schemas.microsoft.com/office/drawing/2014/main" id="{A1A6B61B-103A-40AC-86E5-7D333431911A}"/>
                  </a:ext>
                </a:extLst>
              </p:cNvPr>
              <p:cNvSpPr>
                <a:spLocks noChangeShapeType="1"/>
              </p:cNvSpPr>
              <p:nvPr/>
            </p:nvSpPr>
            <p:spPr bwMode="auto">
              <a:xfrm flipV="1">
                <a:off x="2252" y="1659"/>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2" name="Line 474">
                <a:extLst>
                  <a:ext uri="{FF2B5EF4-FFF2-40B4-BE49-F238E27FC236}">
                    <a16:creationId xmlns:a16="http://schemas.microsoft.com/office/drawing/2014/main" id="{DF4E7166-4C1C-4C73-AB08-871AADB87A3D}"/>
                  </a:ext>
                </a:extLst>
              </p:cNvPr>
              <p:cNvSpPr>
                <a:spLocks noChangeShapeType="1"/>
              </p:cNvSpPr>
              <p:nvPr/>
            </p:nvSpPr>
            <p:spPr bwMode="auto">
              <a:xfrm>
                <a:off x="2305" y="1648"/>
                <a:ext cx="67"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3" name="Line 475">
                <a:extLst>
                  <a:ext uri="{FF2B5EF4-FFF2-40B4-BE49-F238E27FC236}">
                    <a16:creationId xmlns:a16="http://schemas.microsoft.com/office/drawing/2014/main" id="{9F0469C7-EE58-48AD-9F5E-106DE138DACE}"/>
                  </a:ext>
                </a:extLst>
              </p:cNvPr>
              <p:cNvSpPr>
                <a:spLocks noChangeShapeType="1"/>
              </p:cNvSpPr>
              <p:nvPr/>
            </p:nvSpPr>
            <p:spPr bwMode="auto">
              <a:xfrm flipV="1">
                <a:off x="2305" y="1648"/>
                <a:ext cx="67"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4" name="Freeform 476">
                <a:extLst>
                  <a:ext uri="{FF2B5EF4-FFF2-40B4-BE49-F238E27FC236}">
                    <a16:creationId xmlns:a16="http://schemas.microsoft.com/office/drawing/2014/main" id="{EA9427A1-388C-42E6-9579-4C32FE51FEBA}"/>
                  </a:ext>
                </a:extLst>
              </p:cNvPr>
              <p:cNvSpPr>
                <a:spLocks/>
              </p:cNvSpPr>
              <p:nvPr/>
            </p:nvSpPr>
            <p:spPr bwMode="auto">
              <a:xfrm>
                <a:off x="1117" y="1475"/>
                <a:ext cx="1222" cy="693"/>
              </a:xfrm>
              <a:custGeom>
                <a:avLst/>
                <a:gdLst>
                  <a:gd name="T0" fmla="*/ 0 w 1222"/>
                  <a:gd name="T1" fmla="*/ 693 h 693"/>
                  <a:gd name="T2" fmla="*/ 263 w 1222"/>
                  <a:gd name="T3" fmla="*/ 505 h 693"/>
                  <a:gd name="T4" fmla="*/ 582 w 1222"/>
                  <a:gd name="T5" fmla="*/ 309 h 693"/>
                  <a:gd name="T6" fmla="*/ 902 w 1222"/>
                  <a:gd name="T7" fmla="*/ 162 h 693"/>
                  <a:gd name="T8" fmla="*/ 1169 w 1222"/>
                  <a:gd name="T9" fmla="*/ 23 h 693"/>
                  <a:gd name="T10" fmla="*/ 1222 w 1222"/>
                  <a:gd name="T11" fmla="*/ 0 h 693"/>
                </a:gdLst>
                <a:ahLst/>
                <a:cxnLst>
                  <a:cxn ang="0">
                    <a:pos x="T0" y="T1"/>
                  </a:cxn>
                  <a:cxn ang="0">
                    <a:pos x="T2" y="T3"/>
                  </a:cxn>
                  <a:cxn ang="0">
                    <a:pos x="T4" y="T5"/>
                  </a:cxn>
                  <a:cxn ang="0">
                    <a:pos x="T6" y="T7"/>
                  </a:cxn>
                  <a:cxn ang="0">
                    <a:pos x="T8" y="T9"/>
                  </a:cxn>
                  <a:cxn ang="0">
                    <a:pos x="T10" y="T11"/>
                  </a:cxn>
                </a:cxnLst>
                <a:rect l="0" t="0" r="r" b="b"/>
                <a:pathLst>
                  <a:path w="1222" h="693">
                    <a:moveTo>
                      <a:pt x="0" y="693"/>
                    </a:moveTo>
                    <a:lnTo>
                      <a:pt x="263" y="505"/>
                    </a:lnTo>
                    <a:lnTo>
                      <a:pt x="582" y="309"/>
                    </a:lnTo>
                    <a:lnTo>
                      <a:pt x="902" y="162"/>
                    </a:lnTo>
                    <a:lnTo>
                      <a:pt x="1169" y="23"/>
                    </a:lnTo>
                    <a:lnTo>
                      <a:pt x="1222" y="0"/>
                    </a:lnTo>
                  </a:path>
                </a:pathLst>
              </a:cu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5" name="Rectangle 477">
                <a:extLst>
                  <a:ext uri="{FF2B5EF4-FFF2-40B4-BE49-F238E27FC236}">
                    <a16:creationId xmlns:a16="http://schemas.microsoft.com/office/drawing/2014/main" id="{DBD8DDBA-7349-4A16-8FB2-67147E3FC9B7}"/>
                  </a:ext>
                </a:extLst>
              </p:cNvPr>
              <p:cNvSpPr>
                <a:spLocks noChangeArrowheads="1"/>
              </p:cNvSpPr>
              <p:nvPr/>
            </p:nvSpPr>
            <p:spPr bwMode="auto">
              <a:xfrm>
                <a:off x="1083" y="2134"/>
                <a:ext cx="67"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6" name="Line 478">
                <a:extLst>
                  <a:ext uri="{FF2B5EF4-FFF2-40B4-BE49-F238E27FC236}">
                    <a16:creationId xmlns:a16="http://schemas.microsoft.com/office/drawing/2014/main" id="{DED16488-8A08-4E19-9608-6C6327708BC9}"/>
                  </a:ext>
                </a:extLst>
              </p:cNvPr>
              <p:cNvSpPr>
                <a:spLocks noChangeShapeType="1"/>
              </p:cNvSpPr>
              <p:nvPr/>
            </p:nvSpPr>
            <p:spPr bwMode="auto">
              <a:xfrm>
                <a:off x="1117" y="2168"/>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7" name="Rectangle 479">
                <a:extLst>
                  <a:ext uri="{FF2B5EF4-FFF2-40B4-BE49-F238E27FC236}">
                    <a16:creationId xmlns:a16="http://schemas.microsoft.com/office/drawing/2014/main" id="{B1F7B3D4-5C4C-4902-BAA2-4821787BF925}"/>
                  </a:ext>
                </a:extLst>
              </p:cNvPr>
              <p:cNvSpPr>
                <a:spLocks noChangeArrowheads="1"/>
              </p:cNvSpPr>
              <p:nvPr/>
            </p:nvSpPr>
            <p:spPr bwMode="auto">
              <a:xfrm>
                <a:off x="1350" y="1949"/>
                <a:ext cx="64"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8" name="Line 480">
                <a:extLst>
                  <a:ext uri="{FF2B5EF4-FFF2-40B4-BE49-F238E27FC236}">
                    <a16:creationId xmlns:a16="http://schemas.microsoft.com/office/drawing/2014/main" id="{D62060EB-1E2A-496C-A391-A3C222D64FC4}"/>
                  </a:ext>
                </a:extLst>
              </p:cNvPr>
              <p:cNvSpPr>
                <a:spLocks noChangeShapeType="1"/>
              </p:cNvSpPr>
              <p:nvPr/>
            </p:nvSpPr>
            <p:spPr bwMode="auto">
              <a:xfrm>
                <a:off x="1380" y="1980"/>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9" name="Rectangle 481">
                <a:extLst>
                  <a:ext uri="{FF2B5EF4-FFF2-40B4-BE49-F238E27FC236}">
                    <a16:creationId xmlns:a16="http://schemas.microsoft.com/office/drawing/2014/main" id="{9884C2D5-F946-4F44-B371-21F6FF0193F4}"/>
                  </a:ext>
                </a:extLst>
              </p:cNvPr>
              <p:cNvSpPr>
                <a:spLocks noChangeArrowheads="1"/>
              </p:cNvSpPr>
              <p:nvPr/>
            </p:nvSpPr>
            <p:spPr bwMode="auto">
              <a:xfrm>
                <a:off x="1669" y="1750"/>
                <a:ext cx="64"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0" name="Line 482">
                <a:extLst>
                  <a:ext uri="{FF2B5EF4-FFF2-40B4-BE49-F238E27FC236}">
                    <a16:creationId xmlns:a16="http://schemas.microsoft.com/office/drawing/2014/main" id="{656B8147-24B6-466E-83B1-F715EF5E96BD}"/>
                  </a:ext>
                </a:extLst>
              </p:cNvPr>
              <p:cNvSpPr>
                <a:spLocks noChangeShapeType="1"/>
              </p:cNvSpPr>
              <p:nvPr/>
            </p:nvSpPr>
            <p:spPr bwMode="auto">
              <a:xfrm>
                <a:off x="1699" y="1784"/>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1" name="Rectangle 483">
                <a:extLst>
                  <a:ext uri="{FF2B5EF4-FFF2-40B4-BE49-F238E27FC236}">
                    <a16:creationId xmlns:a16="http://schemas.microsoft.com/office/drawing/2014/main" id="{76C6C944-AC30-4C5A-B442-566D5D8AF18A}"/>
                  </a:ext>
                </a:extLst>
              </p:cNvPr>
              <p:cNvSpPr>
                <a:spLocks noChangeArrowheads="1"/>
              </p:cNvSpPr>
              <p:nvPr/>
            </p:nvSpPr>
            <p:spPr bwMode="auto">
              <a:xfrm>
                <a:off x="1985" y="1603"/>
                <a:ext cx="68"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2" name="Line 484">
                <a:extLst>
                  <a:ext uri="{FF2B5EF4-FFF2-40B4-BE49-F238E27FC236}">
                    <a16:creationId xmlns:a16="http://schemas.microsoft.com/office/drawing/2014/main" id="{72A9C194-932F-41BB-BC9C-B082D9E347E6}"/>
                  </a:ext>
                </a:extLst>
              </p:cNvPr>
              <p:cNvSpPr>
                <a:spLocks noChangeShapeType="1"/>
              </p:cNvSpPr>
              <p:nvPr/>
            </p:nvSpPr>
            <p:spPr bwMode="auto">
              <a:xfrm>
                <a:off x="2019" y="1637"/>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3" name="Rectangle 485">
                <a:extLst>
                  <a:ext uri="{FF2B5EF4-FFF2-40B4-BE49-F238E27FC236}">
                    <a16:creationId xmlns:a16="http://schemas.microsoft.com/office/drawing/2014/main" id="{DFB9354E-0BFF-41E6-9D4E-61E9BE284620}"/>
                  </a:ext>
                </a:extLst>
              </p:cNvPr>
              <p:cNvSpPr>
                <a:spLocks noChangeArrowheads="1"/>
              </p:cNvSpPr>
              <p:nvPr/>
            </p:nvSpPr>
            <p:spPr bwMode="auto">
              <a:xfrm>
                <a:off x="2252" y="1467"/>
                <a:ext cx="64"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4" name="Line 486">
                <a:extLst>
                  <a:ext uri="{FF2B5EF4-FFF2-40B4-BE49-F238E27FC236}">
                    <a16:creationId xmlns:a16="http://schemas.microsoft.com/office/drawing/2014/main" id="{7599E252-6FA5-4845-8133-20663DA673E7}"/>
                  </a:ext>
                </a:extLst>
              </p:cNvPr>
              <p:cNvSpPr>
                <a:spLocks noChangeShapeType="1"/>
              </p:cNvSpPr>
              <p:nvPr/>
            </p:nvSpPr>
            <p:spPr bwMode="auto">
              <a:xfrm>
                <a:off x="2286" y="1498"/>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5" name="Rectangle 487">
                <a:extLst>
                  <a:ext uri="{FF2B5EF4-FFF2-40B4-BE49-F238E27FC236}">
                    <a16:creationId xmlns:a16="http://schemas.microsoft.com/office/drawing/2014/main" id="{8BA3B6F1-8B95-407F-B5E4-4573D842FF42}"/>
                  </a:ext>
                </a:extLst>
              </p:cNvPr>
              <p:cNvSpPr>
                <a:spLocks noChangeArrowheads="1"/>
              </p:cNvSpPr>
              <p:nvPr/>
            </p:nvSpPr>
            <p:spPr bwMode="auto">
              <a:xfrm>
                <a:off x="2305" y="1441"/>
                <a:ext cx="67"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6" name="Line 488">
                <a:extLst>
                  <a:ext uri="{FF2B5EF4-FFF2-40B4-BE49-F238E27FC236}">
                    <a16:creationId xmlns:a16="http://schemas.microsoft.com/office/drawing/2014/main" id="{53E222EF-D61C-484A-BEA7-2A25BD078A3F}"/>
                  </a:ext>
                </a:extLst>
              </p:cNvPr>
              <p:cNvSpPr>
                <a:spLocks noChangeShapeType="1"/>
              </p:cNvSpPr>
              <p:nvPr/>
            </p:nvSpPr>
            <p:spPr bwMode="auto">
              <a:xfrm>
                <a:off x="2339" y="1475"/>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7" name="Freeform 489">
                <a:extLst>
                  <a:ext uri="{FF2B5EF4-FFF2-40B4-BE49-F238E27FC236}">
                    <a16:creationId xmlns:a16="http://schemas.microsoft.com/office/drawing/2014/main" id="{8C201719-86C0-40C3-94D1-4CA029BF8C98}"/>
                  </a:ext>
                </a:extLst>
              </p:cNvPr>
              <p:cNvSpPr>
                <a:spLocks/>
              </p:cNvSpPr>
              <p:nvPr/>
            </p:nvSpPr>
            <p:spPr bwMode="auto">
              <a:xfrm>
                <a:off x="1117" y="1584"/>
                <a:ext cx="1222" cy="591"/>
              </a:xfrm>
              <a:custGeom>
                <a:avLst/>
                <a:gdLst>
                  <a:gd name="T0" fmla="*/ 0 w 1222"/>
                  <a:gd name="T1" fmla="*/ 591 h 591"/>
                  <a:gd name="T2" fmla="*/ 263 w 1222"/>
                  <a:gd name="T3" fmla="*/ 437 h 591"/>
                  <a:gd name="T4" fmla="*/ 582 w 1222"/>
                  <a:gd name="T5" fmla="*/ 271 h 591"/>
                  <a:gd name="T6" fmla="*/ 902 w 1222"/>
                  <a:gd name="T7" fmla="*/ 117 h 591"/>
                  <a:gd name="T8" fmla="*/ 1169 w 1222"/>
                  <a:gd name="T9" fmla="*/ 8 h 591"/>
                  <a:gd name="T10" fmla="*/ 1222 w 1222"/>
                  <a:gd name="T11" fmla="*/ 0 h 591"/>
                </a:gdLst>
                <a:ahLst/>
                <a:cxnLst>
                  <a:cxn ang="0">
                    <a:pos x="T0" y="T1"/>
                  </a:cxn>
                  <a:cxn ang="0">
                    <a:pos x="T2" y="T3"/>
                  </a:cxn>
                  <a:cxn ang="0">
                    <a:pos x="T4" y="T5"/>
                  </a:cxn>
                  <a:cxn ang="0">
                    <a:pos x="T6" y="T7"/>
                  </a:cxn>
                  <a:cxn ang="0">
                    <a:pos x="T8" y="T9"/>
                  </a:cxn>
                  <a:cxn ang="0">
                    <a:pos x="T10" y="T11"/>
                  </a:cxn>
                </a:cxnLst>
                <a:rect l="0" t="0" r="r" b="b"/>
                <a:pathLst>
                  <a:path w="1222" h="591">
                    <a:moveTo>
                      <a:pt x="0" y="591"/>
                    </a:moveTo>
                    <a:lnTo>
                      <a:pt x="263" y="437"/>
                    </a:lnTo>
                    <a:lnTo>
                      <a:pt x="582" y="271"/>
                    </a:lnTo>
                    <a:lnTo>
                      <a:pt x="902" y="117"/>
                    </a:lnTo>
                    <a:lnTo>
                      <a:pt x="1169" y="8"/>
                    </a:lnTo>
                    <a:lnTo>
                      <a:pt x="1222" y="0"/>
                    </a:lnTo>
                  </a:path>
                </a:pathLst>
              </a:custGeom>
              <a:noFill/>
              <a:ln w="17463" cap="flat">
                <a:solidFill>
                  <a:srgbClr val="0089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8" name="Line 490">
                <a:extLst>
                  <a:ext uri="{FF2B5EF4-FFF2-40B4-BE49-F238E27FC236}">
                    <a16:creationId xmlns:a16="http://schemas.microsoft.com/office/drawing/2014/main" id="{F47FC54B-00FA-4F04-AAE7-1F3304760C5C}"/>
                  </a:ext>
                </a:extLst>
              </p:cNvPr>
              <p:cNvSpPr>
                <a:spLocks noChangeShapeType="1"/>
              </p:cNvSpPr>
              <p:nvPr/>
            </p:nvSpPr>
            <p:spPr bwMode="auto">
              <a:xfrm flipV="1">
                <a:off x="1117" y="2141"/>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9" name="Line 491">
                <a:extLst>
                  <a:ext uri="{FF2B5EF4-FFF2-40B4-BE49-F238E27FC236}">
                    <a16:creationId xmlns:a16="http://schemas.microsoft.com/office/drawing/2014/main" id="{6D7033F7-C076-42ED-A6F5-6F30D9736158}"/>
                  </a:ext>
                </a:extLst>
              </p:cNvPr>
              <p:cNvSpPr>
                <a:spLocks noChangeShapeType="1"/>
              </p:cNvSpPr>
              <p:nvPr/>
            </p:nvSpPr>
            <p:spPr bwMode="auto">
              <a:xfrm>
                <a:off x="1083" y="2175"/>
                <a:ext cx="67"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0" name="Line 492">
                <a:extLst>
                  <a:ext uri="{FF2B5EF4-FFF2-40B4-BE49-F238E27FC236}">
                    <a16:creationId xmlns:a16="http://schemas.microsoft.com/office/drawing/2014/main" id="{DCDBD5FA-6AF4-4A59-8DBC-AE4DD9E9979D}"/>
                  </a:ext>
                </a:extLst>
              </p:cNvPr>
              <p:cNvSpPr>
                <a:spLocks noChangeShapeType="1"/>
              </p:cNvSpPr>
              <p:nvPr/>
            </p:nvSpPr>
            <p:spPr bwMode="auto">
              <a:xfrm>
                <a:off x="1083" y="2141"/>
                <a:ext cx="67"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1" name="Line 493">
                <a:extLst>
                  <a:ext uri="{FF2B5EF4-FFF2-40B4-BE49-F238E27FC236}">
                    <a16:creationId xmlns:a16="http://schemas.microsoft.com/office/drawing/2014/main" id="{400195C1-72B0-41E1-91F8-4F68E79F8F59}"/>
                  </a:ext>
                </a:extLst>
              </p:cNvPr>
              <p:cNvSpPr>
                <a:spLocks noChangeShapeType="1"/>
              </p:cNvSpPr>
              <p:nvPr/>
            </p:nvSpPr>
            <p:spPr bwMode="auto">
              <a:xfrm flipV="1">
                <a:off x="1083" y="2141"/>
                <a:ext cx="67"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2" name="Line 494">
                <a:extLst>
                  <a:ext uri="{FF2B5EF4-FFF2-40B4-BE49-F238E27FC236}">
                    <a16:creationId xmlns:a16="http://schemas.microsoft.com/office/drawing/2014/main" id="{248D7EBE-222F-4AB7-98DA-91C2D25621CD}"/>
                  </a:ext>
                </a:extLst>
              </p:cNvPr>
              <p:cNvSpPr>
                <a:spLocks noChangeShapeType="1"/>
              </p:cNvSpPr>
              <p:nvPr/>
            </p:nvSpPr>
            <p:spPr bwMode="auto">
              <a:xfrm flipV="1">
                <a:off x="1380" y="1987"/>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3" name="Line 495">
                <a:extLst>
                  <a:ext uri="{FF2B5EF4-FFF2-40B4-BE49-F238E27FC236}">
                    <a16:creationId xmlns:a16="http://schemas.microsoft.com/office/drawing/2014/main" id="{C3140C5B-469B-4145-83D6-B4935D774AE5}"/>
                  </a:ext>
                </a:extLst>
              </p:cNvPr>
              <p:cNvSpPr>
                <a:spLocks noChangeShapeType="1"/>
              </p:cNvSpPr>
              <p:nvPr/>
            </p:nvSpPr>
            <p:spPr bwMode="auto">
              <a:xfrm>
                <a:off x="1350" y="2021"/>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4" name="Line 496">
                <a:extLst>
                  <a:ext uri="{FF2B5EF4-FFF2-40B4-BE49-F238E27FC236}">
                    <a16:creationId xmlns:a16="http://schemas.microsoft.com/office/drawing/2014/main" id="{33158F5C-03D2-4362-BBAF-FAFF79CE1ECE}"/>
                  </a:ext>
                </a:extLst>
              </p:cNvPr>
              <p:cNvSpPr>
                <a:spLocks noChangeShapeType="1"/>
              </p:cNvSpPr>
              <p:nvPr/>
            </p:nvSpPr>
            <p:spPr bwMode="auto">
              <a:xfrm>
                <a:off x="1350" y="1987"/>
                <a:ext cx="64"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5" name="Line 497">
                <a:extLst>
                  <a:ext uri="{FF2B5EF4-FFF2-40B4-BE49-F238E27FC236}">
                    <a16:creationId xmlns:a16="http://schemas.microsoft.com/office/drawing/2014/main" id="{C8305151-A249-4525-A73E-553D85D2F328}"/>
                  </a:ext>
                </a:extLst>
              </p:cNvPr>
              <p:cNvSpPr>
                <a:spLocks noChangeShapeType="1"/>
              </p:cNvSpPr>
              <p:nvPr/>
            </p:nvSpPr>
            <p:spPr bwMode="auto">
              <a:xfrm flipV="1">
                <a:off x="1350" y="1987"/>
                <a:ext cx="64"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6" name="Line 498">
                <a:extLst>
                  <a:ext uri="{FF2B5EF4-FFF2-40B4-BE49-F238E27FC236}">
                    <a16:creationId xmlns:a16="http://schemas.microsoft.com/office/drawing/2014/main" id="{1C569FAF-AF97-4057-A6F0-367A53D4342F}"/>
                  </a:ext>
                </a:extLst>
              </p:cNvPr>
              <p:cNvSpPr>
                <a:spLocks noChangeShapeType="1"/>
              </p:cNvSpPr>
              <p:nvPr/>
            </p:nvSpPr>
            <p:spPr bwMode="auto">
              <a:xfrm flipV="1">
                <a:off x="1699" y="1821"/>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7" name="Line 499">
                <a:extLst>
                  <a:ext uri="{FF2B5EF4-FFF2-40B4-BE49-F238E27FC236}">
                    <a16:creationId xmlns:a16="http://schemas.microsoft.com/office/drawing/2014/main" id="{49BC376E-29BF-4382-84F3-080E49CC7E94}"/>
                  </a:ext>
                </a:extLst>
              </p:cNvPr>
              <p:cNvSpPr>
                <a:spLocks noChangeShapeType="1"/>
              </p:cNvSpPr>
              <p:nvPr/>
            </p:nvSpPr>
            <p:spPr bwMode="auto">
              <a:xfrm>
                <a:off x="1669" y="1855"/>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8" name="Line 500">
                <a:extLst>
                  <a:ext uri="{FF2B5EF4-FFF2-40B4-BE49-F238E27FC236}">
                    <a16:creationId xmlns:a16="http://schemas.microsoft.com/office/drawing/2014/main" id="{990EFEA5-9ABC-47A2-9E3B-C39CF80E5046}"/>
                  </a:ext>
                </a:extLst>
              </p:cNvPr>
              <p:cNvSpPr>
                <a:spLocks noChangeShapeType="1"/>
              </p:cNvSpPr>
              <p:nvPr/>
            </p:nvSpPr>
            <p:spPr bwMode="auto">
              <a:xfrm>
                <a:off x="1669" y="1821"/>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9" name="Line 501">
                <a:extLst>
                  <a:ext uri="{FF2B5EF4-FFF2-40B4-BE49-F238E27FC236}">
                    <a16:creationId xmlns:a16="http://schemas.microsoft.com/office/drawing/2014/main" id="{775387D8-95A0-4282-923B-40EA82558C90}"/>
                  </a:ext>
                </a:extLst>
              </p:cNvPr>
              <p:cNvSpPr>
                <a:spLocks noChangeShapeType="1"/>
              </p:cNvSpPr>
              <p:nvPr/>
            </p:nvSpPr>
            <p:spPr bwMode="auto">
              <a:xfrm flipV="1">
                <a:off x="1669" y="1821"/>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0" name="Line 502">
                <a:extLst>
                  <a:ext uri="{FF2B5EF4-FFF2-40B4-BE49-F238E27FC236}">
                    <a16:creationId xmlns:a16="http://schemas.microsoft.com/office/drawing/2014/main" id="{4BAF1FB8-1E3C-4CC6-9F03-7BCBFE871DB0}"/>
                  </a:ext>
                </a:extLst>
              </p:cNvPr>
              <p:cNvSpPr>
                <a:spLocks noChangeShapeType="1"/>
              </p:cNvSpPr>
              <p:nvPr/>
            </p:nvSpPr>
            <p:spPr bwMode="auto">
              <a:xfrm flipV="1">
                <a:off x="2019" y="1667"/>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1" name="Line 503">
                <a:extLst>
                  <a:ext uri="{FF2B5EF4-FFF2-40B4-BE49-F238E27FC236}">
                    <a16:creationId xmlns:a16="http://schemas.microsoft.com/office/drawing/2014/main" id="{B6D1047B-7DEA-4600-837B-FFC7762B244D}"/>
                  </a:ext>
                </a:extLst>
              </p:cNvPr>
              <p:cNvSpPr>
                <a:spLocks noChangeShapeType="1"/>
              </p:cNvSpPr>
              <p:nvPr/>
            </p:nvSpPr>
            <p:spPr bwMode="auto">
              <a:xfrm>
                <a:off x="1985" y="1701"/>
                <a:ext cx="68"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2" name="Line 504">
                <a:extLst>
                  <a:ext uri="{FF2B5EF4-FFF2-40B4-BE49-F238E27FC236}">
                    <a16:creationId xmlns:a16="http://schemas.microsoft.com/office/drawing/2014/main" id="{462DF8D4-683D-4D97-A361-828835D1FE3D}"/>
                  </a:ext>
                </a:extLst>
              </p:cNvPr>
              <p:cNvSpPr>
                <a:spLocks noChangeShapeType="1"/>
              </p:cNvSpPr>
              <p:nvPr/>
            </p:nvSpPr>
            <p:spPr bwMode="auto">
              <a:xfrm>
                <a:off x="1985" y="1667"/>
                <a:ext cx="68"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3" name="Line 505">
                <a:extLst>
                  <a:ext uri="{FF2B5EF4-FFF2-40B4-BE49-F238E27FC236}">
                    <a16:creationId xmlns:a16="http://schemas.microsoft.com/office/drawing/2014/main" id="{B2083F3D-F528-4DD7-8DEC-8C03B8C083D9}"/>
                  </a:ext>
                </a:extLst>
              </p:cNvPr>
              <p:cNvSpPr>
                <a:spLocks noChangeShapeType="1"/>
              </p:cNvSpPr>
              <p:nvPr/>
            </p:nvSpPr>
            <p:spPr bwMode="auto">
              <a:xfrm flipV="1">
                <a:off x="1985" y="1667"/>
                <a:ext cx="68"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4" name="Line 506">
                <a:extLst>
                  <a:ext uri="{FF2B5EF4-FFF2-40B4-BE49-F238E27FC236}">
                    <a16:creationId xmlns:a16="http://schemas.microsoft.com/office/drawing/2014/main" id="{12AB7242-CBCB-40B4-8908-30097A143379}"/>
                  </a:ext>
                </a:extLst>
              </p:cNvPr>
              <p:cNvSpPr>
                <a:spLocks noChangeShapeType="1"/>
              </p:cNvSpPr>
              <p:nvPr/>
            </p:nvSpPr>
            <p:spPr bwMode="auto">
              <a:xfrm flipV="1">
                <a:off x="2286" y="1558"/>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5" name="Line 507">
                <a:extLst>
                  <a:ext uri="{FF2B5EF4-FFF2-40B4-BE49-F238E27FC236}">
                    <a16:creationId xmlns:a16="http://schemas.microsoft.com/office/drawing/2014/main" id="{F609E99F-2E52-496F-9600-DDE0642CC078}"/>
                  </a:ext>
                </a:extLst>
              </p:cNvPr>
              <p:cNvSpPr>
                <a:spLocks noChangeShapeType="1"/>
              </p:cNvSpPr>
              <p:nvPr/>
            </p:nvSpPr>
            <p:spPr bwMode="auto">
              <a:xfrm>
                <a:off x="2252" y="1592"/>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6" name="Line 508">
                <a:extLst>
                  <a:ext uri="{FF2B5EF4-FFF2-40B4-BE49-F238E27FC236}">
                    <a16:creationId xmlns:a16="http://schemas.microsoft.com/office/drawing/2014/main" id="{DBB524BB-67EA-490C-AB38-CF9EAA4A0DDB}"/>
                  </a:ext>
                </a:extLst>
              </p:cNvPr>
              <p:cNvSpPr>
                <a:spLocks noChangeShapeType="1"/>
              </p:cNvSpPr>
              <p:nvPr/>
            </p:nvSpPr>
            <p:spPr bwMode="auto">
              <a:xfrm>
                <a:off x="2252" y="1558"/>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7" name="Line 509">
                <a:extLst>
                  <a:ext uri="{FF2B5EF4-FFF2-40B4-BE49-F238E27FC236}">
                    <a16:creationId xmlns:a16="http://schemas.microsoft.com/office/drawing/2014/main" id="{BAA1453F-3383-4FF3-9460-F5D815801BCF}"/>
                  </a:ext>
                </a:extLst>
              </p:cNvPr>
              <p:cNvSpPr>
                <a:spLocks noChangeShapeType="1"/>
              </p:cNvSpPr>
              <p:nvPr/>
            </p:nvSpPr>
            <p:spPr bwMode="auto">
              <a:xfrm flipV="1">
                <a:off x="2252" y="1558"/>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8" name="Line 510">
                <a:extLst>
                  <a:ext uri="{FF2B5EF4-FFF2-40B4-BE49-F238E27FC236}">
                    <a16:creationId xmlns:a16="http://schemas.microsoft.com/office/drawing/2014/main" id="{713C5629-33AE-447A-852A-AF794958B437}"/>
                  </a:ext>
                </a:extLst>
              </p:cNvPr>
              <p:cNvSpPr>
                <a:spLocks noChangeShapeType="1"/>
              </p:cNvSpPr>
              <p:nvPr/>
            </p:nvSpPr>
            <p:spPr bwMode="auto">
              <a:xfrm flipV="1">
                <a:off x="2339" y="1550"/>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9" name="Line 511">
                <a:extLst>
                  <a:ext uri="{FF2B5EF4-FFF2-40B4-BE49-F238E27FC236}">
                    <a16:creationId xmlns:a16="http://schemas.microsoft.com/office/drawing/2014/main" id="{86179091-1CBC-4C36-8E66-0EFAB6356845}"/>
                  </a:ext>
                </a:extLst>
              </p:cNvPr>
              <p:cNvSpPr>
                <a:spLocks noChangeShapeType="1"/>
              </p:cNvSpPr>
              <p:nvPr/>
            </p:nvSpPr>
            <p:spPr bwMode="auto">
              <a:xfrm>
                <a:off x="2305" y="1584"/>
                <a:ext cx="67"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30" name="Line 512">
                <a:extLst>
                  <a:ext uri="{FF2B5EF4-FFF2-40B4-BE49-F238E27FC236}">
                    <a16:creationId xmlns:a16="http://schemas.microsoft.com/office/drawing/2014/main" id="{5914E276-2E6E-4AB3-96A2-E823A081F863}"/>
                  </a:ext>
                </a:extLst>
              </p:cNvPr>
              <p:cNvSpPr>
                <a:spLocks noChangeShapeType="1"/>
              </p:cNvSpPr>
              <p:nvPr/>
            </p:nvSpPr>
            <p:spPr bwMode="auto">
              <a:xfrm>
                <a:off x="2305" y="1550"/>
                <a:ext cx="67"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31" name="Line 513">
                <a:extLst>
                  <a:ext uri="{FF2B5EF4-FFF2-40B4-BE49-F238E27FC236}">
                    <a16:creationId xmlns:a16="http://schemas.microsoft.com/office/drawing/2014/main" id="{7285AF52-4A55-487A-9B06-45C24B355C5A}"/>
                  </a:ext>
                </a:extLst>
              </p:cNvPr>
              <p:cNvSpPr>
                <a:spLocks noChangeShapeType="1"/>
              </p:cNvSpPr>
              <p:nvPr/>
            </p:nvSpPr>
            <p:spPr bwMode="auto">
              <a:xfrm flipV="1">
                <a:off x="2305" y="1550"/>
                <a:ext cx="67"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32" name="Freeform 514">
                <a:extLst>
                  <a:ext uri="{FF2B5EF4-FFF2-40B4-BE49-F238E27FC236}">
                    <a16:creationId xmlns:a16="http://schemas.microsoft.com/office/drawing/2014/main" id="{3DB91C7D-1E68-4D1E-A6E7-2B75B652C2FA}"/>
                  </a:ext>
                </a:extLst>
              </p:cNvPr>
              <p:cNvSpPr>
                <a:spLocks/>
              </p:cNvSpPr>
              <p:nvPr/>
            </p:nvSpPr>
            <p:spPr bwMode="auto">
              <a:xfrm>
                <a:off x="1117" y="1584"/>
                <a:ext cx="1222" cy="591"/>
              </a:xfrm>
              <a:custGeom>
                <a:avLst/>
                <a:gdLst>
                  <a:gd name="T0" fmla="*/ 0 w 1222"/>
                  <a:gd name="T1" fmla="*/ 591 h 591"/>
                  <a:gd name="T2" fmla="*/ 263 w 1222"/>
                  <a:gd name="T3" fmla="*/ 441 h 591"/>
                  <a:gd name="T4" fmla="*/ 582 w 1222"/>
                  <a:gd name="T5" fmla="*/ 271 h 591"/>
                  <a:gd name="T6" fmla="*/ 902 w 1222"/>
                  <a:gd name="T7" fmla="*/ 132 h 591"/>
                  <a:gd name="T8" fmla="*/ 1169 w 1222"/>
                  <a:gd name="T9" fmla="*/ 26 h 591"/>
                  <a:gd name="T10" fmla="*/ 1222 w 1222"/>
                  <a:gd name="T11" fmla="*/ 0 h 591"/>
                </a:gdLst>
                <a:ahLst/>
                <a:cxnLst>
                  <a:cxn ang="0">
                    <a:pos x="T0" y="T1"/>
                  </a:cxn>
                  <a:cxn ang="0">
                    <a:pos x="T2" y="T3"/>
                  </a:cxn>
                  <a:cxn ang="0">
                    <a:pos x="T4" y="T5"/>
                  </a:cxn>
                  <a:cxn ang="0">
                    <a:pos x="T6" y="T7"/>
                  </a:cxn>
                  <a:cxn ang="0">
                    <a:pos x="T8" y="T9"/>
                  </a:cxn>
                  <a:cxn ang="0">
                    <a:pos x="T10" y="T11"/>
                  </a:cxn>
                </a:cxnLst>
                <a:rect l="0" t="0" r="r" b="b"/>
                <a:pathLst>
                  <a:path w="1222" h="591">
                    <a:moveTo>
                      <a:pt x="0" y="591"/>
                    </a:moveTo>
                    <a:lnTo>
                      <a:pt x="263" y="441"/>
                    </a:lnTo>
                    <a:lnTo>
                      <a:pt x="582" y="271"/>
                    </a:lnTo>
                    <a:lnTo>
                      <a:pt x="902" y="132"/>
                    </a:lnTo>
                    <a:lnTo>
                      <a:pt x="1169" y="26"/>
                    </a:lnTo>
                    <a:lnTo>
                      <a:pt x="1222" y="0"/>
                    </a:lnTo>
                  </a:path>
                </a:pathLst>
              </a:custGeom>
              <a:noFill/>
              <a:ln w="17463" cap="flat">
                <a:solidFill>
                  <a:srgbClr val="8C009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33" name="Rectangle 515">
                <a:extLst>
                  <a:ext uri="{FF2B5EF4-FFF2-40B4-BE49-F238E27FC236}">
                    <a16:creationId xmlns:a16="http://schemas.microsoft.com/office/drawing/2014/main" id="{86394C05-707F-4991-A24A-8CFA4131CD33}"/>
                  </a:ext>
                </a:extLst>
              </p:cNvPr>
              <p:cNvSpPr>
                <a:spLocks noChangeArrowheads="1"/>
              </p:cNvSpPr>
              <p:nvPr/>
            </p:nvSpPr>
            <p:spPr bwMode="auto">
              <a:xfrm>
                <a:off x="1083" y="2141"/>
                <a:ext cx="67"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4" name="Rectangle 516">
                <a:extLst>
                  <a:ext uri="{FF2B5EF4-FFF2-40B4-BE49-F238E27FC236}">
                    <a16:creationId xmlns:a16="http://schemas.microsoft.com/office/drawing/2014/main" id="{BFD83636-95A2-4B5E-BA05-62554771D1E7}"/>
                  </a:ext>
                </a:extLst>
              </p:cNvPr>
              <p:cNvSpPr>
                <a:spLocks noChangeArrowheads="1"/>
              </p:cNvSpPr>
              <p:nvPr/>
            </p:nvSpPr>
            <p:spPr bwMode="auto">
              <a:xfrm>
                <a:off x="1350" y="1995"/>
                <a:ext cx="64"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5" name="Rectangle 517">
                <a:extLst>
                  <a:ext uri="{FF2B5EF4-FFF2-40B4-BE49-F238E27FC236}">
                    <a16:creationId xmlns:a16="http://schemas.microsoft.com/office/drawing/2014/main" id="{8E25E0DD-7C68-430D-9AD6-3633DC1A3C56}"/>
                  </a:ext>
                </a:extLst>
              </p:cNvPr>
              <p:cNvSpPr>
                <a:spLocks noChangeArrowheads="1"/>
              </p:cNvSpPr>
              <p:nvPr/>
            </p:nvSpPr>
            <p:spPr bwMode="auto">
              <a:xfrm>
                <a:off x="1669" y="1821"/>
                <a:ext cx="64" cy="6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6" name="Rectangle 518">
                <a:extLst>
                  <a:ext uri="{FF2B5EF4-FFF2-40B4-BE49-F238E27FC236}">
                    <a16:creationId xmlns:a16="http://schemas.microsoft.com/office/drawing/2014/main" id="{FDBD01C0-5156-445C-B95B-992C876AA547}"/>
                  </a:ext>
                </a:extLst>
              </p:cNvPr>
              <p:cNvSpPr>
                <a:spLocks noChangeArrowheads="1"/>
              </p:cNvSpPr>
              <p:nvPr/>
            </p:nvSpPr>
            <p:spPr bwMode="auto">
              <a:xfrm>
                <a:off x="1985" y="1682"/>
                <a:ext cx="68" cy="6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7" name="Rectangle 519">
                <a:extLst>
                  <a:ext uri="{FF2B5EF4-FFF2-40B4-BE49-F238E27FC236}">
                    <a16:creationId xmlns:a16="http://schemas.microsoft.com/office/drawing/2014/main" id="{10C713F7-2766-411B-9258-41B18C66B6D5}"/>
                  </a:ext>
                </a:extLst>
              </p:cNvPr>
              <p:cNvSpPr>
                <a:spLocks noChangeArrowheads="1"/>
              </p:cNvSpPr>
              <p:nvPr/>
            </p:nvSpPr>
            <p:spPr bwMode="auto">
              <a:xfrm>
                <a:off x="2252" y="1577"/>
                <a:ext cx="64" cy="67"/>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8" name="Rectangle 520">
                <a:extLst>
                  <a:ext uri="{FF2B5EF4-FFF2-40B4-BE49-F238E27FC236}">
                    <a16:creationId xmlns:a16="http://schemas.microsoft.com/office/drawing/2014/main" id="{9DD5D897-AE4C-4955-B724-1E87F52CDF8A}"/>
                  </a:ext>
                </a:extLst>
              </p:cNvPr>
              <p:cNvSpPr>
                <a:spLocks noChangeArrowheads="1"/>
              </p:cNvSpPr>
              <p:nvPr/>
            </p:nvSpPr>
            <p:spPr bwMode="auto">
              <a:xfrm>
                <a:off x="2305" y="1554"/>
                <a:ext cx="67"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9" name="Freeform 521">
                <a:extLst>
                  <a:ext uri="{FF2B5EF4-FFF2-40B4-BE49-F238E27FC236}">
                    <a16:creationId xmlns:a16="http://schemas.microsoft.com/office/drawing/2014/main" id="{AB66A984-98A1-4C12-96C9-A4724AB81E30}"/>
                  </a:ext>
                </a:extLst>
              </p:cNvPr>
              <p:cNvSpPr>
                <a:spLocks/>
              </p:cNvSpPr>
              <p:nvPr/>
            </p:nvSpPr>
            <p:spPr bwMode="auto">
              <a:xfrm>
                <a:off x="1117" y="1362"/>
                <a:ext cx="1222" cy="855"/>
              </a:xfrm>
              <a:custGeom>
                <a:avLst/>
                <a:gdLst>
                  <a:gd name="T0" fmla="*/ 0 w 1222"/>
                  <a:gd name="T1" fmla="*/ 0 h 855"/>
                  <a:gd name="T2" fmla="*/ 0 w 1222"/>
                  <a:gd name="T3" fmla="*/ 855 h 855"/>
                  <a:gd name="T4" fmla="*/ 1222 w 1222"/>
                  <a:gd name="T5" fmla="*/ 855 h 855"/>
                </a:gdLst>
                <a:ahLst/>
                <a:cxnLst>
                  <a:cxn ang="0">
                    <a:pos x="T0" y="T1"/>
                  </a:cxn>
                  <a:cxn ang="0">
                    <a:pos x="T2" y="T3"/>
                  </a:cxn>
                  <a:cxn ang="0">
                    <a:pos x="T4" y="T5"/>
                  </a:cxn>
                </a:cxnLst>
                <a:rect l="0" t="0" r="r" b="b"/>
                <a:pathLst>
                  <a:path w="1222" h="855">
                    <a:moveTo>
                      <a:pt x="0" y="0"/>
                    </a:moveTo>
                    <a:lnTo>
                      <a:pt x="0" y="855"/>
                    </a:lnTo>
                    <a:lnTo>
                      <a:pt x="1222" y="855"/>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40" name="Line 522">
                <a:extLst>
                  <a:ext uri="{FF2B5EF4-FFF2-40B4-BE49-F238E27FC236}">
                    <a16:creationId xmlns:a16="http://schemas.microsoft.com/office/drawing/2014/main" id="{82498024-C1D0-4CEB-B888-240072B1CCE4}"/>
                  </a:ext>
                </a:extLst>
              </p:cNvPr>
              <p:cNvSpPr>
                <a:spLocks noChangeShapeType="1"/>
              </p:cNvSpPr>
              <p:nvPr/>
            </p:nvSpPr>
            <p:spPr bwMode="auto">
              <a:xfrm>
                <a:off x="3049" y="2217"/>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41" name="Rectangle 523">
                <a:extLst>
                  <a:ext uri="{FF2B5EF4-FFF2-40B4-BE49-F238E27FC236}">
                    <a16:creationId xmlns:a16="http://schemas.microsoft.com/office/drawing/2014/main" id="{A5772FE1-924B-43DB-BEBB-075DBAD2BE90}"/>
                  </a:ext>
                </a:extLst>
              </p:cNvPr>
              <p:cNvSpPr>
                <a:spLocks noChangeArrowheads="1"/>
              </p:cNvSpPr>
              <p:nvPr/>
            </p:nvSpPr>
            <p:spPr bwMode="auto">
              <a:xfrm>
                <a:off x="2914" y="2130"/>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42" name="Line 524">
                <a:extLst>
                  <a:ext uri="{FF2B5EF4-FFF2-40B4-BE49-F238E27FC236}">
                    <a16:creationId xmlns:a16="http://schemas.microsoft.com/office/drawing/2014/main" id="{C607255B-9DBE-4934-B78C-28E3ECABF0BC}"/>
                  </a:ext>
                </a:extLst>
              </p:cNvPr>
              <p:cNvSpPr>
                <a:spLocks noChangeShapeType="1"/>
              </p:cNvSpPr>
              <p:nvPr/>
            </p:nvSpPr>
            <p:spPr bwMode="auto">
              <a:xfrm>
                <a:off x="3049" y="1931"/>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43" name="Rectangle 525">
                <a:extLst>
                  <a:ext uri="{FF2B5EF4-FFF2-40B4-BE49-F238E27FC236}">
                    <a16:creationId xmlns:a16="http://schemas.microsoft.com/office/drawing/2014/main" id="{567D063B-9363-4A85-A734-3F6379E2D543}"/>
                  </a:ext>
                </a:extLst>
              </p:cNvPr>
              <p:cNvSpPr>
                <a:spLocks noChangeArrowheads="1"/>
              </p:cNvSpPr>
              <p:nvPr/>
            </p:nvSpPr>
            <p:spPr bwMode="auto">
              <a:xfrm>
                <a:off x="2846" y="1848"/>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50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44" name="Line 526">
                <a:extLst>
                  <a:ext uri="{FF2B5EF4-FFF2-40B4-BE49-F238E27FC236}">
                    <a16:creationId xmlns:a16="http://schemas.microsoft.com/office/drawing/2014/main" id="{9B775F8B-A3BE-44A5-AE7A-B18B7234BA99}"/>
                  </a:ext>
                </a:extLst>
              </p:cNvPr>
              <p:cNvSpPr>
                <a:spLocks noChangeShapeType="1"/>
              </p:cNvSpPr>
              <p:nvPr/>
            </p:nvSpPr>
            <p:spPr bwMode="auto">
              <a:xfrm>
                <a:off x="3049" y="1648"/>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45" name="Rectangle 527">
                <a:extLst>
                  <a:ext uri="{FF2B5EF4-FFF2-40B4-BE49-F238E27FC236}">
                    <a16:creationId xmlns:a16="http://schemas.microsoft.com/office/drawing/2014/main" id="{74F66BC7-09D7-4B4C-965C-29DAA1AF581D}"/>
                  </a:ext>
                </a:extLst>
              </p:cNvPr>
              <p:cNvSpPr>
                <a:spLocks noChangeArrowheads="1"/>
              </p:cNvSpPr>
              <p:nvPr/>
            </p:nvSpPr>
            <p:spPr bwMode="auto">
              <a:xfrm>
                <a:off x="2779" y="1562"/>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46" name="Line 528">
                <a:extLst>
                  <a:ext uri="{FF2B5EF4-FFF2-40B4-BE49-F238E27FC236}">
                    <a16:creationId xmlns:a16="http://schemas.microsoft.com/office/drawing/2014/main" id="{E9F55700-9141-442C-902A-137367873DF8}"/>
                  </a:ext>
                </a:extLst>
              </p:cNvPr>
              <p:cNvSpPr>
                <a:spLocks noChangeShapeType="1"/>
              </p:cNvSpPr>
              <p:nvPr/>
            </p:nvSpPr>
            <p:spPr bwMode="auto">
              <a:xfrm>
                <a:off x="3049" y="1362"/>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47" name="Rectangle 529">
                <a:extLst>
                  <a:ext uri="{FF2B5EF4-FFF2-40B4-BE49-F238E27FC236}">
                    <a16:creationId xmlns:a16="http://schemas.microsoft.com/office/drawing/2014/main" id="{18D24F6D-E9D7-40A2-958E-082B441D764B}"/>
                  </a:ext>
                </a:extLst>
              </p:cNvPr>
              <p:cNvSpPr>
                <a:spLocks noChangeArrowheads="1"/>
              </p:cNvSpPr>
              <p:nvPr/>
            </p:nvSpPr>
            <p:spPr bwMode="auto">
              <a:xfrm>
                <a:off x="2779" y="1279"/>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150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48" name="Line 530">
                <a:extLst>
                  <a:ext uri="{FF2B5EF4-FFF2-40B4-BE49-F238E27FC236}">
                    <a16:creationId xmlns:a16="http://schemas.microsoft.com/office/drawing/2014/main" id="{3B9ED965-5AF8-4CF1-ADFC-2942B2035E23}"/>
                  </a:ext>
                </a:extLst>
              </p:cNvPr>
              <p:cNvSpPr>
                <a:spLocks noChangeShapeType="1"/>
              </p:cNvSpPr>
              <p:nvPr/>
            </p:nvSpPr>
            <p:spPr bwMode="auto">
              <a:xfrm flipV="1">
                <a:off x="3049"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49" name="Rectangle 531">
                <a:extLst>
                  <a:ext uri="{FF2B5EF4-FFF2-40B4-BE49-F238E27FC236}">
                    <a16:creationId xmlns:a16="http://schemas.microsoft.com/office/drawing/2014/main" id="{640EF148-24BD-4F48-BD1C-182BEA00B74E}"/>
                  </a:ext>
                </a:extLst>
              </p:cNvPr>
              <p:cNvSpPr>
                <a:spLocks noChangeArrowheads="1"/>
              </p:cNvSpPr>
              <p:nvPr/>
            </p:nvSpPr>
            <p:spPr bwMode="auto">
              <a:xfrm>
                <a:off x="2997" y="2217"/>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50" name="Line 532">
                <a:extLst>
                  <a:ext uri="{FF2B5EF4-FFF2-40B4-BE49-F238E27FC236}">
                    <a16:creationId xmlns:a16="http://schemas.microsoft.com/office/drawing/2014/main" id="{2DA0867C-8D57-4E0E-8747-5C9ADAA1A910}"/>
                  </a:ext>
                </a:extLst>
              </p:cNvPr>
              <p:cNvSpPr>
                <a:spLocks noChangeShapeType="1"/>
              </p:cNvSpPr>
              <p:nvPr/>
            </p:nvSpPr>
            <p:spPr bwMode="auto">
              <a:xfrm flipV="1">
                <a:off x="3313"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1" name="Rectangle 533">
                <a:extLst>
                  <a:ext uri="{FF2B5EF4-FFF2-40B4-BE49-F238E27FC236}">
                    <a16:creationId xmlns:a16="http://schemas.microsoft.com/office/drawing/2014/main" id="{DBB0E967-1046-41A7-9F39-EC02AD9E3F1C}"/>
                  </a:ext>
                </a:extLst>
              </p:cNvPr>
              <p:cNvSpPr>
                <a:spLocks noChangeArrowheads="1"/>
              </p:cNvSpPr>
              <p:nvPr/>
            </p:nvSpPr>
            <p:spPr bwMode="auto">
              <a:xfrm>
                <a:off x="3264" y="2217"/>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6</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52" name="Line 534">
                <a:extLst>
                  <a:ext uri="{FF2B5EF4-FFF2-40B4-BE49-F238E27FC236}">
                    <a16:creationId xmlns:a16="http://schemas.microsoft.com/office/drawing/2014/main" id="{FF40976F-C632-419F-94BE-2C8BF00196D6}"/>
                  </a:ext>
                </a:extLst>
              </p:cNvPr>
              <p:cNvSpPr>
                <a:spLocks noChangeShapeType="1"/>
              </p:cNvSpPr>
              <p:nvPr/>
            </p:nvSpPr>
            <p:spPr bwMode="auto">
              <a:xfrm flipV="1">
                <a:off x="3632"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3" name="Rectangle 535">
                <a:extLst>
                  <a:ext uri="{FF2B5EF4-FFF2-40B4-BE49-F238E27FC236}">
                    <a16:creationId xmlns:a16="http://schemas.microsoft.com/office/drawing/2014/main" id="{0EDF059C-67F9-4799-8385-CA2C5FDF81E2}"/>
                  </a:ext>
                </a:extLst>
              </p:cNvPr>
              <p:cNvSpPr>
                <a:spLocks noChangeArrowheads="1"/>
              </p:cNvSpPr>
              <p:nvPr/>
            </p:nvSpPr>
            <p:spPr bwMode="auto">
              <a:xfrm>
                <a:off x="3549" y="2217"/>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12</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54" name="Line 536">
                <a:extLst>
                  <a:ext uri="{FF2B5EF4-FFF2-40B4-BE49-F238E27FC236}">
                    <a16:creationId xmlns:a16="http://schemas.microsoft.com/office/drawing/2014/main" id="{56C4E5AC-B04D-45CC-B683-F57AA5409955}"/>
                  </a:ext>
                </a:extLst>
              </p:cNvPr>
              <p:cNvSpPr>
                <a:spLocks noChangeShapeType="1"/>
              </p:cNvSpPr>
              <p:nvPr/>
            </p:nvSpPr>
            <p:spPr bwMode="auto">
              <a:xfrm flipV="1">
                <a:off x="3952"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5" name="Rectangle 537">
                <a:extLst>
                  <a:ext uri="{FF2B5EF4-FFF2-40B4-BE49-F238E27FC236}">
                    <a16:creationId xmlns:a16="http://schemas.microsoft.com/office/drawing/2014/main" id="{2E63D8F9-2B95-4335-BA64-18E53580BFCE}"/>
                  </a:ext>
                </a:extLst>
              </p:cNvPr>
              <p:cNvSpPr>
                <a:spLocks noChangeArrowheads="1"/>
              </p:cNvSpPr>
              <p:nvPr/>
            </p:nvSpPr>
            <p:spPr bwMode="auto">
              <a:xfrm>
                <a:off x="3869" y="2217"/>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18</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56" name="Line 538">
                <a:extLst>
                  <a:ext uri="{FF2B5EF4-FFF2-40B4-BE49-F238E27FC236}">
                    <a16:creationId xmlns:a16="http://schemas.microsoft.com/office/drawing/2014/main" id="{3694B41B-8989-4A48-87A6-D12284E8093B}"/>
                  </a:ext>
                </a:extLst>
              </p:cNvPr>
              <p:cNvSpPr>
                <a:spLocks noChangeShapeType="1"/>
              </p:cNvSpPr>
              <p:nvPr/>
            </p:nvSpPr>
            <p:spPr bwMode="auto">
              <a:xfrm flipV="1">
                <a:off x="4271"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7" name="Rectangle 539">
                <a:extLst>
                  <a:ext uri="{FF2B5EF4-FFF2-40B4-BE49-F238E27FC236}">
                    <a16:creationId xmlns:a16="http://schemas.microsoft.com/office/drawing/2014/main" id="{4627DC97-18CA-446A-B14B-89BCBF8465C5}"/>
                  </a:ext>
                </a:extLst>
              </p:cNvPr>
              <p:cNvSpPr>
                <a:spLocks noChangeArrowheads="1"/>
              </p:cNvSpPr>
              <p:nvPr/>
            </p:nvSpPr>
            <p:spPr bwMode="auto">
              <a:xfrm>
                <a:off x="4185" y="2217"/>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24</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58" name="Freeform 540">
                <a:extLst>
                  <a:ext uri="{FF2B5EF4-FFF2-40B4-BE49-F238E27FC236}">
                    <a16:creationId xmlns:a16="http://schemas.microsoft.com/office/drawing/2014/main" id="{9D08FF4B-A0B5-4D38-853B-3D900ACA79E3}"/>
                  </a:ext>
                </a:extLst>
              </p:cNvPr>
              <p:cNvSpPr>
                <a:spLocks/>
              </p:cNvSpPr>
              <p:nvPr/>
            </p:nvSpPr>
            <p:spPr bwMode="auto">
              <a:xfrm>
                <a:off x="3049" y="1362"/>
                <a:ext cx="1222" cy="855"/>
              </a:xfrm>
              <a:custGeom>
                <a:avLst/>
                <a:gdLst>
                  <a:gd name="T0" fmla="*/ 0 w 1222"/>
                  <a:gd name="T1" fmla="*/ 0 h 855"/>
                  <a:gd name="T2" fmla="*/ 0 w 1222"/>
                  <a:gd name="T3" fmla="*/ 855 h 855"/>
                  <a:gd name="T4" fmla="*/ 1222 w 1222"/>
                  <a:gd name="T5" fmla="*/ 855 h 855"/>
                </a:gdLst>
                <a:ahLst/>
                <a:cxnLst>
                  <a:cxn ang="0">
                    <a:pos x="T0" y="T1"/>
                  </a:cxn>
                  <a:cxn ang="0">
                    <a:pos x="T2" y="T3"/>
                  </a:cxn>
                  <a:cxn ang="0">
                    <a:pos x="T4" y="T5"/>
                  </a:cxn>
                </a:cxnLst>
                <a:rect l="0" t="0" r="r" b="b"/>
                <a:pathLst>
                  <a:path w="1222" h="855">
                    <a:moveTo>
                      <a:pt x="0" y="0"/>
                    </a:moveTo>
                    <a:lnTo>
                      <a:pt x="0" y="855"/>
                    </a:lnTo>
                    <a:lnTo>
                      <a:pt x="1222" y="855"/>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9" name="Rectangle 541">
                <a:extLst>
                  <a:ext uri="{FF2B5EF4-FFF2-40B4-BE49-F238E27FC236}">
                    <a16:creationId xmlns:a16="http://schemas.microsoft.com/office/drawing/2014/main" id="{BB1D18E4-785E-4C16-9774-66B6C6D35398}"/>
                  </a:ext>
                </a:extLst>
              </p:cNvPr>
              <p:cNvSpPr>
                <a:spLocks noChangeArrowheads="1"/>
              </p:cNvSpPr>
              <p:nvPr/>
            </p:nvSpPr>
            <p:spPr bwMode="auto">
              <a:xfrm rot="16200000">
                <a:off x="2380" y="1647"/>
                <a:ext cx="60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FF2F2F"/>
                    </a:solidFill>
                    <a:effectLst/>
                    <a:latin typeface="Calibri" panose="020F0502020204030204" pitchFamily="34" charset="0"/>
                  </a:rPr>
                  <a:t>kAborts/s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60" name="Rectangle 542">
                <a:extLst>
                  <a:ext uri="{FF2B5EF4-FFF2-40B4-BE49-F238E27FC236}">
                    <a16:creationId xmlns:a16="http://schemas.microsoft.com/office/drawing/2014/main" id="{A6B8A4FB-A0E6-46D3-8213-C592C6066BEF}"/>
                  </a:ext>
                </a:extLst>
              </p:cNvPr>
              <p:cNvSpPr>
                <a:spLocks noChangeArrowheads="1"/>
              </p:cNvSpPr>
              <p:nvPr/>
            </p:nvSpPr>
            <p:spPr bwMode="auto">
              <a:xfrm>
                <a:off x="3440" y="2360"/>
                <a:ext cx="51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Threads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61" name="Freeform 543">
                <a:extLst>
                  <a:ext uri="{FF2B5EF4-FFF2-40B4-BE49-F238E27FC236}">
                    <a16:creationId xmlns:a16="http://schemas.microsoft.com/office/drawing/2014/main" id="{82BFA044-2C55-45CB-A4D6-35B8D5BEA531}"/>
                  </a:ext>
                </a:extLst>
              </p:cNvPr>
              <p:cNvSpPr>
                <a:spLocks/>
              </p:cNvSpPr>
              <p:nvPr/>
            </p:nvSpPr>
            <p:spPr bwMode="auto">
              <a:xfrm>
                <a:off x="3049" y="1897"/>
                <a:ext cx="1222" cy="320"/>
              </a:xfrm>
              <a:custGeom>
                <a:avLst/>
                <a:gdLst>
                  <a:gd name="T0" fmla="*/ 0 w 1222"/>
                  <a:gd name="T1" fmla="*/ 320 h 320"/>
                  <a:gd name="T2" fmla="*/ 264 w 1222"/>
                  <a:gd name="T3" fmla="*/ 229 h 320"/>
                  <a:gd name="T4" fmla="*/ 583 w 1222"/>
                  <a:gd name="T5" fmla="*/ 139 h 320"/>
                  <a:gd name="T6" fmla="*/ 903 w 1222"/>
                  <a:gd name="T7" fmla="*/ 64 h 320"/>
                  <a:gd name="T8" fmla="*/ 1170 w 1222"/>
                  <a:gd name="T9" fmla="*/ 11 h 320"/>
                  <a:gd name="T10" fmla="*/ 1222 w 1222"/>
                  <a:gd name="T11" fmla="*/ 0 h 320"/>
                </a:gdLst>
                <a:ahLst/>
                <a:cxnLst>
                  <a:cxn ang="0">
                    <a:pos x="T0" y="T1"/>
                  </a:cxn>
                  <a:cxn ang="0">
                    <a:pos x="T2" y="T3"/>
                  </a:cxn>
                  <a:cxn ang="0">
                    <a:pos x="T4" y="T5"/>
                  </a:cxn>
                  <a:cxn ang="0">
                    <a:pos x="T6" y="T7"/>
                  </a:cxn>
                  <a:cxn ang="0">
                    <a:pos x="T8" y="T9"/>
                  </a:cxn>
                  <a:cxn ang="0">
                    <a:pos x="T10" y="T11"/>
                  </a:cxn>
                </a:cxnLst>
                <a:rect l="0" t="0" r="r" b="b"/>
                <a:pathLst>
                  <a:path w="1222" h="320">
                    <a:moveTo>
                      <a:pt x="0" y="320"/>
                    </a:moveTo>
                    <a:lnTo>
                      <a:pt x="264" y="229"/>
                    </a:lnTo>
                    <a:lnTo>
                      <a:pt x="583" y="139"/>
                    </a:lnTo>
                    <a:lnTo>
                      <a:pt x="903" y="64"/>
                    </a:lnTo>
                    <a:lnTo>
                      <a:pt x="1170" y="11"/>
                    </a:lnTo>
                    <a:lnTo>
                      <a:pt x="1222" y="0"/>
                    </a:lnTo>
                  </a:path>
                </a:pathLst>
              </a:custGeom>
              <a:noFill/>
              <a:ln w="17463" cap="flat">
                <a:solidFill>
                  <a:srgbClr val="2673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2" name="Line 544">
                <a:extLst>
                  <a:ext uri="{FF2B5EF4-FFF2-40B4-BE49-F238E27FC236}">
                    <a16:creationId xmlns:a16="http://schemas.microsoft.com/office/drawing/2014/main" id="{A75EAC3E-6DF0-4BF3-AD98-AA4359BE5296}"/>
                  </a:ext>
                </a:extLst>
              </p:cNvPr>
              <p:cNvSpPr>
                <a:spLocks noChangeShapeType="1"/>
              </p:cNvSpPr>
              <p:nvPr/>
            </p:nvSpPr>
            <p:spPr bwMode="auto">
              <a:xfrm flipV="1">
                <a:off x="3049" y="2183"/>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3" name="Line 545">
                <a:extLst>
                  <a:ext uri="{FF2B5EF4-FFF2-40B4-BE49-F238E27FC236}">
                    <a16:creationId xmlns:a16="http://schemas.microsoft.com/office/drawing/2014/main" id="{28CB36F5-6308-4404-A6DC-F6ADC2B9DCA6}"/>
                  </a:ext>
                </a:extLst>
              </p:cNvPr>
              <p:cNvSpPr>
                <a:spLocks noChangeShapeType="1"/>
              </p:cNvSpPr>
              <p:nvPr/>
            </p:nvSpPr>
            <p:spPr bwMode="auto">
              <a:xfrm>
                <a:off x="3015" y="2217"/>
                <a:ext cx="68"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4" name="Line 546">
                <a:extLst>
                  <a:ext uri="{FF2B5EF4-FFF2-40B4-BE49-F238E27FC236}">
                    <a16:creationId xmlns:a16="http://schemas.microsoft.com/office/drawing/2014/main" id="{1CDF88AD-6CAA-4C89-970D-07F4C953BE83}"/>
                  </a:ext>
                </a:extLst>
              </p:cNvPr>
              <p:cNvSpPr>
                <a:spLocks noChangeShapeType="1"/>
              </p:cNvSpPr>
              <p:nvPr/>
            </p:nvSpPr>
            <p:spPr bwMode="auto">
              <a:xfrm flipV="1">
                <a:off x="3313" y="2096"/>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5" name="Line 547">
                <a:extLst>
                  <a:ext uri="{FF2B5EF4-FFF2-40B4-BE49-F238E27FC236}">
                    <a16:creationId xmlns:a16="http://schemas.microsoft.com/office/drawing/2014/main" id="{C4500E44-6241-4B33-8240-C26E2B48F5DC}"/>
                  </a:ext>
                </a:extLst>
              </p:cNvPr>
              <p:cNvSpPr>
                <a:spLocks noChangeShapeType="1"/>
              </p:cNvSpPr>
              <p:nvPr/>
            </p:nvSpPr>
            <p:spPr bwMode="auto">
              <a:xfrm>
                <a:off x="3282" y="2126"/>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6" name="Line 548">
                <a:extLst>
                  <a:ext uri="{FF2B5EF4-FFF2-40B4-BE49-F238E27FC236}">
                    <a16:creationId xmlns:a16="http://schemas.microsoft.com/office/drawing/2014/main" id="{65D7392C-4C8D-495F-9C46-B55FADBCFC57}"/>
                  </a:ext>
                </a:extLst>
              </p:cNvPr>
              <p:cNvSpPr>
                <a:spLocks noChangeShapeType="1"/>
              </p:cNvSpPr>
              <p:nvPr/>
            </p:nvSpPr>
            <p:spPr bwMode="auto">
              <a:xfrm flipV="1">
                <a:off x="3632" y="2002"/>
                <a:ext cx="0" cy="68"/>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7" name="Line 549">
                <a:extLst>
                  <a:ext uri="{FF2B5EF4-FFF2-40B4-BE49-F238E27FC236}">
                    <a16:creationId xmlns:a16="http://schemas.microsoft.com/office/drawing/2014/main" id="{AC3CFA13-5C4E-4CC7-97A1-502924D5D45D}"/>
                  </a:ext>
                </a:extLst>
              </p:cNvPr>
              <p:cNvSpPr>
                <a:spLocks noChangeShapeType="1"/>
              </p:cNvSpPr>
              <p:nvPr/>
            </p:nvSpPr>
            <p:spPr bwMode="auto">
              <a:xfrm>
                <a:off x="3602" y="2036"/>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8" name="Line 550">
                <a:extLst>
                  <a:ext uri="{FF2B5EF4-FFF2-40B4-BE49-F238E27FC236}">
                    <a16:creationId xmlns:a16="http://schemas.microsoft.com/office/drawing/2014/main" id="{537E4CCB-B7DF-4CF8-806D-84633E1B80F7}"/>
                  </a:ext>
                </a:extLst>
              </p:cNvPr>
              <p:cNvSpPr>
                <a:spLocks noChangeShapeType="1"/>
              </p:cNvSpPr>
              <p:nvPr/>
            </p:nvSpPr>
            <p:spPr bwMode="auto">
              <a:xfrm flipV="1">
                <a:off x="3952" y="1927"/>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9" name="Line 551">
                <a:extLst>
                  <a:ext uri="{FF2B5EF4-FFF2-40B4-BE49-F238E27FC236}">
                    <a16:creationId xmlns:a16="http://schemas.microsoft.com/office/drawing/2014/main" id="{90CEACCF-95F2-44E4-8B74-3518412E10BC}"/>
                  </a:ext>
                </a:extLst>
              </p:cNvPr>
              <p:cNvSpPr>
                <a:spLocks noChangeShapeType="1"/>
              </p:cNvSpPr>
              <p:nvPr/>
            </p:nvSpPr>
            <p:spPr bwMode="auto">
              <a:xfrm>
                <a:off x="3918" y="1961"/>
                <a:ext cx="68"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0" name="Line 552">
                <a:extLst>
                  <a:ext uri="{FF2B5EF4-FFF2-40B4-BE49-F238E27FC236}">
                    <a16:creationId xmlns:a16="http://schemas.microsoft.com/office/drawing/2014/main" id="{6C3693D8-70BE-4866-A70E-7A86B269CE62}"/>
                  </a:ext>
                </a:extLst>
              </p:cNvPr>
              <p:cNvSpPr>
                <a:spLocks noChangeShapeType="1"/>
              </p:cNvSpPr>
              <p:nvPr/>
            </p:nvSpPr>
            <p:spPr bwMode="auto">
              <a:xfrm flipV="1">
                <a:off x="4219" y="1874"/>
                <a:ext cx="0" cy="68"/>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1" name="Line 553">
                <a:extLst>
                  <a:ext uri="{FF2B5EF4-FFF2-40B4-BE49-F238E27FC236}">
                    <a16:creationId xmlns:a16="http://schemas.microsoft.com/office/drawing/2014/main" id="{3784FDB9-DC5B-4AEE-AAFC-15152C3B39B4}"/>
                  </a:ext>
                </a:extLst>
              </p:cNvPr>
              <p:cNvSpPr>
                <a:spLocks noChangeShapeType="1"/>
              </p:cNvSpPr>
              <p:nvPr/>
            </p:nvSpPr>
            <p:spPr bwMode="auto">
              <a:xfrm>
                <a:off x="4185" y="1908"/>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2" name="Line 554">
                <a:extLst>
                  <a:ext uri="{FF2B5EF4-FFF2-40B4-BE49-F238E27FC236}">
                    <a16:creationId xmlns:a16="http://schemas.microsoft.com/office/drawing/2014/main" id="{8EF9A3B3-4D56-4936-A1A6-480D80DFBCA7}"/>
                  </a:ext>
                </a:extLst>
              </p:cNvPr>
              <p:cNvSpPr>
                <a:spLocks noChangeShapeType="1"/>
              </p:cNvSpPr>
              <p:nvPr/>
            </p:nvSpPr>
            <p:spPr bwMode="auto">
              <a:xfrm flipV="1">
                <a:off x="4271" y="1863"/>
                <a:ext cx="0" cy="68"/>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3" name="Line 555">
                <a:extLst>
                  <a:ext uri="{FF2B5EF4-FFF2-40B4-BE49-F238E27FC236}">
                    <a16:creationId xmlns:a16="http://schemas.microsoft.com/office/drawing/2014/main" id="{B2F89F0E-D2BF-41AF-B874-19E4B1DEA826}"/>
                  </a:ext>
                </a:extLst>
              </p:cNvPr>
              <p:cNvSpPr>
                <a:spLocks noChangeShapeType="1"/>
              </p:cNvSpPr>
              <p:nvPr/>
            </p:nvSpPr>
            <p:spPr bwMode="auto">
              <a:xfrm>
                <a:off x="4238" y="1897"/>
                <a:ext cx="67"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4" name="Freeform 556">
                <a:extLst>
                  <a:ext uri="{FF2B5EF4-FFF2-40B4-BE49-F238E27FC236}">
                    <a16:creationId xmlns:a16="http://schemas.microsoft.com/office/drawing/2014/main" id="{8A75D137-B343-4C32-ADC2-31634538E5C0}"/>
                  </a:ext>
                </a:extLst>
              </p:cNvPr>
              <p:cNvSpPr>
                <a:spLocks/>
              </p:cNvSpPr>
              <p:nvPr/>
            </p:nvSpPr>
            <p:spPr bwMode="auto">
              <a:xfrm>
                <a:off x="3049" y="1445"/>
                <a:ext cx="1222" cy="772"/>
              </a:xfrm>
              <a:custGeom>
                <a:avLst/>
                <a:gdLst>
                  <a:gd name="T0" fmla="*/ 0 w 1222"/>
                  <a:gd name="T1" fmla="*/ 772 h 772"/>
                  <a:gd name="T2" fmla="*/ 264 w 1222"/>
                  <a:gd name="T3" fmla="*/ 553 h 772"/>
                  <a:gd name="T4" fmla="*/ 583 w 1222"/>
                  <a:gd name="T5" fmla="*/ 335 h 772"/>
                  <a:gd name="T6" fmla="*/ 903 w 1222"/>
                  <a:gd name="T7" fmla="*/ 147 h 772"/>
                  <a:gd name="T8" fmla="*/ 1170 w 1222"/>
                  <a:gd name="T9" fmla="*/ 19 h 772"/>
                  <a:gd name="T10" fmla="*/ 1222 w 1222"/>
                  <a:gd name="T11" fmla="*/ 0 h 772"/>
                </a:gdLst>
                <a:ahLst/>
                <a:cxnLst>
                  <a:cxn ang="0">
                    <a:pos x="T0" y="T1"/>
                  </a:cxn>
                  <a:cxn ang="0">
                    <a:pos x="T2" y="T3"/>
                  </a:cxn>
                  <a:cxn ang="0">
                    <a:pos x="T4" y="T5"/>
                  </a:cxn>
                  <a:cxn ang="0">
                    <a:pos x="T6" y="T7"/>
                  </a:cxn>
                  <a:cxn ang="0">
                    <a:pos x="T8" y="T9"/>
                  </a:cxn>
                  <a:cxn ang="0">
                    <a:pos x="T10" y="T11"/>
                  </a:cxn>
                </a:cxnLst>
                <a:rect l="0" t="0" r="r" b="b"/>
                <a:pathLst>
                  <a:path w="1222" h="772">
                    <a:moveTo>
                      <a:pt x="0" y="772"/>
                    </a:moveTo>
                    <a:lnTo>
                      <a:pt x="264" y="553"/>
                    </a:lnTo>
                    <a:lnTo>
                      <a:pt x="583" y="335"/>
                    </a:lnTo>
                    <a:lnTo>
                      <a:pt x="903" y="147"/>
                    </a:lnTo>
                    <a:lnTo>
                      <a:pt x="1170" y="19"/>
                    </a:lnTo>
                    <a:lnTo>
                      <a:pt x="1222" y="0"/>
                    </a:lnTo>
                  </a:path>
                </a:pathLst>
              </a:custGeom>
              <a:noFill/>
              <a:ln w="17463" cap="flat">
                <a:solidFill>
                  <a:srgbClr val="AB1A3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5" name="Line 557">
                <a:extLst>
                  <a:ext uri="{FF2B5EF4-FFF2-40B4-BE49-F238E27FC236}">
                    <a16:creationId xmlns:a16="http://schemas.microsoft.com/office/drawing/2014/main" id="{762B0AC0-4714-4EB1-8969-5DE15FA495CE}"/>
                  </a:ext>
                </a:extLst>
              </p:cNvPr>
              <p:cNvSpPr>
                <a:spLocks noChangeShapeType="1"/>
              </p:cNvSpPr>
              <p:nvPr/>
            </p:nvSpPr>
            <p:spPr bwMode="auto">
              <a:xfrm>
                <a:off x="3015" y="2183"/>
                <a:ext cx="68"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6" name="Line 558">
                <a:extLst>
                  <a:ext uri="{FF2B5EF4-FFF2-40B4-BE49-F238E27FC236}">
                    <a16:creationId xmlns:a16="http://schemas.microsoft.com/office/drawing/2014/main" id="{73374548-90F9-4576-849B-BC8E5F99CE96}"/>
                  </a:ext>
                </a:extLst>
              </p:cNvPr>
              <p:cNvSpPr>
                <a:spLocks noChangeShapeType="1"/>
              </p:cNvSpPr>
              <p:nvPr/>
            </p:nvSpPr>
            <p:spPr bwMode="auto">
              <a:xfrm flipV="1">
                <a:off x="3015" y="2183"/>
                <a:ext cx="68"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7" name="Line 559">
                <a:extLst>
                  <a:ext uri="{FF2B5EF4-FFF2-40B4-BE49-F238E27FC236}">
                    <a16:creationId xmlns:a16="http://schemas.microsoft.com/office/drawing/2014/main" id="{94C02A73-C19E-43FF-AF80-4AC3FF668E24}"/>
                  </a:ext>
                </a:extLst>
              </p:cNvPr>
              <p:cNvSpPr>
                <a:spLocks noChangeShapeType="1"/>
              </p:cNvSpPr>
              <p:nvPr/>
            </p:nvSpPr>
            <p:spPr bwMode="auto">
              <a:xfrm>
                <a:off x="3282" y="1964"/>
                <a:ext cx="64"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8" name="Line 560">
                <a:extLst>
                  <a:ext uri="{FF2B5EF4-FFF2-40B4-BE49-F238E27FC236}">
                    <a16:creationId xmlns:a16="http://schemas.microsoft.com/office/drawing/2014/main" id="{2984064F-1970-42CE-A8F4-F5093EC1ABF8}"/>
                  </a:ext>
                </a:extLst>
              </p:cNvPr>
              <p:cNvSpPr>
                <a:spLocks noChangeShapeType="1"/>
              </p:cNvSpPr>
              <p:nvPr/>
            </p:nvSpPr>
            <p:spPr bwMode="auto">
              <a:xfrm flipV="1">
                <a:off x="3282" y="1964"/>
                <a:ext cx="64"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9" name="Line 561">
                <a:extLst>
                  <a:ext uri="{FF2B5EF4-FFF2-40B4-BE49-F238E27FC236}">
                    <a16:creationId xmlns:a16="http://schemas.microsoft.com/office/drawing/2014/main" id="{F117E743-9598-4A39-988F-75382370B32F}"/>
                  </a:ext>
                </a:extLst>
              </p:cNvPr>
              <p:cNvSpPr>
                <a:spLocks noChangeShapeType="1"/>
              </p:cNvSpPr>
              <p:nvPr/>
            </p:nvSpPr>
            <p:spPr bwMode="auto">
              <a:xfrm>
                <a:off x="3602" y="1750"/>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0" name="Line 562">
                <a:extLst>
                  <a:ext uri="{FF2B5EF4-FFF2-40B4-BE49-F238E27FC236}">
                    <a16:creationId xmlns:a16="http://schemas.microsoft.com/office/drawing/2014/main" id="{90804E15-46E2-47CC-8B41-016A1B9D1AF6}"/>
                  </a:ext>
                </a:extLst>
              </p:cNvPr>
              <p:cNvSpPr>
                <a:spLocks noChangeShapeType="1"/>
              </p:cNvSpPr>
              <p:nvPr/>
            </p:nvSpPr>
            <p:spPr bwMode="auto">
              <a:xfrm flipV="1">
                <a:off x="3602" y="1750"/>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1" name="Line 563">
                <a:extLst>
                  <a:ext uri="{FF2B5EF4-FFF2-40B4-BE49-F238E27FC236}">
                    <a16:creationId xmlns:a16="http://schemas.microsoft.com/office/drawing/2014/main" id="{2DBB6585-29E7-481D-8320-3B0C8BE05110}"/>
                  </a:ext>
                </a:extLst>
              </p:cNvPr>
              <p:cNvSpPr>
                <a:spLocks noChangeShapeType="1"/>
              </p:cNvSpPr>
              <p:nvPr/>
            </p:nvSpPr>
            <p:spPr bwMode="auto">
              <a:xfrm>
                <a:off x="3918" y="1558"/>
                <a:ext cx="68"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2" name="Line 564">
                <a:extLst>
                  <a:ext uri="{FF2B5EF4-FFF2-40B4-BE49-F238E27FC236}">
                    <a16:creationId xmlns:a16="http://schemas.microsoft.com/office/drawing/2014/main" id="{6FC5A572-4E25-49F4-B7EB-B617EFE37F37}"/>
                  </a:ext>
                </a:extLst>
              </p:cNvPr>
              <p:cNvSpPr>
                <a:spLocks noChangeShapeType="1"/>
              </p:cNvSpPr>
              <p:nvPr/>
            </p:nvSpPr>
            <p:spPr bwMode="auto">
              <a:xfrm flipV="1">
                <a:off x="3918" y="1558"/>
                <a:ext cx="68"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3" name="Line 565">
                <a:extLst>
                  <a:ext uri="{FF2B5EF4-FFF2-40B4-BE49-F238E27FC236}">
                    <a16:creationId xmlns:a16="http://schemas.microsoft.com/office/drawing/2014/main" id="{3E97DB6B-E5CD-493D-8757-59F26375E56F}"/>
                  </a:ext>
                </a:extLst>
              </p:cNvPr>
              <p:cNvSpPr>
                <a:spLocks noChangeShapeType="1"/>
              </p:cNvSpPr>
              <p:nvPr/>
            </p:nvSpPr>
            <p:spPr bwMode="auto">
              <a:xfrm>
                <a:off x="4185" y="1430"/>
                <a:ext cx="64"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4" name="Line 566">
                <a:extLst>
                  <a:ext uri="{FF2B5EF4-FFF2-40B4-BE49-F238E27FC236}">
                    <a16:creationId xmlns:a16="http://schemas.microsoft.com/office/drawing/2014/main" id="{3CB2E0F0-0697-469E-BC11-C595C9C7DA7C}"/>
                  </a:ext>
                </a:extLst>
              </p:cNvPr>
              <p:cNvSpPr>
                <a:spLocks noChangeShapeType="1"/>
              </p:cNvSpPr>
              <p:nvPr/>
            </p:nvSpPr>
            <p:spPr bwMode="auto">
              <a:xfrm flipV="1">
                <a:off x="4185" y="1430"/>
                <a:ext cx="64"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5" name="Line 567">
                <a:extLst>
                  <a:ext uri="{FF2B5EF4-FFF2-40B4-BE49-F238E27FC236}">
                    <a16:creationId xmlns:a16="http://schemas.microsoft.com/office/drawing/2014/main" id="{A2E7A625-DFE8-4F44-9266-D76E1581B213}"/>
                  </a:ext>
                </a:extLst>
              </p:cNvPr>
              <p:cNvSpPr>
                <a:spLocks noChangeShapeType="1"/>
              </p:cNvSpPr>
              <p:nvPr/>
            </p:nvSpPr>
            <p:spPr bwMode="auto">
              <a:xfrm>
                <a:off x="4238" y="1411"/>
                <a:ext cx="67"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6" name="Line 568">
                <a:extLst>
                  <a:ext uri="{FF2B5EF4-FFF2-40B4-BE49-F238E27FC236}">
                    <a16:creationId xmlns:a16="http://schemas.microsoft.com/office/drawing/2014/main" id="{3FD4F706-CEB7-437E-B544-881E469A516D}"/>
                  </a:ext>
                </a:extLst>
              </p:cNvPr>
              <p:cNvSpPr>
                <a:spLocks noChangeShapeType="1"/>
              </p:cNvSpPr>
              <p:nvPr/>
            </p:nvSpPr>
            <p:spPr bwMode="auto">
              <a:xfrm flipV="1">
                <a:off x="4238" y="1411"/>
                <a:ext cx="67"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7" name="Freeform 569">
                <a:extLst>
                  <a:ext uri="{FF2B5EF4-FFF2-40B4-BE49-F238E27FC236}">
                    <a16:creationId xmlns:a16="http://schemas.microsoft.com/office/drawing/2014/main" id="{B4FD1C7A-141E-4FBD-905A-93BFF72DD525}"/>
                  </a:ext>
                </a:extLst>
              </p:cNvPr>
              <p:cNvSpPr>
                <a:spLocks/>
              </p:cNvSpPr>
              <p:nvPr/>
            </p:nvSpPr>
            <p:spPr bwMode="auto">
              <a:xfrm>
                <a:off x="3049" y="1584"/>
                <a:ext cx="1222" cy="633"/>
              </a:xfrm>
              <a:custGeom>
                <a:avLst/>
                <a:gdLst>
                  <a:gd name="T0" fmla="*/ 0 w 1222"/>
                  <a:gd name="T1" fmla="*/ 633 h 633"/>
                  <a:gd name="T2" fmla="*/ 264 w 1222"/>
                  <a:gd name="T3" fmla="*/ 452 h 633"/>
                  <a:gd name="T4" fmla="*/ 583 w 1222"/>
                  <a:gd name="T5" fmla="*/ 271 h 633"/>
                  <a:gd name="T6" fmla="*/ 903 w 1222"/>
                  <a:gd name="T7" fmla="*/ 136 h 633"/>
                  <a:gd name="T8" fmla="*/ 1170 w 1222"/>
                  <a:gd name="T9" fmla="*/ 23 h 633"/>
                  <a:gd name="T10" fmla="*/ 1222 w 1222"/>
                  <a:gd name="T11" fmla="*/ 0 h 633"/>
                </a:gdLst>
                <a:ahLst/>
                <a:cxnLst>
                  <a:cxn ang="0">
                    <a:pos x="T0" y="T1"/>
                  </a:cxn>
                  <a:cxn ang="0">
                    <a:pos x="T2" y="T3"/>
                  </a:cxn>
                  <a:cxn ang="0">
                    <a:pos x="T4" y="T5"/>
                  </a:cxn>
                  <a:cxn ang="0">
                    <a:pos x="T6" y="T7"/>
                  </a:cxn>
                  <a:cxn ang="0">
                    <a:pos x="T8" y="T9"/>
                  </a:cxn>
                  <a:cxn ang="0">
                    <a:pos x="T10" y="T11"/>
                  </a:cxn>
                </a:cxnLst>
                <a:rect l="0" t="0" r="r" b="b"/>
                <a:pathLst>
                  <a:path w="1222" h="633">
                    <a:moveTo>
                      <a:pt x="0" y="633"/>
                    </a:moveTo>
                    <a:lnTo>
                      <a:pt x="264" y="452"/>
                    </a:lnTo>
                    <a:lnTo>
                      <a:pt x="583" y="271"/>
                    </a:lnTo>
                    <a:lnTo>
                      <a:pt x="903" y="136"/>
                    </a:lnTo>
                    <a:lnTo>
                      <a:pt x="1170" y="23"/>
                    </a:lnTo>
                    <a:lnTo>
                      <a:pt x="1222" y="0"/>
                    </a:lnTo>
                  </a:path>
                </a:pathLst>
              </a:cu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8" name="Rectangle 570">
                <a:extLst>
                  <a:ext uri="{FF2B5EF4-FFF2-40B4-BE49-F238E27FC236}">
                    <a16:creationId xmlns:a16="http://schemas.microsoft.com/office/drawing/2014/main" id="{41AF0DA3-FBEB-484A-9BD4-068AB928755A}"/>
                  </a:ext>
                </a:extLst>
              </p:cNvPr>
              <p:cNvSpPr>
                <a:spLocks noChangeArrowheads="1"/>
              </p:cNvSpPr>
              <p:nvPr/>
            </p:nvSpPr>
            <p:spPr bwMode="auto">
              <a:xfrm>
                <a:off x="3015" y="2183"/>
                <a:ext cx="68"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9" name="Line 571">
                <a:extLst>
                  <a:ext uri="{FF2B5EF4-FFF2-40B4-BE49-F238E27FC236}">
                    <a16:creationId xmlns:a16="http://schemas.microsoft.com/office/drawing/2014/main" id="{881868CB-9385-44F0-A755-FA54201D8BA7}"/>
                  </a:ext>
                </a:extLst>
              </p:cNvPr>
              <p:cNvSpPr>
                <a:spLocks noChangeShapeType="1"/>
              </p:cNvSpPr>
              <p:nvPr/>
            </p:nvSpPr>
            <p:spPr bwMode="auto">
              <a:xfrm>
                <a:off x="3049" y="2217"/>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0" name="Rectangle 572">
                <a:extLst>
                  <a:ext uri="{FF2B5EF4-FFF2-40B4-BE49-F238E27FC236}">
                    <a16:creationId xmlns:a16="http://schemas.microsoft.com/office/drawing/2014/main" id="{79BAE198-50C8-428A-8530-25FF02107DF7}"/>
                  </a:ext>
                </a:extLst>
              </p:cNvPr>
              <p:cNvSpPr>
                <a:spLocks noChangeArrowheads="1"/>
              </p:cNvSpPr>
              <p:nvPr/>
            </p:nvSpPr>
            <p:spPr bwMode="auto">
              <a:xfrm>
                <a:off x="3282" y="2002"/>
                <a:ext cx="64"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1" name="Line 573">
                <a:extLst>
                  <a:ext uri="{FF2B5EF4-FFF2-40B4-BE49-F238E27FC236}">
                    <a16:creationId xmlns:a16="http://schemas.microsoft.com/office/drawing/2014/main" id="{6ED93FB2-D840-4E1B-B540-F82E4EF07339}"/>
                  </a:ext>
                </a:extLst>
              </p:cNvPr>
              <p:cNvSpPr>
                <a:spLocks noChangeShapeType="1"/>
              </p:cNvSpPr>
              <p:nvPr/>
            </p:nvSpPr>
            <p:spPr bwMode="auto">
              <a:xfrm>
                <a:off x="3313" y="2036"/>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2" name="Rectangle 574">
                <a:extLst>
                  <a:ext uri="{FF2B5EF4-FFF2-40B4-BE49-F238E27FC236}">
                    <a16:creationId xmlns:a16="http://schemas.microsoft.com/office/drawing/2014/main" id="{D4BD4C8B-A423-413E-9798-28BD67228F9F}"/>
                  </a:ext>
                </a:extLst>
              </p:cNvPr>
              <p:cNvSpPr>
                <a:spLocks noChangeArrowheads="1"/>
              </p:cNvSpPr>
              <p:nvPr/>
            </p:nvSpPr>
            <p:spPr bwMode="auto">
              <a:xfrm>
                <a:off x="3602" y="1821"/>
                <a:ext cx="64"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3" name="Line 575">
                <a:extLst>
                  <a:ext uri="{FF2B5EF4-FFF2-40B4-BE49-F238E27FC236}">
                    <a16:creationId xmlns:a16="http://schemas.microsoft.com/office/drawing/2014/main" id="{58477DFA-7B51-4303-9589-EFC1334124CB}"/>
                  </a:ext>
                </a:extLst>
              </p:cNvPr>
              <p:cNvSpPr>
                <a:spLocks noChangeShapeType="1"/>
              </p:cNvSpPr>
              <p:nvPr/>
            </p:nvSpPr>
            <p:spPr bwMode="auto">
              <a:xfrm>
                <a:off x="3632" y="1855"/>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4" name="Rectangle 576">
                <a:extLst>
                  <a:ext uri="{FF2B5EF4-FFF2-40B4-BE49-F238E27FC236}">
                    <a16:creationId xmlns:a16="http://schemas.microsoft.com/office/drawing/2014/main" id="{89307472-5B43-47D1-A3DB-A506C90FFAAA}"/>
                  </a:ext>
                </a:extLst>
              </p:cNvPr>
              <p:cNvSpPr>
                <a:spLocks noChangeArrowheads="1"/>
              </p:cNvSpPr>
              <p:nvPr/>
            </p:nvSpPr>
            <p:spPr bwMode="auto">
              <a:xfrm>
                <a:off x="3918" y="1690"/>
                <a:ext cx="68"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5" name="Line 577">
                <a:extLst>
                  <a:ext uri="{FF2B5EF4-FFF2-40B4-BE49-F238E27FC236}">
                    <a16:creationId xmlns:a16="http://schemas.microsoft.com/office/drawing/2014/main" id="{9B4179F6-C749-4B60-8031-8D021CD3C4BE}"/>
                  </a:ext>
                </a:extLst>
              </p:cNvPr>
              <p:cNvSpPr>
                <a:spLocks noChangeShapeType="1"/>
              </p:cNvSpPr>
              <p:nvPr/>
            </p:nvSpPr>
            <p:spPr bwMode="auto">
              <a:xfrm>
                <a:off x="3952" y="1720"/>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6" name="Rectangle 578">
                <a:extLst>
                  <a:ext uri="{FF2B5EF4-FFF2-40B4-BE49-F238E27FC236}">
                    <a16:creationId xmlns:a16="http://schemas.microsoft.com/office/drawing/2014/main" id="{1916C73D-DCDC-4D20-A78E-C5C35CE84D86}"/>
                  </a:ext>
                </a:extLst>
              </p:cNvPr>
              <p:cNvSpPr>
                <a:spLocks noChangeArrowheads="1"/>
              </p:cNvSpPr>
              <p:nvPr/>
            </p:nvSpPr>
            <p:spPr bwMode="auto">
              <a:xfrm>
                <a:off x="4185" y="1573"/>
                <a:ext cx="64"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7" name="Line 579">
                <a:extLst>
                  <a:ext uri="{FF2B5EF4-FFF2-40B4-BE49-F238E27FC236}">
                    <a16:creationId xmlns:a16="http://schemas.microsoft.com/office/drawing/2014/main" id="{18411C51-DC1F-4CAD-9B96-5085A98F5268}"/>
                  </a:ext>
                </a:extLst>
              </p:cNvPr>
              <p:cNvSpPr>
                <a:spLocks noChangeShapeType="1"/>
              </p:cNvSpPr>
              <p:nvPr/>
            </p:nvSpPr>
            <p:spPr bwMode="auto">
              <a:xfrm>
                <a:off x="4219" y="1607"/>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8" name="Rectangle 580">
                <a:extLst>
                  <a:ext uri="{FF2B5EF4-FFF2-40B4-BE49-F238E27FC236}">
                    <a16:creationId xmlns:a16="http://schemas.microsoft.com/office/drawing/2014/main" id="{8A84A730-7915-4C46-B0D6-8F7E089F21C5}"/>
                  </a:ext>
                </a:extLst>
              </p:cNvPr>
              <p:cNvSpPr>
                <a:spLocks noChangeArrowheads="1"/>
              </p:cNvSpPr>
              <p:nvPr/>
            </p:nvSpPr>
            <p:spPr bwMode="auto">
              <a:xfrm>
                <a:off x="4238" y="1550"/>
                <a:ext cx="67"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9" name="Line 581">
                <a:extLst>
                  <a:ext uri="{FF2B5EF4-FFF2-40B4-BE49-F238E27FC236}">
                    <a16:creationId xmlns:a16="http://schemas.microsoft.com/office/drawing/2014/main" id="{F536CCDB-4A1B-4535-B412-496DED8A8EF7}"/>
                  </a:ext>
                </a:extLst>
              </p:cNvPr>
              <p:cNvSpPr>
                <a:spLocks noChangeShapeType="1"/>
              </p:cNvSpPr>
              <p:nvPr/>
            </p:nvSpPr>
            <p:spPr bwMode="auto">
              <a:xfrm>
                <a:off x="4271" y="1584"/>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0" name="Freeform 582">
                <a:extLst>
                  <a:ext uri="{FF2B5EF4-FFF2-40B4-BE49-F238E27FC236}">
                    <a16:creationId xmlns:a16="http://schemas.microsoft.com/office/drawing/2014/main" id="{6012D00B-4EDE-44EC-B419-FBA87E62F95C}"/>
                  </a:ext>
                </a:extLst>
              </p:cNvPr>
              <p:cNvSpPr>
                <a:spLocks/>
              </p:cNvSpPr>
              <p:nvPr/>
            </p:nvSpPr>
            <p:spPr bwMode="auto">
              <a:xfrm>
                <a:off x="3049" y="1931"/>
                <a:ext cx="1222" cy="286"/>
              </a:xfrm>
              <a:custGeom>
                <a:avLst/>
                <a:gdLst>
                  <a:gd name="T0" fmla="*/ 0 w 1222"/>
                  <a:gd name="T1" fmla="*/ 286 h 286"/>
                  <a:gd name="T2" fmla="*/ 264 w 1222"/>
                  <a:gd name="T3" fmla="*/ 210 h 286"/>
                  <a:gd name="T4" fmla="*/ 583 w 1222"/>
                  <a:gd name="T5" fmla="*/ 128 h 286"/>
                  <a:gd name="T6" fmla="*/ 903 w 1222"/>
                  <a:gd name="T7" fmla="*/ 56 h 286"/>
                  <a:gd name="T8" fmla="*/ 1170 w 1222"/>
                  <a:gd name="T9" fmla="*/ 3 h 286"/>
                  <a:gd name="T10" fmla="*/ 1222 w 1222"/>
                  <a:gd name="T11" fmla="*/ 0 h 286"/>
                </a:gdLst>
                <a:ahLst/>
                <a:cxnLst>
                  <a:cxn ang="0">
                    <a:pos x="T0" y="T1"/>
                  </a:cxn>
                  <a:cxn ang="0">
                    <a:pos x="T2" y="T3"/>
                  </a:cxn>
                  <a:cxn ang="0">
                    <a:pos x="T4" y="T5"/>
                  </a:cxn>
                  <a:cxn ang="0">
                    <a:pos x="T6" y="T7"/>
                  </a:cxn>
                  <a:cxn ang="0">
                    <a:pos x="T8" y="T9"/>
                  </a:cxn>
                  <a:cxn ang="0">
                    <a:pos x="T10" y="T11"/>
                  </a:cxn>
                </a:cxnLst>
                <a:rect l="0" t="0" r="r" b="b"/>
                <a:pathLst>
                  <a:path w="1222" h="286">
                    <a:moveTo>
                      <a:pt x="0" y="286"/>
                    </a:moveTo>
                    <a:lnTo>
                      <a:pt x="264" y="210"/>
                    </a:lnTo>
                    <a:lnTo>
                      <a:pt x="583" y="128"/>
                    </a:lnTo>
                    <a:lnTo>
                      <a:pt x="903" y="56"/>
                    </a:lnTo>
                    <a:lnTo>
                      <a:pt x="1170" y="3"/>
                    </a:lnTo>
                    <a:lnTo>
                      <a:pt x="1222" y="0"/>
                    </a:lnTo>
                  </a:path>
                </a:pathLst>
              </a:custGeom>
              <a:noFill/>
              <a:ln w="17463" cap="flat">
                <a:solidFill>
                  <a:srgbClr val="0089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1" name="Line 583">
                <a:extLst>
                  <a:ext uri="{FF2B5EF4-FFF2-40B4-BE49-F238E27FC236}">
                    <a16:creationId xmlns:a16="http://schemas.microsoft.com/office/drawing/2014/main" id="{16BB17A3-4D75-452D-820D-9F0EC5120185}"/>
                  </a:ext>
                </a:extLst>
              </p:cNvPr>
              <p:cNvSpPr>
                <a:spLocks noChangeShapeType="1"/>
              </p:cNvSpPr>
              <p:nvPr/>
            </p:nvSpPr>
            <p:spPr bwMode="auto">
              <a:xfrm flipV="1">
                <a:off x="3049" y="2183"/>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2" name="Line 584">
                <a:extLst>
                  <a:ext uri="{FF2B5EF4-FFF2-40B4-BE49-F238E27FC236}">
                    <a16:creationId xmlns:a16="http://schemas.microsoft.com/office/drawing/2014/main" id="{6E4DD956-D4D9-4BE3-A9BE-34BC81624565}"/>
                  </a:ext>
                </a:extLst>
              </p:cNvPr>
              <p:cNvSpPr>
                <a:spLocks noChangeShapeType="1"/>
              </p:cNvSpPr>
              <p:nvPr/>
            </p:nvSpPr>
            <p:spPr bwMode="auto">
              <a:xfrm>
                <a:off x="3015" y="2217"/>
                <a:ext cx="68"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3" name="Line 585">
                <a:extLst>
                  <a:ext uri="{FF2B5EF4-FFF2-40B4-BE49-F238E27FC236}">
                    <a16:creationId xmlns:a16="http://schemas.microsoft.com/office/drawing/2014/main" id="{35704514-9CCD-4622-92D9-25B075CFCBD9}"/>
                  </a:ext>
                </a:extLst>
              </p:cNvPr>
              <p:cNvSpPr>
                <a:spLocks noChangeShapeType="1"/>
              </p:cNvSpPr>
              <p:nvPr/>
            </p:nvSpPr>
            <p:spPr bwMode="auto">
              <a:xfrm>
                <a:off x="3015" y="2183"/>
                <a:ext cx="68"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4" name="Line 586">
                <a:extLst>
                  <a:ext uri="{FF2B5EF4-FFF2-40B4-BE49-F238E27FC236}">
                    <a16:creationId xmlns:a16="http://schemas.microsoft.com/office/drawing/2014/main" id="{30081659-7FE1-4BB3-9492-30CD446C99F0}"/>
                  </a:ext>
                </a:extLst>
              </p:cNvPr>
              <p:cNvSpPr>
                <a:spLocks noChangeShapeType="1"/>
              </p:cNvSpPr>
              <p:nvPr/>
            </p:nvSpPr>
            <p:spPr bwMode="auto">
              <a:xfrm flipV="1">
                <a:off x="3015" y="2183"/>
                <a:ext cx="68"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5" name="Line 587">
                <a:extLst>
                  <a:ext uri="{FF2B5EF4-FFF2-40B4-BE49-F238E27FC236}">
                    <a16:creationId xmlns:a16="http://schemas.microsoft.com/office/drawing/2014/main" id="{2F6B51D4-511C-4091-B5CC-953FAA3565E8}"/>
                  </a:ext>
                </a:extLst>
              </p:cNvPr>
              <p:cNvSpPr>
                <a:spLocks noChangeShapeType="1"/>
              </p:cNvSpPr>
              <p:nvPr/>
            </p:nvSpPr>
            <p:spPr bwMode="auto">
              <a:xfrm flipV="1">
                <a:off x="3313" y="2108"/>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6" name="Line 588">
                <a:extLst>
                  <a:ext uri="{FF2B5EF4-FFF2-40B4-BE49-F238E27FC236}">
                    <a16:creationId xmlns:a16="http://schemas.microsoft.com/office/drawing/2014/main" id="{2DF5C5D8-EBCA-4987-9E58-BDA988C77592}"/>
                  </a:ext>
                </a:extLst>
              </p:cNvPr>
              <p:cNvSpPr>
                <a:spLocks noChangeShapeType="1"/>
              </p:cNvSpPr>
              <p:nvPr/>
            </p:nvSpPr>
            <p:spPr bwMode="auto">
              <a:xfrm>
                <a:off x="3282" y="2141"/>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7" name="Line 589">
                <a:extLst>
                  <a:ext uri="{FF2B5EF4-FFF2-40B4-BE49-F238E27FC236}">
                    <a16:creationId xmlns:a16="http://schemas.microsoft.com/office/drawing/2014/main" id="{5241F5C9-FE2F-4096-A2BA-EBEF39883C64}"/>
                  </a:ext>
                </a:extLst>
              </p:cNvPr>
              <p:cNvSpPr>
                <a:spLocks noChangeShapeType="1"/>
              </p:cNvSpPr>
              <p:nvPr/>
            </p:nvSpPr>
            <p:spPr bwMode="auto">
              <a:xfrm>
                <a:off x="3282" y="2108"/>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8" name="Line 590">
                <a:extLst>
                  <a:ext uri="{FF2B5EF4-FFF2-40B4-BE49-F238E27FC236}">
                    <a16:creationId xmlns:a16="http://schemas.microsoft.com/office/drawing/2014/main" id="{3F511EA5-2A23-4146-B46E-D6B11F27F69C}"/>
                  </a:ext>
                </a:extLst>
              </p:cNvPr>
              <p:cNvSpPr>
                <a:spLocks noChangeShapeType="1"/>
              </p:cNvSpPr>
              <p:nvPr/>
            </p:nvSpPr>
            <p:spPr bwMode="auto">
              <a:xfrm flipV="1">
                <a:off x="3282" y="2108"/>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9" name="Line 591">
                <a:extLst>
                  <a:ext uri="{FF2B5EF4-FFF2-40B4-BE49-F238E27FC236}">
                    <a16:creationId xmlns:a16="http://schemas.microsoft.com/office/drawing/2014/main" id="{0A2FFD98-675E-4BB8-905F-CE2ABEA69942}"/>
                  </a:ext>
                </a:extLst>
              </p:cNvPr>
              <p:cNvSpPr>
                <a:spLocks noChangeShapeType="1"/>
              </p:cNvSpPr>
              <p:nvPr/>
            </p:nvSpPr>
            <p:spPr bwMode="auto">
              <a:xfrm flipV="1">
                <a:off x="3632" y="2028"/>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0" name="Line 592">
                <a:extLst>
                  <a:ext uri="{FF2B5EF4-FFF2-40B4-BE49-F238E27FC236}">
                    <a16:creationId xmlns:a16="http://schemas.microsoft.com/office/drawing/2014/main" id="{F3A9D559-530F-4445-89F7-1F0C7DEC8F64}"/>
                  </a:ext>
                </a:extLst>
              </p:cNvPr>
              <p:cNvSpPr>
                <a:spLocks noChangeShapeType="1"/>
              </p:cNvSpPr>
              <p:nvPr/>
            </p:nvSpPr>
            <p:spPr bwMode="auto">
              <a:xfrm>
                <a:off x="3602" y="2059"/>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1" name="Line 593">
                <a:extLst>
                  <a:ext uri="{FF2B5EF4-FFF2-40B4-BE49-F238E27FC236}">
                    <a16:creationId xmlns:a16="http://schemas.microsoft.com/office/drawing/2014/main" id="{71488062-662F-4C42-968F-780382EF0897}"/>
                  </a:ext>
                </a:extLst>
              </p:cNvPr>
              <p:cNvSpPr>
                <a:spLocks noChangeShapeType="1"/>
              </p:cNvSpPr>
              <p:nvPr/>
            </p:nvSpPr>
            <p:spPr bwMode="auto">
              <a:xfrm>
                <a:off x="3602" y="2028"/>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2" name="Line 594">
                <a:extLst>
                  <a:ext uri="{FF2B5EF4-FFF2-40B4-BE49-F238E27FC236}">
                    <a16:creationId xmlns:a16="http://schemas.microsoft.com/office/drawing/2014/main" id="{33A0FDBA-1E28-46D7-8EAD-7C9B11743F1C}"/>
                  </a:ext>
                </a:extLst>
              </p:cNvPr>
              <p:cNvSpPr>
                <a:spLocks noChangeShapeType="1"/>
              </p:cNvSpPr>
              <p:nvPr/>
            </p:nvSpPr>
            <p:spPr bwMode="auto">
              <a:xfrm flipV="1">
                <a:off x="3602" y="2028"/>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3" name="Line 595">
                <a:extLst>
                  <a:ext uri="{FF2B5EF4-FFF2-40B4-BE49-F238E27FC236}">
                    <a16:creationId xmlns:a16="http://schemas.microsoft.com/office/drawing/2014/main" id="{8D9950B6-D93A-44F2-BC10-5F1FF4D9D7BD}"/>
                  </a:ext>
                </a:extLst>
              </p:cNvPr>
              <p:cNvSpPr>
                <a:spLocks noChangeShapeType="1"/>
              </p:cNvSpPr>
              <p:nvPr/>
            </p:nvSpPr>
            <p:spPr bwMode="auto">
              <a:xfrm flipV="1">
                <a:off x="3952" y="1953"/>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4" name="Line 596">
                <a:extLst>
                  <a:ext uri="{FF2B5EF4-FFF2-40B4-BE49-F238E27FC236}">
                    <a16:creationId xmlns:a16="http://schemas.microsoft.com/office/drawing/2014/main" id="{55CA5EC7-D31F-40CC-B8B6-4C9C5977CAFF}"/>
                  </a:ext>
                </a:extLst>
              </p:cNvPr>
              <p:cNvSpPr>
                <a:spLocks noChangeShapeType="1"/>
              </p:cNvSpPr>
              <p:nvPr/>
            </p:nvSpPr>
            <p:spPr bwMode="auto">
              <a:xfrm>
                <a:off x="3918" y="1987"/>
                <a:ext cx="68"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5" name="Line 597">
                <a:extLst>
                  <a:ext uri="{FF2B5EF4-FFF2-40B4-BE49-F238E27FC236}">
                    <a16:creationId xmlns:a16="http://schemas.microsoft.com/office/drawing/2014/main" id="{E49D54B9-DA2F-48C8-A944-98A36705BCB9}"/>
                  </a:ext>
                </a:extLst>
              </p:cNvPr>
              <p:cNvSpPr>
                <a:spLocks noChangeShapeType="1"/>
              </p:cNvSpPr>
              <p:nvPr/>
            </p:nvSpPr>
            <p:spPr bwMode="auto">
              <a:xfrm>
                <a:off x="3918" y="1953"/>
                <a:ext cx="68"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6" name="Line 598">
                <a:extLst>
                  <a:ext uri="{FF2B5EF4-FFF2-40B4-BE49-F238E27FC236}">
                    <a16:creationId xmlns:a16="http://schemas.microsoft.com/office/drawing/2014/main" id="{D7D78819-036E-4ADA-A117-783608CC2457}"/>
                  </a:ext>
                </a:extLst>
              </p:cNvPr>
              <p:cNvSpPr>
                <a:spLocks noChangeShapeType="1"/>
              </p:cNvSpPr>
              <p:nvPr/>
            </p:nvSpPr>
            <p:spPr bwMode="auto">
              <a:xfrm flipV="1">
                <a:off x="3918" y="1953"/>
                <a:ext cx="68"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7" name="Line 599">
                <a:extLst>
                  <a:ext uri="{FF2B5EF4-FFF2-40B4-BE49-F238E27FC236}">
                    <a16:creationId xmlns:a16="http://schemas.microsoft.com/office/drawing/2014/main" id="{81A947FA-B288-419B-A9C4-5C3923B74E02}"/>
                  </a:ext>
                </a:extLst>
              </p:cNvPr>
              <p:cNvSpPr>
                <a:spLocks noChangeShapeType="1"/>
              </p:cNvSpPr>
              <p:nvPr/>
            </p:nvSpPr>
            <p:spPr bwMode="auto">
              <a:xfrm flipV="1">
                <a:off x="4219" y="1900"/>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8" name="Line 600">
                <a:extLst>
                  <a:ext uri="{FF2B5EF4-FFF2-40B4-BE49-F238E27FC236}">
                    <a16:creationId xmlns:a16="http://schemas.microsoft.com/office/drawing/2014/main" id="{03D11E82-956F-41B2-9773-94236AD48378}"/>
                  </a:ext>
                </a:extLst>
              </p:cNvPr>
              <p:cNvSpPr>
                <a:spLocks noChangeShapeType="1"/>
              </p:cNvSpPr>
              <p:nvPr/>
            </p:nvSpPr>
            <p:spPr bwMode="auto">
              <a:xfrm>
                <a:off x="4185" y="1934"/>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9" name="Line 601">
                <a:extLst>
                  <a:ext uri="{FF2B5EF4-FFF2-40B4-BE49-F238E27FC236}">
                    <a16:creationId xmlns:a16="http://schemas.microsoft.com/office/drawing/2014/main" id="{2B019A46-D05E-4F6F-A558-03891BE73BA8}"/>
                  </a:ext>
                </a:extLst>
              </p:cNvPr>
              <p:cNvSpPr>
                <a:spLocks noChangeShapeType="1"/>
              </p:cNvSpPr>
              <p:nvPr/>
            </p:nvSpPr>
            <p:spPr bwMode="auto">
              <a:xfrm>
                <a:off x="4185" y="1900"/>
                <a:ext cx="64"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20" name="Line 602">
                <a:extLst>
                  <a:ext uri="{FF2B5EF4-FFF2-40B4-BE49-F238E27FC236}">
                    <a16:creationId xmlns:a16="http://schemas.microsoft.com/office/drawing/2014/main" id="{731A6648-1C26-4102-B4F7-8335EFC8604A}"/>
                  </a:ext>
                </a:extLst>
              </p:cNvPr>
              <p:cNvSpPr>
                <a:spLocks noChangeShapeType="1"/>
              </p:cNvSpPr>
              <p:nvPr/>
            </p:nvSpPr>
            <p:spPr bwMode="auto">
              <a:xfrm flipV="1">
                <a:off x="4185" y="1900"/>
                <a:ext cx="64"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21" name="Line 603">
                <a:extLst>
                  <a:ext uri="{FF2B5EF4-FFF2-40B4-BE49-F238E27FC236}">
                    <a16:creationId xmlns:a16="http://schemas.microsoft.com/office/drawing/2014/main" id="{24A30138-5B58-4D7D-827F-DAEDDF388A33}"/>
                  </a:ext>
                </a:extLst>
              </p:cNvPr>
              <p:cNvSpPr>
                <a:spLocks noChangeShapeType="1"/>
              </p:cNvSpPr>
              <p:nvPr/>
            </p:nvSpPr>
            <p:spPr bwMode="auto">
              <a:xfrm flipV="1">
                <a:off x="4271" y="1900"/>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22" name="Line 604">
                <a:extLst>
                  <a:ext uri="{FF2B5EF4-FFF2-40B4-BE49-F238E27FC236}">
                    <a16:creationId xmlns:a16="http://schemas.microsoft.com/office/drawing/2014/main" id="{DBC40FF3-E4AC-4DAC-8483-477E52D73E33}"/>
                  </a:ext>
                </a:extLst>
              </p:cNvPr>
              <p:cNvSpPr>
                <a:spLocks noChangeShapeType="1"/>
              </p:cNvSpPr>
              <p:nvPr/>
            </p:nvSpPr>
            <p:spPr bwMode="auto">
              <a:xfrm>
                <a:off x="4238" y="1931"/>
                <a:ext cx="67"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23" name="Line 605">
                <a:extLst>
                  <a:ext uri="{FF2B5EF4-FFF2-40B4-BE49-F238E27FC236}">
                    <a16:creationId xmlns:a16="http://schemas.microsoft.com/office/drawing/2014/main" id="{3AEFCBDB-72C8-4539-AE1B-DDD9FA3078B4}"/>
                  </a:ext>
                </a:extLst>
              </p:cNvPr>
              <p:cNvSpPr>
                <a:spLocks noChangeShapeType="1"/>
              </p:cNvSpPr>
              <p:nvPr/>
            </p:nvSpPr>
            <p:spPr bwMode="auto">
              <a:xfrm>
                <a:off x="4238" y="1900"/>
                <a:ext cx="67"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24" name="Line 606">
                <a:extLst>
                  <a:ext uri="{FF2B5EF4-FFF2-40B4-BE49-F238E27FC236}">
                    <a16:creationId xmlns:a16="http://schemas.microsoft.com/office/drawing/2014/main" id="{F633A839-2E3A-4CFC-8AEE-6FB456251247}"/>
                  </a:ext>
                </a:extLst>
              </p:cNvPr>
              <p:cNvSpPr>
                <a:spLocks noChangeShapeType="1"/>
              </p:cNvSpPr>
              <p:nvPr/>
            </p:nvSpPr>
            <p:spPr bwMode="auto">
              <a:xfrm flipV="1">
                <a:off x="4238" y="1900"/>
                <a:ext cx="67"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25" name="Freeform 607">
                <a:extLst>
                  <a:ext uri="{FF2B5EF4-FFF2-40B4-BE49-F238E27FC236}">
                    <a16:creationId xmlns:a16="http://schemas.microsoft.com/office/drawing/2014/main" id="{20591D73-EDB4-4C81-BB89-CB4852FC2122}"/>
                  </a:ext>
                </a:extLst>
              </p:cNvPr>
              <p:cNvSpPr>
                <a:spLocks/>
              </p:cNvSpPr>
              <p:nvPr/>
            </p:nvSpPr>
            <p:spPr bwMode="auto">
              <a:xfrm>
                <a:off x="3049" y="1934"/>
                <a:ext cx="1222" cy="283"/>
              </a:xfrm>
              <a:custGeom>
                <a:avLst/>
                <a:gdLst>
                  <a:gd name="T0" fmla="*/ 0 w 1222"/>
                  <a:gd name="T1" fmla="*/ 283 h 283"/>
                  <a:gd name="T2" fmla="*/ 264 w 1222"/>
                  <a:gd name="T3" fmla="*/ 207 h 283"/>
                  <a:gd name="T4" fmla="*/ 583 w 1222"/>
                  <a:gd name="T5" fmla="*/ 128 h 283"/>
                  <a:gd name="T6" fmla="*/ 903 w 1222"/>
                  <a:gd name="T7" fmla="*/ 61 h 283"/>
                  <a:gd name="T8" fmla="*/ 1170 w 1222"/>
                  <a:gd name="T9" fmla="*/ 12 h 283"/>
                  <a:gd name="T10" fmla="*/ 1222 w 1222"/>
                  <a:gd name="T11" fmla="*/ 0 h 283"/>
                </a:gdLst>
                <a:ahLst/>
                <a:cxnLst>
                  <a:cxn ang="0">
                    <a:pos x="T0" y="T1"/>
                  </a:cxn>
                  <a:cxn ang="0">
                    <a:pos x="T2" y="T3"/>
                  </a:cxn>
                  <a:cxn ang="0">
                    <a:pos x="T4" y="T5"/>
                  </a:cxn>
                  <a:cxn ang="0">
                    <a:pos x="T6" y="T7"/>
                  </a:cxn>
                  <a:cxn ang="0">
                    <a:pos x="T8" y="T9"/>
                  </a:cxn>
                  <a:cxn ang="0">
                    <a:pos x="T10" y="T11"/>
                  </a:cxn>
                </a:cxnLst>
                <a:rect l="0" t="0" r="r" b="b"/>
                <a:pathLst>
                  <a:path w="1222" h="283">
                    <a:moveTo>
                      <a:pt x="0" y="283"/>
                    </a:moveTo>
                    <a:lnTo>
                      <a:pt x="264" y="207"/>
                    </a:lnTo>
                    <a:lnTo>
                      <a:pt x="583" y="128"/>
                    </a:lnTo>
                    <a:lnTo>
                      <a:pt x="903" y="61"/>
                    </a:lnTo>
                    <a:lnTo>
                      <a:pt x="1170" y="12"/>
                    </a:lnTo>
                    <a:lnTo>
                      <a:pt x="1222" y="0"/>
                    </a:lnTo>
                  </a:path>
                </a:pathLst>
              </a:custGeom>
              <a:noFill/>
              <a:ln w="17463" cap="flat">
                <a:solidFill>
                  <a:srgbClr val="8C009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26" name="Rectangle 608">
                <a:extLst>
                  <a:ext uri="{FF2B5EF4-FFF2-40B4-BE49-F238E27FC236}">
                    <a16:creationId xmlns:a16="http://schemas.microsoft.com/office/drawing/2014/main" id="{13F93424-62B4-4800-93AB-5099E2200328}"/>
                  </a:ext>
                </a:extLst>
              </p:cNvPr>
              <p:cNvSpPr>
                <a:spLocks noChangeArrowheads="1"/>
              </p:cNvSpPr>
              <p:nvPr/>
            </p:nvSpPr>
            <p:spPr bwMode="auto">
              <a:xfrm>
                <a:off x="3015" y="2183"/>
                <a:ext cx="68"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7" name="Rectangle 609">
                <a:extLst>
                  <a:ext uri="{FF2B5EF4-FFF2-40B4-BE49-F238E27FC236}">
                    <a16:creationId xmlns:a16="http://schemas.microsoft.com/office/drawing/2014/main" id="{75187BAA-4824-4057-BC10-41734F36C6C0}"/>
                  </a:ext>
                </a:extLst>
              </p:cNvPr>
              <p:cNvSpPr>
                <a:spLocks noChangeArrowheads="1"/>
              </p:cNvSpPr>
              <p:nvPr/>
            </p:nvSpPr>
            <p:spPr bwMode="auto">
              <a:xfrm>
                <a:off x="3282" y="2108"/>
                <a:ext cx="64" cy="67"/>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8" name="Rectangle 610">
                <a:extLst>
                  <a:ext uri="{FF2B5EF4-FFF2-40B4-BE49-F238E27FC236}">
                    <a16:creationId xmlns:a16="http://schemas.microsoft.com/office/drawing/2014/main" id="{847C29E1-BBC2-4200-861E-6EB26EDEA3AA}"/>
                  </a:ext>
                </a:extLst>
              </p:cNvPr>
              <p:cNvSpPr>
                <a:spLocks noChangeArrowheads="1"/>
              </p:cNvSpPr>
              <p:nvPr/>
            </p:nvSpPr>
            <p:spPr bwMode="auto">
              <a:xfrm>
                <a:off x="3602" y="2028"/>
                <a:ext cx="64"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9" name="Rectangle 611">
                <a:extLst>
                  <a:ext uri="{FF2B5EF4-FFF2-40B4-BE49-F238E27FC236}">
                    <a16:creationId xmlns:a16="http://schemas.microsoft.com/office/drawing/2014/main" id="{852F7C75-BA7F-476D-93CD-6F15667CBD8E}"/>
                  </a:ext>
                </a:extLst>
              </p:cNvPr>
              <p:cNvSpPr>
                <a:spLocks noChangeArrowheads="1"/>
              </p:cNvSpPr>
              <p:nvPr/>
            </p:nvSpPr>
            <p:spPr bwMode="auto">
              <a:xfrm>
                <a:off x="3918" y="1961"/>
                <a:ext cx="68" cy="67"/>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0" name="Rectangle 612">
                <a:extLst>
                  <a:ext uri="{FF2B5EF4-FFF2-40B4-BE49-F238E27FC236}">
                    <a16:creationId xmlns:a16="http://schemas.microsoft.com/office/drawing/2014/main" id="{F2ED54AA-41CA-41FE-BA50-C05E8DC66CC3}"/>
                  </a:ext>
                </a:extLst>
              </p:cNvPr>
              <p:cNvSpPr>
                <a:spLocks noChangeArrowheads="1"/>
              </p:cNvSpPr>
              <p:nvPr/>
            </p:nvSpPr>
            <p:spPr bwMode="auto">
              <a:xfrm>
                <a:off x="4185" y="1912"/>
                <a:ext cx="64" cy="6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1" name="Rectangle 613">
                <a:extLst>
                  <a:ext uri="{FF2B5EF4-FFF2-40B4-BE49-F238E27FC236}">
                    <a16:creationId xmlns:a16="http://schemas.microsoft.com/office/drawing/2014/main" id="{37EA9ACA-4D24-47A8-8FB3-90DE18E6C741}"/>
                  </a:ext>
                </a:extLst>
              </p:cNvPr>
              <p:cNvSpPr>
                <a:spLocks noChangeArrowheads="1"/>
              </p:cNvSpPr>
              <p:nvPr/>
            </p:nvSpPr>
            <p:spPr bwMode="auto">
              <a:xfrm>
                <a:off x="4238" y="1900"/>
                <a:ext cx="67"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2" name="Freeform 614">
                <a:extLst>
                  <a:ext uri="{FF2B5EF4-FFF2-40B4-BE49-F238E27FC236}">
                    <a16:creationId xmlns:a16="http://schemas.microsoft.com/office/drawing/2014/main" id="{DB8200EC-ED8D-47FB-B123-6E61745CD77E}"/>
                  </a:ext>
                </a:extLst>
              </p:cNvPr>
              <p:cNvSpPr>
                <a:spLocks/>
              </p:cNvSpPr>
              <p:nvPr/>
            </p:nvSpPr>
            <p:spPr bwMode="auto">
              <a:xfrm>
                <a:off x="3049" y="1362"/>
                <a:ext cx="1222" cy="855"/>
              </a:xfrm>
              <a:custGeom>
                <a:avLst/>
                <a:gdLst>
                  <a:gd name="T0" fmla="*/ 0 w 1222"/>
                  <a:gd name="T1" fmla="*/ 0 h 855"/>
                  <a:gd name="T2" fmla="*/ 0 w 1222"/>
                  <a:gd name="T3" fmla="*/ 855 h 855"/>
                  <a:gd name="T4" fmla="*/ 1222 w 1222"/>
                  <a:gd name="T5" fmla="*/ 855 h 855"/>
                </a:gdLst>
                <a:ahLst/>
                <a:cxnLst>
                  <a:cxn ang="0">
                    <a:pos x="T0" y="T1"/>
                  </a:cxn>
                  <a:cxn ang="0">
                    <a:pos x="T2" y="T3"/>
                  </a:cxn>
                  <a:cxn ang="0">
                    <a:pos x="T4" y="T5"/>
                  </a:cxn>
                </a:cxnLst>
                <a:rect l="0" t="0" r="r" b="b"/>
                <a:pathLst>
                  <a:path w="1222" h="855">
                    <a:moveTo>
                      <a:pt x="0" y="0"/>
                    </a:moveTo>
                    <a:lnTo>
                      <a:pt x="0" y="855"/>
                    </a:lnTo>
                    <a:lnTo>
                      <a:pt x="1222" y="855"/>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33" name="Line 615">
                <a:extLst>
                  <a:ext uri="{FF2B5EF4-FFF2-40B4-BE49-F238E27FC236}">
                    <a16:creationId xmlns:a16="http://schemas.microsoft.com/office/drawing/2014/main" id="{3E9D35CA-B60F-45A7-8399-02C1CA51AE97}"/>
                  </a:ext>
                </a:extLst>
              </p:cNvPr>
              <p:cNvSpPr>
                <a:spLocks noChangeShapeType="1"/>
              </p:cNvSpPr>
              <p:nvPr/>
            </p:nvSpPr>
            <p:spPr bwMode="auto">
              <a:xfrm>
                <a:off x="1117" y="3535"/>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34" name="Rectangle 616">
                <a:extLst>
                  <a:ext uri="{FF2B5EF4-FFF2-40B4-BE49-F238E27FC236}">
                    <a16:creationId xmlns:a16="http://schemas.microsoft.com/office/drawing/2014/main" id="{82BA5F93-C9E3-486E-897B-660B037DDCCD}"/>
                  </a:ext>
                </a:extLst>
              </p:cNvPr>
              <p:cNvSpPr>
                <a:spLocks noChangeArrowheads="1"/>
              </p:cNvSpPr>
              <p:nvPr/>
            </p:nvSpPr>
            <p:spPr bwMode="auto">
              <a:xfrm>
                <a:off x="981" y="3452"/>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835" name="Line 617">
                <a:extLst>
                  <a:ext uri="{FF2B5EF4-FFF2-40B4-BE49-F238E27FC236}">
                    <a16:creationId xmlns:a16="http://schemas.microsoft.com/office/drawing/2014/main" id="{C34DCB66-4684-4901-8740-B727E46E7B1B}"/>
                  </a:ext>
                </a:extLst>
              </p:cNvPr>
              <p:cNvSpPr>
                <a:spLocks noChangeShapeType="1"/>
              </p:cNvSpPr>
              <p:nvPr/>
            </p:nvSpPr>
            <p:spPr bwMode="auto">
              <a:xfrm>
                <a:off x="1117" y="3324"/>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36" name="Rectangle 618">
                <a:extLst>
                  <a:ext uri="{FF2B5EF4-FFF2-40B4-BE49-F238E27FC236}">
                    <a16:creationId xmlns:a16="http://schemas.microsoft.com/office/drawing/2014/main" id="{30596266-B31B-45E0-A31B-0203F2EB8A24}"/>
                  </a:ext>
                </a:extLst>
              </p:cNvPr>
              <p:cNvSpPr>
                <a:spLocks noChangeArrowheads="1"/>
              </p:cNvSpPr>
              <p:nvPr/>
            </p:nvSpPr>
            <p:spPr bwMode="auto">
              <a:xfrm>
                <a:off x="846" y="3237"/>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837" name="Line 619">
                <a:extLst>
                  <a:ext uri="{FF2B5EF4-FFF2-40B4-BE49-F238E27FC236}">
                    <a16:creationId xmlns:a16="http://schemas.microsoft.com/office/drawing/2014/main" id="{1C683A7E-C353-4137-8399-9D5F5E3EDE05}"/>
                  </a:ext>
                </a:extLst>
              </p:cNvPr>
              <p:cNvSpPr>
                <a:spLocks noChangeShapeType="1"/>
              </p:cNvSpPr>
              <p:nvPr/>
            </p:nvSpPr>
            <p:spPr bwMode="auto">
              <a:xfrm>
                <a:off x="1117" y="3109"/>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38" name="Rectangle 620">
                <a:extLst>
                  <a:ext uri="{FF2B5EF4-FFF2-40B4-BE49-F238E27FC236}">
                    <a16:creationId xmlns:a16="http://schemas.microsoft.com/office/drawing/2014/main" id="{88B3B108-6546-431F-B5A1-04AA256C0CF2}"/>
                  </a:ext>
                </a:extLst>
              </p:cNvPr>
              <p:cNvSpPr>
                <a:spLocks noChangeArrowheads="1"/>
              </p:cNvSpPr>
              <p:nvPr/>
            </p:nvSpPr>
            <p:spPr bwMode="auto">
              <a:xfrm>
                <a:off x="846" y="3023"/>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200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839" name="Line 621">
                <a:extLst>
                  <a:ext uri="{FF2B5EF4-FFF2-40B4-BE49-F238E27FC236}">
                    <a16:creationId xmlns:a16="http://schemas.microsoft.com/office/drawing/2014/main" id="{27692333-B186-4F28-A3D1-BDAFE682F85F}"/>
                  </a:ext>
                </a:extLst>
              </p:cNvPr>
              <p:cNvSpPr>
                <a:spLocks noChangeShapeType="1"/>
              </p:cNvSpPr>
              <p:nvPr/>
            </p:nvSpPr>
            <p:spPr bwMode="auto">
              <a:xfrm>
                <a:off x="1117" y="2898"/>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40" name="Rectangle 622">
                <a:extLst>
                  <a:ext uri="{FF2B5EF4-FFF2-40B4-BE49-F238E27FC236}">
                    <a16:creationId xmlns:a16="http://schemas.microsoft.com/office/drawing/2014/main" id="{799749CF-82DC-429F-B980-DD616FACB4E7}"/>
                  </a:ext>
                </a:extLst>
              </p:cNvPr>
              <p:cNvSpPr>
                <a:spLocks noChangeArrowheads="1"/>
              </p:cNvSpPr>
              <p:nvPr/>
            </p:nvSpPr>
            <p:spPr bwMode="auto">
              <a:xfrm>
                <a:off x="846" y="2812"/>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300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841" name="Line 623">
                <a:extLst>
                  <a:ext uri="{FF2B5EF4-FFF2-40B4-BE49-F238E27FC236}">
                    <a16:creationId xmlns:a16="http://schemas.microsoft.com/office/drawing/2014/main" id="{B6B557AD-EDFF-474B-AFE9-20F6BE08ABF8}"/>
                  </a:ext>
                </a:extLst>
              </p:cNvPr>
              <p:cNvSpPr>
                <a:spLocks noChangeShapeType="1"/>
              </p:cNvSpPr>
              <p:nvPr/>
            </p:nvSpPr>
            <p:spPr bwMode="auto">
              <a:xfrm>
                <a:off x="1117" y="2684"/>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42" name="Rectangle 624">
                <a:extLst>
                  <a:ext uri="{FF2B5EF4-FFF2-40B4-BE49-F238E27FC236}">
                    <a16:creationId xmlns:a16="http://schemas.microsoft.com/office/drawing/2014/main" id="{85BBDFA3-E56F-4023-A03B-5B23072F7DF8}"/>
                  </a:ext>
                </a:extLst>
              </p:cNvPr>
              <p:cNvSpPr>
                <a:spLocks noChangeArrowheads="1"/>
              </p:cNvSpPr>
              <p:nvPr/>
            </p:nvSpPr>
            <p:spPr bwMode="auto">
              <a:xfrm>
                <a:off x="846" y="2597"/>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400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grpSp>
        <p:grpSp>
          <p:nvGrpSpPr>
            <p:cNvPr id="427" name="Group 826">
              <a:extLst>
                <a:ext uri="{FF2B5EF4-FFF2-40B4-BE49-F238E27FC236}">
                  <a16:creationId xmlns:a16="http://schemas.microsoft.com/office/drawing/2014/main" id="{F76E343A-BA28-4F58-9CBF-E625C72E2D86}"/>
                </a:ext>
              </a:extLst>
            </p:cNvPr>
            <p:cNvGrpSpPr>
              <a:grpSpLocks/>
            </p:cNvGrpSpPr>
            <p:nvPr/>
          </p:nvGrpSpPr>
          <p:grpSpPr bwMode="auto">
            <a:xfrm>
              <a:off x="646" y="1016"/>
              <a:ext cx="4519" cy="2925"/>
              <a:chOff x="646" y="1016"/>
              <a:chExt cx="4519" cy="2925"/>
            </a:xfrm>
          </p:grpSpPr>
          <p:sp>
            <p:nvSpPr>
              <p:cNvPr id="443" name="Line 626">
                <a:extLst>
                  <a:ext uri="{FF2B5EF4-FFF2-40B4-BE49-F238E27FC236}">
                    <a16:creationId xmlns:a16="http://schemas.microsoft.com/office/drawing/2014/main" id="{84F11445-3199-4C74-B1BB-288BE10ECD52}"/>
                  </a:ext>
                </a:extLst>
              </p:cNvPr>
              <p:cNvSpPr>
                <a:spLocks noChangeShapeType="1"/>
              </p:cNvSpPr>
              <p:nvPr/>
            </p:nvSpPr>
            <p:spPr bwMode="auto">
              <a:xfrm flipV="1">
                <a:off x="1117"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44" name="Rectangle 627">
                <a:extLst>
                  <a:ext uri="{FF2B5EF4-FFF2-40B4-BE49-F238E27FC236}">
                    <a16:creationId xmlns:a16="http://schemas.microsoft.com/office/drawing/2014/main" id="{8725931F-68EC-4545-A88B-4B4244F3DFC7}"/>
                  </a:ext>
                </a:extLst>
              </p:cNvPr>
              <p:cNvSpPr>
                <a:spLocks noChangeArrowheads="1"/>
              </p:cNvSpPr>
              <p:nvPr/>
            </p:nvSpPr>
            <p:spPr bwMode="auto">
              <a:xfrm>
                <a:off x="1064" y="3538"/>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45" name="Line 628">
                <a:extLst>
                  <a:ext uri="{FF2B5EF4-FFF2-40B4-BE49-F238E27FC236}">
                    <a16:creationId xmlns:a16="http://schemas.microsoft.com/office/drawing/2014/main" id="{B9DAA277-A595-4B73-8D53-F45F25A343BC}"/>
                  </a:ext>
                </a:extLst>
              </p:cNvPr>
              <p:cNvSpPr>
                <a:spLocks noChangeShapeType="1"/>
              </p:cNvSpPr>
              <p:nvPr/>
            </p:nvSpPr>
            <p:spPr bwMode="auto">
              <a:xfrm flipV="1">
                <a:off x="1380"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46" name="Rectangle 629">
                <a:extLst>
                  <a:ext uri="{FF2B5EF4-FFF2-40B4-BE49-F238E27FC236}">
                    <a16:creationId xmlns:a16="http://schemas.microsoft.com/office/drawing/2014/main" id="{38C691DB-6AE6-4900-9612-54A0EAD915F2}"/>
                  </a:ext>
                </a:extLst>
              </p:cNvPr>
              <p:cNvSpPr>
                <a:spLocks noChangeArrowheads="1"/>
              </p:cNvSpPr>
              <p:nvPr/>
            </p:nvSpPr>
            <p:spPr bwMode="auto">
              <a:xfrm>
                <a:off x="1331" y="3538"/>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6</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47" name="Line 630">
                <a:extLst>
                  <a:ext uri="{FF2B5EF4-FFF2-40B4-BE49-F238E27FC236}">
                    <a16:creationId xmlns:a16="http://schemas.microsoft.com/office/drawing/2014/main" id="{C1263751-C8F6-45D6-BEDC-E46E036FF334}"/>
                  </a:ext>
                </a:extLst>
              </p:cNvPr>
              <p:cNvSpPr>
                <a:spLocks noChangeShapeType="1"/>
              </p:cNvSpPr>
              <p:nvPr/>
            </p:nvSpPr>
            <p:spPr bwMode="auto">
              <a:xfrm flipV="1">
                <a:off x="1699"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48" name="Rectangle 631">
                <a:extLst>
                  <a:ext uri="{FF2B5EF4-FFF2-40B4-BE49-F238E27FC236}">
                    <a16:creationId xmlns:a16="http://schemas.microsoft.com/office/drawing/2014/main" id="{24F2B190-A644-484F-90D7-F6D20DBB80EC}"/>
                  </a:ext>
                </a:extLst>
              </p:cNvPr>
              <p:cNvSpPr>
                <a:spLocks noChangeArrowheads="1"/>
              </p:cNvSpPr>
              <p:nvPr/>
            </p:nvSpPr>
            <p:spPr bwMode="auto">
              <a:xfrm>
                <a:off x="1617" y="3538"/>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12</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49" name="Line 632">
                <a:extLst>
                  <a:ext uri="{FF2B5EF4-FFF2-40B4-BE49-F238E27FC236}">
                    <a16:creationId xmlns:a16="http://schemas.microsoft.com/office/drawing/2014/main" id="{726AADC2-C73A-4874-8B29-138428336FC9}"/>
                  </a:ext>
                </a:extLst>
              </p:cNvPr>
              <p:cNvSpPr>
                <a:spLocks noChangeShapeType="1"/>
              </p:cNvSpPr>
              <p:nvPr/>
            </p:nvSpPr>
            <p:spPr bwMode="auto">
              <a:xfrm flipV="1">
                <a:off x="2019"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50" name="Rectangle 633">
                <a:extLst>
                  <a:ext uri="{FF2B5EF4-FFF2-40B4-BE49-F238E27FC236}">
                    <a16:creationId xmlns:a16="http://schemas.microsoft.com/office/drawing/2014/main" id="{BE460DA6-4390-420A-BB90-F353028251DC}"/>
                  </a:ext>
                </a:extLst>
              </p:cNvPr>
              <p:cNvSpPr>
                <a:spLocks noChangeArrowheads="1"/>
              </p:cNvSpPr>
              <p:nvPr/>
            </p:nvSpPr>
            <p:spPr bwMode="auto">
              <a:xfrm>
                <a:off x="1936" y="3538"/>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18</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51" name="Line 634">
                <a:extLst>
                  <a:ext uri="{FF2B5EF4-FFF2-40B4-BE49-F238E27FC236}">
                    <a16:creationId xmlns:a16="http://schemas.microsoft.com/office/drawing/2014/main" id="{DFFDEB27-C110-44EC-848D-925B05BA8115}"/>
                  </a:ext>
                </a:extLst>
              </p:cNvPr>
              <p:cNvSpPr>
                <a:spLocks noChangeShapeType="1"/>
              </p:cNvSpPr>
              <p:nvPr/>
            </p:nvSpPr>
            <p:spPr bwMode="auto">
              <a:xfrm flipV="1">
                <a:off x="2339"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52" name="Rectangle 635">
                <a:extLst>
                  <a:ext uri="{FF2B5EF4-FFF2-40B4-BE49-F238E27FC236}">
                    <a16:creationId xmlns:a16="http://schemas.microsoft.com/office/drawing/2014/main" id="{D6E1FA99-0207-41FE-9937-FE6EE97299C6}"/>
                  </a:ext>
                </a:extLst>
              </p:cNvPr>
              <p:cNvSpPr>
                <a:spLocks noChangeArrowheads="1"/>
              </p:cNvSpPr>
              <p:nvPr/>
            </p:nvSpPr>
            <p:spPr bwMode="auto">
              <a:xfrm>
                <a:off x="2252" y="3538"/>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24</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53" name="Freeform 636">
                <a:extLst>
                  <a:ext uri="{FF2B5EF4-FFF2-40B4-BE49-F238E27FC236}">
                    <a16:creationId xmlns:a16="http://schemas.microsoft.com/office/drawing/2014/main" id="{9EE873CE-A2C7-4C00-96EC-ACE0676252F4}"/>
                  </a:ext>
                </a:extLst>
              </p:cNvPr>
              <p:cNvSpPr>
                <a:spLocks/>
              </p:cNvSpPr>
              <p:nvPr/>
            </p:nvSpPr>
            <p:spPr bwMode="auto">
              <a:xfrm>
                <a:off x="1117" y="2684"/>
                <a:ext cx="1222" cy="851"/>
              </a:xfrm>
              <a:custGeom>
                <a:avLst/>
                <a:gdLst>
                  <a:gd name="T0" fmla="*/ 0 w 1222"/>
                  <a:gd name="T1" fmla="*/ 0 h 851"/>
                  <a:gd name="T2" fmla="*/ 0 w 1222"/>
                  <a:gd name="T3" fmla="*/ 851 h 851"/>
                  <a:gd name="T4" fmla="*/ 1222 w 1222"/>
                  <a:gd name="T5" fmla="*/ 851 h 851"/>
                </a:gdLst>
                <a:ahLst/>
                <a:cxnLst>
                  <a:cxn ang="0">
                    <a:pos x="T0" y="T1"/>
                  </a:cxn>
                  <a:cxn ang="0">
                    <a:pos x="T2" y="T3"/>
                  </a:cxn>
                  <a:cxn ang="0">
                    <a:pos x="T4" y="T5"/>
                  </a:cxn>
                </a:cxnLst>
                <a:rect l="0" t="0" r="r" b="b"/>
                <a:pathLst>
                  <a:path w="1222" h="851">
                    <a:moveTo>
                      <a:pt x="0" y="0"/>
                    </a:moveTo>
                    <a:lnTo>
                      <a:pt x="0" y="851"/>
                    </a:lnTo>
                    <a:lnTo>
                      <a:pt x="1222" y="851"/>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54" name="Rectangle 637">
                <a:extLst>
                  <a:ext uri="{FF2B5EF4-FFF2-40B4-BE49-F238E27FC236}">
                    <a16:creationId xmlns:a16="http://schemas.microsoft.com/office/drawing/2014/main" id="{82B50ACD-71E7-4D74-9E74-924F07A6CA17}"/>
                  </a:ext>
                </a:extLst>
              </p:cNvPr>
              <p:cNvSpPr>
                <a:spLocks noChangeArrowheads="1"/>
              </p:cNvSpPr>
              <p:nvPr/>
            </p:nvSpPr>
            <p:spPr bwMode="auto">
              <a:xfrm rot="16200000">
                <a:off x="385" y="2968"/>
                <a:ext cx="72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3D60F5"/>
                    </a:solidFill>
                    <a:effectLst/>
                    <a:latin typeface="Calibri" panose="020F0502020204030204" pitchFamily="34" charset="0"/>
                  </a:rPr>
                  <a:t>kCommits/s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55" name="Rectangle 638">
                <a:extLst>
                  <a:ext uri="{FF2B5EF4-FFF2-40B4-BE49-F238E27FC236}">
                    <a16:creationId xmlns:a16="http://schemas.microsoft.com/office/drawing/2014/main" id="{C6BFFE7F-9E18-4289-8783-C0D1D00F8F5E}"/>
                  </a:ext>
                </a:extLst>
              </p:cNvPr>
              <p:cNvSpPr>
                <a:spLocks noChangeArrowheads="1"/>
              </p:cNvSpPr>
              <p:nvPr/>
            </p:nvSpPr>
            <p:spPr bwMode="auto">
              <a:xfrm>
                <a:off x="1508" y="3738"/>
                <a:ext cx="51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Threads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56" name="Freeform 639">
                <a:extLst>
                  <a:ext uri="{FF2B5EF4-FFF2-40B4-BE49-F238E27FC236}">
                    <a16:creationId xmlns:a16="http://schemas.microsoft.com/office/drawing/2014/main" id="{6086F866-B087-40F4-83AD-2AFD0073C5F7}"/>
                  </a:ext>
                </a:extLst>
              </p:cNvPr>
              <p:cNvSpPr>
                <a:spLocks/>
              </p:cNvSpPr>
              <p:nvPr/>
            </p:nvSpPr>
            <p:spPr bwMode="auto">
              <a:xfrm>
                <a:off x="1117" y="2793"/>
                <a:ext cx="1222" cy="681"/>
              </a:xfrm>
              <a:custGeom>
                <a:avLst/>
                <a:gdLst>
                  <a:gd name="T0" fmla="*/ 0 w 1222"/>
                  <a:gd name="T1" fmla="*/ 681 h 681"/>
                  <a:gd name="T2" fmla="*/ 263 w 1222"/>
                  <a:gd name="T3" fmla="*/ 459 h 681"/>
                  <a:gd name="T4" fmla="*/ 582 w 1222"/>
                  <a:gd name="T5" fmla="*/ 229 h 681"/>
                  <a:gd name="T6" fmla="*/ 902 w 1222"/>
                  <a:gd name="T7" fmla="*/ 60 h 681"/>
                  <a:gd name="T8" fmla="*/ 1169 w 1222"/>
                  <a:gd name="T9" fmla="*/ 0 h 681"/>
                  <a:gd name="T10" fmla="*/ 1222 w 1222"/>
                  <a:gd name="T11" fmla="*/ 7 h 681"/>
                </a:gdLst>
                <a:ahLst/>
                <a:cxnLst>
                  <a:cxn ang="0">
                    <a:pos x="T0" y="T1"/>
                  </a:cxn>
                  <a:cxn ang="0">
                    <a:pos x="T2" y="T3"/>
                  </a:cxn>
                  <a:cxn ang="0">
                    <a:pos x="T4" y="T5"/>
                  </a:cxn>
                  <a:cxn ang="0">
                    <a:pos x="T6" y="T7"/>
                  </a:cxn>
                  <a:cxn ang="0">
                    <a:pos x="T8" y="T9"/>
                  </a:cxn>
                  <a:cxn ang="0">
                    <a:pos x="T10" y="T11"/>
                  </a:cxn>
                </a:cxnLst>
                <a:rect l="0" t="0" r="r" b="b"/>
                <a:pathLst>
                  <a:path w="1222" h="681">
                    <a:moveTo>
                      <a:pt x="0" y="681"/>
                    </a:moveTo>
                    <a:lnTo>
                      <a:pt x="263" y="459"/>
                    </a:lnTo>
                    <a:lnTo>
                      <a:pt x="582" y="229"/>
                    </a:lnTo>
                    <a:lnTo>
                      <a:pt x="902" y="60"/>
                    </a:lnTo>
                    <a:lnTo>
                      <a:pt x="1169" y="0"/>
                    </a:lnTo>
                    <a:lnTo>
                      <a:pt x="1222" y="7"/>
                    </a:lnTo>
                  </a:path>
                </a:pathLst>
              </a:custGeom>
              <a:noFill/>
              <a:ln w="17463" cap="flat">
                <a:solidFill>
                  <a:srgbClr val="2673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57" name="Line 640">
                <a:extLst>
                  <a:ext uri="{FF2B5EF4-FFF2-40B4-BE49-F238E27FC236}">
                    <a16:creationId xmlns:a16="http://schemas.microsoft.com/office/drawing/2014/main" id="{6BCA7DE2-9128-42D4-9708-D92959816E96}"/>
                  </a:ext>
                </a:extLst>
              </p:cNvPr>
              <p:cNvSpPr>
                <a:spLocks noChangeShapeType="1"/>
              </p:cNvSpPr>
              <p:nvPr/>
            </p:nvSpPr>
            <p:spPr bwMode="auto">
              <a:xfrm flipV="1">
                <a:off x="1117" y="3444"/>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58" name="Line 641">
                <a:extLst>
                  <a:ext uri="{FF2B5EF4-FFF2-40B4-BE49-F238E27FC236}">
                    <a16:creationId xmlns:a16="http://schemas.microsoft.com/office/drawing/2014/main" id="{EE54DFB4-F3A4-43D7-BDD0-B2B06129D22D}"/>
                  </a:ext>
                </a:extLst>
              </p:cNvPr>
              <p:cNvSpPr>
                <a:spLocks noChangeShapeType="1"/>
              </p:cNvSpPr>
              <p:nvPr/>
            </p:nvSpPr>
            <p:spPr bwMode="auto">
              <a:xfrm>
                <a:off x="1083" y="3474"/>
                <a:ext cx="67"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59" name="Line 642">
                <a:extLst>
                  <a:ext uri="{FF2B5EF4-FFF2-40B4-BE49-F238E27FC236}">
                    <a16:creationId xmlns:a16="http://schemas.microsoft.com/office/drawing/2014/main" id="{391C9333-2EA4-40ED-8EF5-38BB1DAF9447}"/>
                  </a:ext>
                </a:extLst>
              </p:cNvPr>
              <p:cNvSpPr>
                <a:spLocks noChangeShapeType="1"/>
              </p:cNvSpPr>
              <p:nvPr/>
            </p:nvSpPr>
            <p:spPr bwMode="auto">
              <a:xfrm flipV="1">
                <a:off x="1380" y="3222"/>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0" name="Line 643">
                <a:extLst>
                  <a:ext uri="{FF2B5EF4-FFF2-40B4-BE49-F238E27FC236}">
                    <a16:creationId xmlns:a16="http://schemas.microsoft.com/office/drawing/2014/main" id="{FA2C75B1-74F8-46E5-ABF6-1A318C2B1486}"/>
                  </a:ext>
                </a:extLst>
              </p:cNvPr>
              <p:cNvSpPr>
                <a:spLocks noChangeShapeType="1"/>
              </p:cNvSpPr>
              <p:nvPr/>
            </p:nvSpPr>
            <p:spPr bwMode="auto">
              <a:xfrm>
                <a:off x="1350" y="3252"/>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1" name="Line 644">
                <a:extLst>
                  <a:ext uri="{FF2B5EF4-FFF2-40B4-BE49-F238E27FC236}">
                    <a16:creationId xmlns:a16="http://schemas.microsoft.com/office/drawing/2014/main" id="{67EE9186-17B2-4A5C-B1F5-727761820B16}"/>
                  </a:ext>
                </a:extLst>
              </p:cNvPr>
              <p:cNvSpPr>
                <a:spLocks noChangeShapeType="1"/>
              </p:cNvSpPr>
              <p:nvPr/>
            </p:nvSpPr>
            <p:spPr bwMode="auto">
              <a:xfrm flipV="1">
                <a:off x="1699" y="2989"/>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2" name="Line 645">
                <a:extLst>
                  <a:ext uri="{FF2B5EF4-FFF2-40B4-BE49-F238E27FC236}">
                    <a16:creationId xmlns:a16="http://schemas.microsoft.com/office/drawing/2014/main" id="{86526280-1761-4BB1-95D0-375B09A88AA7}"/>
                  </a:ext>
                </a:extLst>
              </p:cNvPr>
              <p:cNvSpPr>
                <a:spLocks noChangeShapeType="1"/>
              </p:cNvSpPr>
              <p:nvPr/>
            </p:nvSpPr>
            <p:spPr bwMode="auto">
              <a:xfrm>
                <a:off x="1669" y="3022"/>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3" name="Line 646">
                <a:extLst>
                  <a:ext uri="{FF2B5EF4-FFF2-40B4-BE49-F238E27FC236}">
                    <a16:creationId xmlns:a16="http://schemas.microsoft.com/office/drawing/2014/main" id="{25464964-58D8-4EE6-8460-641708EE0332}"/>
                  </a:ext>
                </a:extLst>
              </p:cNvPr>
              <p:cNvSpPr>
                <a:spLocks noChangeShapeType="1"/>
              </p:cNvSpPr>
              <p:nvPr/>
            </p:nvSpPr>
            <p:spPr bwMode="auto">
              <a:xfrm flipV="1">
                <a:off x="2019" y="2819"/>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4" name="Line 647">
                <a:extLst>
                  <a:ext uri="{FF2B5EF4-FFF2-40B4-BE49-F238E27FC236}">
                    <a16:creationId xmlns:a16="http://schemas.microsoft.com/office/drawing/2014/main" id="{DA3F0BD2-5FB1-4203-91A8-BF0B5D0CE19E}"/>
                  </a:ext>
                </a:extLst>
              </p:cNvPr>
              <p:cNvSpPr>
                <a:spLocks noChangeShapeType="1"/>
              </p:cNvSpPr>
              <p:nvPr/>
            </p:nvSpPr>
            <p:spPr bwMode="auto">
              <a:xfrm>
                <a:off x="1985" y="2853"/>
                <a:ext cx="68"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5" name="Line 648">
                <a:extLst>
                  <a:ext uri="{FF2B5EF4-FFF2-40B4-BE49-F238E27FC236}">
                    <a16:creationId xmlns:a16="http://schemas.microsoft.com/office/drawing/2014/main" id="{B8F1855B-787B-460E-BC63-5264F72B96B8}"/>
                  </a:ext>
                </a:extLst>
              </p:cNvPr>
              <p:cNvSpPr>
                <a:spLocks noChangeShapeType="1"/>
              </p:cNvSpPr>
              <p:nvPr/>
            </p:nvSpPr>
            <p:spPr bwMode="auto">
              <a:xfrm flipV="1">
                <a:off x="2286" y="2759"/>
                <a:ext cx="0" cy="68"/>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6" name="Line 649">
                <a:extLst>
                  <a:ext uri="{FF2B5EF4-FFF2-40B4-BE49-F238E27FC236}">
                    <a16:creationId xmlns:a16="http://schemas.microsoft.com/office/drawing/2014/main" id="{C337E38F-9B52-414B-AA38-428A72407093}"/>
                  </a:ext>
                </a:extLst>
              </p:cNvPr>
              <p:cNvSpPr>
                <a:spLocks noChangeShapeType="1"/>
              </p:cNvSpPr>
              <p:nvPr/>
            </p:nvSpPr>
            <p:spPr bwMode="auto">
              <a:xfrm>
                <a:off x="2252" y="2793"/>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7" name="Line 650">
                <a:extLst>
                  <a:ext uri="{FF2B5EF4-FFF2-40B4-BE49-F238E27FC236}">
                    <a16:creationId xmlns:a16="http://schemas.microsoft.com/office/drawing/2014/main" id="{3A3697FF-5610-4DE7-97A5-DD9C1804BB3D}"/>
                  </a:ext>
                </a:extLst>
              </p:cNvPr>
              <p:cNvSpPr>
                <a:spLocks noChangeShapeType="1"/>
              </p:cNvSpPr>
              <p:nvPr/>
            </p:nvSpPr>
            <p:spPr bwMode="auto">
              <a:xfrm flipV="1">
                <a:off x="2339" y="2766"/>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8" name="Line 651">
                <a:extLst>
                  <a:ext uri="{FF2B5EF4-FFF2-40B4-BE49-F238E27FC236}">
                    <a16:creationId xmlns:a16="http://schemas.microsoft.com/office/drawing/2014/main" id="{AA7B50CD-8CDC-40EC-852D-EC9D5CCD28FB}"/>
                  </a:ext>
                </a:extLst>
              </p:cNvPr>
              <p:cNvSpPr>
                <a:spLocks noChangeShapeType="1"/>
              </p:cNvSpPr>
              <p:nvPr/>
            </p:nvSpPr>
            <p:spPr bwMode="auto">
              <a:xfrm>
                <a:off x="2305" y="2800"/>
                <a:ext cx="67"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9" name="Freeform 652">
                <a:extLst>
                  <a:ext uri="{FF2B5EF4-FFF2-40B4-BE49-F238E27FC236}">
                    <a16:creationId xmlns:a16="http://schemas.microsoft.com/office/drawing/2014/main" id="{3F9DDD19-8460-439F-8724-221B7DB38F45}"/>
                  </a:ext>
                </a:extLst>
              </p:cNvPr>
              <p:cNvSpPr>
                <a:spLocks/>
              </p:cNvSpPr>
              <p:nvPr/>
            </p:nvSpPr>
            <p:spPr bwMode="auto">
              <a:xfrm>
                <a:off x="1117" y="3151"/>
                <a:ext cx="1222" cy="335"/>
              </a:xfrm>
              <a:custGeom>
                <a:avLst/>
                <a:gdLst>
                  <a:gd name="T0" fmla="*/ 0 w 1222"/>
                  <a:gd name="T1" fmla="*/ 335 h 335"/>
                  <a:gd name="T2" fmla="*/ 263 w 1222"/>
                  <a:gd name="T3" fmla="*/ 192 h 335"/>
                  <a:gd name="T4" fmla="*/ 582 w 1222"/>
                  <a:gd name="T5" fmla="*/ 56 h 335"/>
                  <a:gd name="T6" fmla="*/ 902 w 1222"/>
                  <a:gd name="T7" fmla="*/ 0 h 335"/>
                  <a:gd name="T8" fmla="*/ 1169 w 1222"/>
                  <a:gd name="T9" fmla="*/ 11 h 335"/>
                  <a:gd name="T10" fmla="*/ 1222 w 1222"/>
                  <a:gd name="T11" fmla="*/ 15 h 335"/>
                </a:gdLst>
                <a:ahLst/>
                <a:cxnLst>
                  <a:cxn ang="0">
                    <a:pos x="T0" y="T1"/>
                  </a:cxn>
                  <a:cxn ang="0">
                    <a:pos x="T2" y="T3"/>
                  </a:cxn>
                  <a:cxn ang="0">
                    <a:pos x="T4" y="T5"/>
                  </a:cxn>
                  <a:cxn ang="0">
                    <a:pos x="T6" y="T7"/>
                  </a:cxn>
                  <a:cxn ang="0">
                    <a:pos x="T8" y="T9"/>
                  </a:cxn>
                  <a:cxn ang="0">
                    <a:pos x="T10" y="T11"/>
                  </a:cxn>
                </a:cxnLst>
                <a:rect l="0" t="0" r="r" b="b"/>
                <a:pathLst>
                  <a:path w="1222" h="335">
                    <a:moveTo>
                      <a:pt x="0" y="335"/>
                    </a:moveTo>
                    <a:lnTo>
                      <a:pt x="263" y="192"/>
                    </a:lnTo>
                    <a:lnTo>
                      <a:pt x="582" y="56"/>
                    </a:lnTo>
                    <a:lnTo>
                      <a:pt x="902" y="0"/>
                    </a:lnTo>
                    <a:lnTo>
                      <a:pt x="1169" y="11"/>
                    </a:lnTo>
                    <a:lnTo>
                      <a:pt x="1222" y="15"/>
                    </a:lnTo>
                  </a:path>
                </a:pathLst>
              </a:custGeom>
              <a:noFill/>
              <a:ln w="17463" cap="flat">
                <a:solidFill>
                  <a:srgbClr val="AB1A3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0" name="Line 653">
                <a:extLst>
                  <a:ext uri="{FF2B5EF4-FFF2-40B4-BE49-F238E27FC236}">
                    <a16:creationId xmlns:a16="http://schemas.microsoft.com/office/drawing/2014/main" id="{839C43D7-07F5-4CB4-9A76-C99B5003BB94}"/>
                  </a:ext>
                </a:extLst>
              </p:cNvPr>
              <p:cNvSpPr>
                <a:spLocks noChangeShapeType="1"/>
              </p:cNvSpPr>
              <p:nvPr/>
            </p:nvSpPr>
            <p:spPr bwMode="auto">
              <a:xfrm>
                <a:off x="1083" y="3452"/>
                <a:ext cx="67"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1" name="Line 654">
                <a:extLst>
                  <a:ext uri="{FF2B5EF4-FFF2-40B4-BE49-F238E27FC236}">
                    <a16:creationId xmlns:a16="http://schemas.microsoft.com/office/drawing/2014/main" id="{5446C443-9C3B-4D0E-98FF-D149D39C15D2}"/>
                  </a:ext>
                </a:extLst>
              </p:cNvPr>
              <p:cNvSpPr>
                <a:spLocks noChangeShapeType="1"/>
              </p:cNvSpPr>
              <p:nvPr/>
            </p:nvSpPr>
            <p:spPr bwMode="auto">
              <a:xfrm flipV="1">
                <a:off x="1083" y="3452"/>
                <a:ext cx="67"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2" name="Line 655">
                <a:extLst>
                  <a:ext uri="{FF2B5EF4-FFF2-40B4-BE49-F238E27FC236}">
                    <a16:creationId xmlns:a16="http://schemas.microsoft.com/office/drawing/2014/main" id="{2C251D8D-FEA8-47F2-BE80-310184BF8FDD}"/>
                  </a:ext>
                </a:extLst>
              </p:cNvPr>
              <p:cNvSpPr>
                <a:spLocks noChangeShapeType="1"/>
              </p:cNvSpPr>
              <p:nvPr/>
            </p:nvSpPr>
            <p:spPr bwMode="auto">
              <a:xfrm>
                <a:off x="1350" y="3309"/>
                <a:ext cx="64" cy="67"/>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3" name="Line 656">
                <a:extLst>
                  <a:ext uri="{FF2B5EF4-FFF2-40B4-BE49-F238E27FC236}">
                    <a16:creationId xmlns:a16="http://schemas.microsoft.com/office/drawing/2014/main" id="{0EDF9BE3-E92B-4747-BA1E-0C6DC3BFBC81}"/>
                  </a:ext>
                </a:extLst>
              </p:cNvPr>
              <p:cNvSpPr>
                <a:spLocks noChangeShapeType="1"/>
              </p:cNvSpPr>
              <p:nvPr/>
            </p:nvSpPr>
            <p:spPr bwMode="auto">
              <a:xfrm flipV="1">
                <a:off x="1350" y="3309"/>
                <a:ext cx="64" cy="67"/>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4" name="Line 657">
                <a:extLst>
                  <a:ext uri="{FF2B5EF4-FFF2-40B4-BE49-F238E27FC236}">
                    <a16:creationId xmlns:a16="http://schemas.microsoft.com/office/drawing/2014/main" id="{8462BC75-1F43-4047-AACE-BB54487B41B4}"/>
                  </a:ext>
                </a:extLst>
              </p:cNvPr>
              <p:cNvSpPr>
                <a:spLocks noChangeShapeType="1"/>
              </p:cNvSpPr>
              <p:nvPr/>
            </p:nvSpPr>
            <p:spPr bwMode="auto">
              <a:xfrm>
                <a:off x="1669" y="3173"/>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5" name="Line 658">
                <a:extLst>
                  <a:ext uri="{FF2B5EF4-FFF2-40B4-BE49-F238E27FC236}">
                    <a16:creationId xmlns:a16="http://schemas.microsoft.com/office/drawing/2014/main" id="{9D485FA8-81A5-4CD6-807A-DE059C29F877}"/>
                  </a:ext>
                </a:extLst>
              </p:cNvPr>
              <p:cNvSpPr>
                <a:spLocks noChangeShapeType="1"/>
              </p:cNvSpPr>
              <p:nvPr/>
            </p:nvSpPr>
            <p:spPr bwMode="auto">
              <a:xfrm flipV="1">
                <a:off x="1669" y="3173"/>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6" name="Line 659">
                <a:extLst>
                  <a:ext uri="{FF2B5EF4-FFF2-40B4-BE49-F238E27FC236}">
                    <a16:creationId xmlns:a16="http://schemas.microsoft.com/office/drawing/2014/main" id="{A9612C81-5D04-456C-807F-EE38DCB57072}"/>
                  </a:ext>
                </a:extLst>
              </p:cNvPr>
              <p:cNvSpPr>
                <a:spLocks noChangeShapeType="1"/>
              </p:cNvSpPr>
              <p:nvPr/>
            </p:nvSpPr>
            <p:spPr bwMode="auto">
              <a:xfrm>
                <a:off x="1985" y="3117"/>
                <a:ext cx="68" cy="67"/>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7" name="Line 660">
                <a:extLst>
                  <a:ext uri="{FF2B5EF4-FFF2-40B4-BE49-F238E27FC236}">
                    <a16:creationId xmlns:a16="http://schemas.microsoft.com/office/drawing/2014/main" id="{8CD48D7A-DDC0-4F08-923D-7293991E1C90}"/>
                  </a:ext>
                </a:extLst>
              </p:cNvPr>
              <p:cNvSpPr>
                <a:spLocks noChangeShapeType="1"/>
              </p:cNvSpPr>
              <p:nvPr/>
            </p:nvSpPr>
            <p:spPr bwMode="auto">
              <a:xfrm flipV="1">
                <a:off x="1985" y="3117"/>
                <a:ext cx="68" cy="67"/>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8" name="Line 661">
                <a:extLst>
                  <a:ext uri="{FF2B5EF4-FFF2-40B4-BE49-F238E27FC236}">
                    <a16:creationId xmlns:a16="http://schemas.microsoft.com/office/drawing/2014/main" id="{146C3305-721B-438B-9781-BE6D054746B4}"/>
                  </a:ext>
                </a:extLst>
              </p:cNvPr>
              <p:cNvSpPr>
                <a:spLocks noChangeShapeType="1"/>
              </p:cNvSpPr>
              <p:nvPr/>
            </p:nvSpPr>
            <p:spPr bwMode="auto">
              <a:xfrm>
                <a:off x="2252" y="3128"/>
                <a:ext cx="64"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9" name="Line 662">
                <a:extLst>
                  <a:ext uri="{FF2B5EF4-FFF2-40B4-BE49-F238E27FC236}">
                    <a16:creationId xmlns:a16="http://schemas.microsoft.com/office/drawing/2014/main" id="{BA069D97-3251-4523-B9AE-4ABA3071AEBF}"/>
                  </a:ext>
                </a:extLst>
              </p:cNvPr>
              <p:cNvSpPr>
                <a:spLocks noChangeShapeType="1"/>
              </p:cNvSpPr>
              <p:nvPr/>
            </p:nvSpPr>
            <p:spPr bwMode="auto">
              <a:xfrm flipV="1">
                <a:off x="2252" y="3128"/>
                <a:ext cx="64"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0" name="Line 663">
                <a:extLst>
                  <a:ext uri="{FF2B5EF4-FFF2-40B4-BE49-F238E27FC236}">
                    <a16:creationId xmlns:a16="http://schemas.microsoft.com/office/drawing/2014/main" id="{2272BCFF-5ABF-494A-87A0-1D8AD273EA88}"/>
                  </a:ext>
                </a:extLst>
              </p:cNvPr>
              <p:cNvSpPr>
                <a:spLocks noChangeShapeType="1"/>
              </p:cNvSpPr>
              <p:nvPr/>
            </p:nvSpPr>
            <p:spPr bwMode="auto">
              <a:xfrm>
                <a:off x="2305" y="3132"/>
                <a:ext cx="67"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1" name="Line 664">
                <a:extLst>
                  <a:ext uri="{FF2B5EF4-FFF2-40B4-BE49-F238E27FC236}">
                    <a16:creationId xmlns:a16="http://schemas.microsoft.com/office/drawing/2014/main" id="{0AE74C28-901F-4F79-8B0A-133394AE4B2C}"/>
                  </a:ext>
                </a:extLst>
              </p:cNvPr>
              <p:cNvSpPr>
                <a:spLocks noChangeShapeType="1"/>
              </p:cNvSpPr>
              <p:nvPr/>
            </p:nvSpPr>
            <p:spPr bwMode="auto">
              <a:xfrm flipV="1">
                <a:off x="2305" y="3132"/>
                <a:ext cx="67"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2" name="Freeform 665">
                <a:extLst>
                  <a:ext uri="{FF2B5EF4-FFF2-40B4-BE49-F238E27FC236}">
                    <a16:creationId xmlns:a16="http://schemas.microsoft.com/office/drawing/2014/main" id="{E173629B-1B7C-408F-AE0B-4BEE9F753475}"/>
                  </a:ext>
                </a:extLst>
              </p:cNvPr>
              <p:cNvSpPr>
                <a:spLocks/>
              </p:cNvSpPr>
              <p:nvPr/>
            </p:nvSpPr>
            <p:spPr bwMode="auto">
              <a:xfrm>
                <a:off x="1117" y="3271"/>
                <a:ext cx="1222" cy="203"/>
              </a:xfrm>
              <a:custGeom>
                <a:avLst/>
                <a:gdLst>
                  <a:gd name="T0" fmla="*/ 0 w 1222"/>
                  <a:gd name="T1" fmla="*/ 203 h 203"/>
                  <a:gd name="T2" fmla="*/ 263 w 1222"/>
                  <a:gd name="T3" fmla="*/ 0 h 203"/>
                  <a:gd name="T4" fmla="*/ 582 w 1222"/>
                  <a:gd name="T5" fmla="*/ 181 h 203"/>
                  <a:gd name="T6" fmla="*/ 902 w 1222"/>
                  <a:gd name="T7" fmla="*/ 173 h 203"/>
                  <a:gd name="T8" fmla="*/ 1169 w 1222"/>
                  <a:gd name="T9" fmla="*/ 166 h 203"/>
                  <a:gd name="T10" fmla="*/ 1222 w 1222"/>
                  <a:gd name="T11" fmla="*/ 177 h 203"/>
                </a:gdLst>
                <a:ahLst/>
                <a:cxnLst>
                  <a:cxn ang="0">
                    <a:pos x="T0" y="T1"/>
                  </a:cxn>
                  <a:cxn ang="0">
                    <a:pos x="T2" y="T3"/>
                  </a:cxn>
                  <a:cxn ang="0">
                    <a:pos x="T4" y="T5"/>
                  </a:cxn>
                  <a:cxn ang="0">
                    <a:pos x="T6" y="T7"/>
                  </a:cxn>
                  <a:cxn ang="0">
                    <a:pos x="T8" y="T9"/>
                  </a:cxn>
                  <a:cxn ang="0">
                    <a:pos x="T10" y="T11"/>
                  </a:cxn>
                </a:cxnLst>
                <a:rect l="0" t="0" r="r" b="b"/>
                <a:pathLst>
                  <a:path w="1222" h="203">
                    <a:moveTo>
                      <a:pt x="0" y="203"/>
                    </a:moveTo>
                    <a:lnTo>
                      <a:pt x="263" y="0"/>
                    </a:lnTo>
                    <a:lnTo>
                      <a:pt x="582" y="181"/>
                    </a:lnTo>
                    <a:lnTo>
                      <a:pt x="902" y="173"/>
                    </a:lnTo>
                    <a:lnTo>
                      <a:pt x="1169" y="166"/>
                    </a:lnTo>
                    <a:lnTo>
                      <a:pt x="1222" y="177"/>
                    </a:lnTo>
                  </a:path>
                </a:pathLst>
              </a:cu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3" name="Rectangle 666">
                <a:extLst>
                  <a:ext uri="{FF2B5EF4-FFF2-40B4-BE49-F238E27FC236}">
                    <a16:creationId xmlns:a16="http://schemas.microsoft.com/office/drawing/2014/main" id="{95247F10-B6C5-47E8-89DC-689758CBE809}"/>
                  </a:ext>
                </a:extLst>
              </p:cNvPr>
              <p:cNvSpPr>
                <a:spLocks noChangeArrowheads="1"/>
              </p:cNvSpPr>
              <p:nvPr/>
            </p:nvSpPr>
            <p:spPr bwMode="auto">
              <a:xfrm>
                <a:off x="1083" y="3440"/>
                <a:ext cx="67"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4" name="Line 667">
                <a:extLst>
                  <a:ext uri="{FF2B5EF4-FFF2-40B4-BE49-F238E27FC236}">
                    <a16:creationId xmlns:a16="http://schemas.microsoft.com/office/drawing/2014/main" id="{34251DCF-07A2-470C-BEEA-7190AF99BC10}"/>
                  </a:ext>
                </a:extLst>
              </p:cNvPr>
              <p:cNvSpPr>
                <a:spLocks noChangeShapeType="1"/>
              </p:cNvSpPr>
              <p:nvPr/>
            </p:nvSpPr>
            <p:spPr bwMode="auto">
              <a:xfrm>
                <a:off x="1117" y="3474"/>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5" name="Rectangle 668">
                <a:extLst>
                  <a:ext uri="{FF2B5EF4-FFF2-40B4-BE49-F238E27FC236}">
                    <a16:creationId xmlns:a16="http://schemas.microsoft.com/office/drawing/2014/main" id="{F1E37AE8-C604-4E69-B4C4-4F28443D458A}"/>
                  </a:ext>
                </a:extLst>
              </p:cNvPr>
              <p:cNvSpPr>
                <a:spLocks noChangeArrowheads="1"/>
              </p:cNvSpPr>
              <p:nvPr/>
            </p:nvSpPr>
            <p:spPr bwMode="auto">
              <a:xfrm>
                <a:off x="1350" y="3237"/>
                <a:ext cx="64"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6" name="Line 669">
                <a:extLst>
                  <a:ext uri="{FF2B5EF4-FFF2-40B4-BE49-F238E27FC236}">
                    <a16:creationId xmlns:a16="http://schemas.microsoft.com/office/drawing/2014/main" id="{40650F61-B245-4C71-AAA7-3049586ADEB6}"/>
                  </a:ext>
                </a:extLst>
              </p:cNvPr>
              <p:cNvSpPr>
                <a:spLocks noChangeShapeType="1"/>
              </p:cNvSpPr>
              <p:nvPr/>
            </p:nvSpPr>
            <p:spPr bwMode="auto">
              <a:xfrm>
                <a:off x="1380" y="3271"/>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7" name="Rectangle 670">
                <a:extLst>
                  <a:ext uri="{FF2B5EF4-FFF2-40B4-BE49-F238E27FC236}">
                    <a16:creationId xmlns:a16="http://schemas.microsoft.com/office/drawing/2014/main" id="{36768D2C-47A2-47FB-B52F-280D3029B26C}"/>
                  </a:ext>
                </a:extLst>
              </p:cNvPr>
              <p:cNvSpPr>
                <a:spLocks noChangeArrowheads="1"/>
              </p:cNvSpPr>
              <p:nvPr/>
            </p:nvSpPr>
            <p:spPr bwMode="auto">
              <a:xfrm>
                <a:off x="1669" y="3422"/>
                <a:ext cx="64"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8" name="Line 671">
                <a:extLst>
                  <a:ext uri="{FF2B5EF4-FFF2-40B4-BE49-F238E27FC236}">
                    <a16:creationId xmlns:a16="http://schemas.microsoft.com/office/drawing/2014/main" id="{807C0E05-63CB-4879-9C33-CBC0D303F488}"/>
                  </a:ext>
                </a:extLst>
              </p:cNvPr>
              <p:cNvSpPr>
                <a:spLocks noChangeShapeType="1"/>
              </p:cNvSpPr>
              <p:nvPr/>
            </p:nvSpPr>
            <p:spPr bwMode="auto">
              <a:xfrm>
                <a:off x="1699" y="3452"/>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9" name="Rectangle 672">
                <a:extLst>
                  <a:ext uri="{FF2B5EF4-FFF2-40B4-BE49-F238E27FC236}">
                    <a16:creationId xmlns:a16="http://schemas.microsoft.com/office/drawing/2014/main" id="{679B9722-8C03-43F7-A990-EBA76B6119FF}"/>
                  </a:ext>
                </a:extLst>
              </p:cNvPr>
              <p:cNvSpPr>
                <a:spLocks noChangeArrowheads="1"/>
              </p:cNvSpPr>
              <p:nvPr/>
            </p:nvSpPr>
            <p:spPr bwMode="auto">
              <a:xfrm>
                <a:off x="1985" y="3410"/>
                <a:ext cx="68"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0" name="Line 673">
                <a:extLst>
                  <a:ext uri="{FF2B5EF4-FFF2-40B4-BE49-F238E27FC236}">
                    <a16:creationId xmlns:a16="http://schemas.microsoft.com/office/drawing/2014/main" id="{8739A9CE-BC4C-449B-8BB4-A03C202A5BA9}"/>
                  </a:ext>
                </a:extLst>
              </p:cNvPr>
              <p:cNvSpPr>
                <a:spLocks noChangeShapeType="1"/>
              </p:cNvSpPr>
              <p:nvPr/>
            </p:nvSpPr>
            <p:spPr bwMode="auto">
              <a:xfrm>
                <a:off x="2019" y="3444"/>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1" name="Rectangle 674">
                <a:extLst>
                  <a:ext uri="{FF2B5EF4-FFF2-40B4-BE49-F238E27FC236}">
                    <a16:creationId xmlns:a16="http://schemas.microsoft.com/office/drawing/2014/main" id="{08617D58-FF87-4C30-91DE-E2C33E15257C}"/>
                  </a:ext>
                </a:extLst>
              </p:cNvPr>
              <p:cNvSpPr>
                <a:spLocks noChangeArrowheads="1"/>
              </p:cNvSpPr>
              <p:nvPr/>
            </p:nvSpPr>
            <p:spPr bwMode="auto">
              <a:xfrm>
                <a:off x="2252" y="3403"/>
                <a:ext cx="64"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2" name="Line 675">
                <a:extLst>
                  <a:ext uri="{FF2B5EF4-FFF2-40B4-BE49-F238E27FC236}">
                    <a16:creationId xmlns:a16="http://schemas.microsoft.com/office/drawing/2014/main" id="{047C453F-CCAF-437A-9F9E-0A099B437A05}"/>
                  </a:ext>
                </a:extLst>
              </p:cNvPr>
              <p:cNvSpPr>
                <a:spLocks noChangeShapeType="1"/>
              </p:cNvSpPr>
              <p:nvPr/>
            </p:nvSpPr>
            <p:spPr bwMode="auto">
              <a:xfrm>
                <a:off x="2286" y="3437"/>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3" name="Rectangle 676">
                <a:extLst>
                  <a:ext uri="{FF2B5EF4-FFF2-40B4-BE49-F238E27FC236}">
                    <a16:creationId xmlns:a16="http://schemas.microsoft.com/office/drawing/2014/main" id="{5C49D633-9A2E-4A7A-9FC1-A0713CA1AAE0}"/>
                  </a:ext>
                </a:extLst>
              </p:cNvPr>
              <p:cNvSpPr>
                <a:spLocks noChangeArrowheads="1"/>
              </p:cNvSpPr>
              <p:nvPr/>
            </p:nvSpPr>
            <p:spPr bwMode="auto">
              <a:xfrm>
                <a:off x="2305" y="3414"/>
                <a:ext cx="67"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4" name="Line 677">
                <a:extLst>
                  <a:ext uri="{FF2B5EF4-FFF2-40B4-BE49-F238E27FC236}">
                    <a16:creationId xmlns:a16="http://schemas.microsoft.com/office/drawing/2014/main" id="{A67BE108-91E5-4CB6-A639-6B190E372591}"/>
                  </a:ext>
                </a:extLst>
              </p:cNvPr>
              <p:cNvSpPr>
                <a:spLocks noChangeShapeType="1"/>
              </p:cNvSpPr>
              <p:nvPr/>
            </p:nvSpPr>
            <p:spPr bwMode="auto">
              <a:xfrm>
                <a:off x="2339" y="3448"/>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5" name="Freeform 678">
                <a:extLst>
                  <a:ext uri="{FF2B5EF4-FFF2-40B4-BE49-F238E27FC236}">
                    <a16:creationId xmlns:a16="http://schemas.microsoft.com/office/drawing/2014/main" id="{EAC0590E-C0D8-4C5E-BE0B-BF454BE08DF6}"/>
                  </a:ext>
                </a:extLst>
              </p:cNvPr>
              <p:cNvSpPr>
                <a:spLocks/>
              </p:cNvSpPr>
              <p:nvPr/>
            </p:nvSpPr>
            <p:spPr bwMode="auto">
              <a:xfrm>
                <a:off x="1117" y="2812"/>
                <a:ext cx="1222" cy="670"/>
              </a:xfrm>
              <a:custGeom>
                <a:avLst/>
                <a:gdLst>
                  <a:gd name="T0" fmla="*/ 0 w 1222"/>
                  <a:gd name="T1" fmla="*/ 670 h 670"/>
                  <a:gd name="T2" fmla="*/ 263 w 1222"/>
                  <a:gd name="T3" fmla="*/ 474 h 670"/>
                  <a:gd name="T4" fmla="*/ 582 w 1222"/>
                  <a:gd name="T5" fmla="*/ 275 h 670"/>
                  <a:gd name="T6" fmla="*/ 902 w 1222"/>
                  <a:gd name="T7" fmla="*/ 82 h 670"/>
                  <a:gd name="T8" fmla="*/ 1169 w 1222"/>
                  <a:gd name="T9" fmla="*/ 3 h 670"/>
                  <a:gd name="T10" fmla="*/ 1222 w 1222"/>
                  <a:gd name="T11" fmla="*/ 0 h 670"/>
                </a:gdLst>
                <a:ahLst/>
                <a:cxnLst>
                  <a:cxn ang="0">
                    <a:pos x="T0" y="T1"/>
                  </a:cxn>
                  <a:cxn ang="0">
                    <a:pos x="T2" y="T3"/>
                  </a:cxn>
                  <a:cxn ang="0">
                    <a:pos x="T4" y="T5"/>
                  </a:cxn>
                  <a:cxn ang="0">
                    <a:pos x="T6" y="T7"/>
                  </a:cxn>
                  <a:cxn ang="0">
                    <a:pos x="T8" y="T9"/>
                  </a:cxn>
                  <a:cxn ang="0">
                    <a:pos x="T10" y="T11"/>
                  </a:cxn>
                </a:cxnLst>
                <a:rect l="0" t="0" r="r" b="b"/>
                <a:pathLst>
                  <a:path w="1222" h="670">
                    <a:moveTo>
                      <a:pt x="0" y="670"/>
                    </a:moveTo>
                    <a:lnTo>
                      <a:pt x="263" y="474"/>
                    </a:lnTo>
                    <a:lnTo>
                      <a:pt x="582" y="275"/>
                    </a:lnTo>
                    <a:lnTo>
                      <a:pt x="902" y="82"/>
                    </a:lnTo>
                    <a:lnTo>
                      <a:pt x="1169" y="3"/>
                    </a:lnTo>
                    <a:lnTo>
                      <a:pt x="1222" y="0"/>
                    </a:lnTo>
                  </a:path>
                </a:pathLst>
              </a:custGeom>
              <a:noFill/>
              <a:ln w="17463" cap="flat">
                <a:solidFill>
                  <a:srgbClr val="0089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6" name="Line 679">
                <a:extLst>
                  <a:ext uri="{FF2B5EF4-FFF2-40B4-BE49-F238E27FC236}">
                    <a16:creationId xmlns:a16="http://schemas.microsoft.com/office/drawing/2014/main" id="{73BB1D91-4B1C-4AE4-B306-ECACF1B48D34}"/>
                  </a:ext>
                </a:extLst>
              </p:cNvPr>
              <p:cNvSpPr>
                <a:spLocks noChangeShapeType="1"/>
              </p:cNvSpPr>
              <p:nvPr/>
            </p:nvSpPr>
            <p:spPr bwMode="auto">
              <a:xfrm flipV="1">
                <a:off x="1117" y="3452"/>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7" name="Line 680">
                <a:extLst>
                  <a:ext uri="{FF2B5EF4-FFF2-40B4-BE49-F238E27FC236}">
                    <a16:creationId xmlns:a16="http://schemas.microsoft.com/office/drawing/2014/main" id="{1B6A1051-2528-4852-8FBD-9FFCE8AB40D9}"/>
                  </a:ext>
                </a:extLst>
              </p:cNvPr>
              <p:cNvSpPr>
                <a:spLocks noChangeShapeType="1"/>
              </p:cNvSpPr>
              <p:nvPr/>
            </p:nvSpPr>
            <p:spPr bwMode="auto">
              <a:xfrm>
                <a:off x="1083" y="3482"/>
                <a:ext cx="67"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8" name="Line 681">
                <a:extLst>
                  <a:ext uri="{FF2B5EF4-FFF2-40B4-BE49-F238E27FC236}">
                    <a16:creationId xmlns:a16="http://schemas.microsoft.com/office/drawing/2014/main" id="{CDC8D3B5-5775-4B7A-BF7E-52C47290C5D4}"/>
                  </a:ext>
                </a:extLst>
              </p:cNvPr>
              <p:cNvSpPr>
                <a:spLocks noChangeShapeType="1"/>
              </p:cNvSpPr>
              <p:nvPr/>
            </p:nvSpPr>
            <p:spPr bwMode="auto">
              <a:xfrm>
                <a:off x="1083" y="3452"/>
                <a:ext cx="67"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9" name="Line 682">
                <a:extLst>
                  <a:ext uri="{FF2B5EF4-FFF2-40B4-BE49-F238E27FC236}">
                    <a16:creationId xmlns:a16="http://schemas.microsoft.com/office/drawing/2014/main" id="{5FE4949A-1D31-4551-ACC3-A9047C15D396}"/>
                  </a:ext>
                </a:extLst>
              </p:cNvPr>
              <p:cNvSpPr>
                <a:spLocks noChangeShapeType="1"/>
              </p:cNvSpPr>
              <p:nvPr/>
            </p:nvSpPr>
            <p:spPr bwMode="auto">
              <a:xfrm flipV="1">
                <a:off x="1083" y="3452"/>
                <a:ext cx="67"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0" name="Line 683">
                <a:extLst>
                  <a:ext uri="{FF2B5EF4-FFF2-40B4-BE49-F238E27FC236}">
                    <a16:creationId xmlns:a16="http://schemas.microsoft.com/office/drawing/2014/main" id="{3BA3F187-B581-49F7-814A-63BACA422E2E}"/>
                  </a:ext>
                </a:extLst>
              </p:cNvPr>
              <p:cNvSpPr>
                <a:spLocks noChangeShapeType="1"/>
              </p:cNvSpPr>
              <p:nvPr/>
            </p:nvSpPr>
            <p:spPr bwMode="auto">
              <a:xfrm flipV="1">
                <a:off x="1380" y="3256"/>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1" name="Line 684">
                <a:extLst>
                  <a:ext uri="{FF2B5EF4-FFF2-40B4-BE49-F238E27FC236}">
                    <a16:creationId xmlns:a16="http://schemas.microsoft.com/office/drawing/2014/main" id="{FDBC0C10-29AC-454F-94AB-EF62E1BD5955}"/>
                  </a:ext>
                </a:extLst>
              </p:cNvPr>
              <p:cNvSpPr>
                <a:spLocks noChangeShapeType="1"/>
              </p:cNvSpPr>
              <p:nvPr/>
            </p:nvSpPr>
            <p:spPr bwMode="auto">
              <a:xfrm>
                <a:off x="1350" y="3286"/>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2" name="Line 685">
                <a:extLst>
                  <a:ext uri="{FF2B5EF4-FFF2-40B4-BE49-F238E27FC236}">
                    <a16:creationId xmlns:a16="http://schemas.microsoft.com/office/drawing/2014/main" id="{C179B6F9-0E6F-4C2C-90FE-85B994A3B10B}"/>
                  </a:ext>
                </a:extLst>
              </p:cNvPr>
              <p:cNvSpPr>
                <a:spLocks noChangeShapeType="1"/>
              </p:cNvSpPr>
              <p:nvPr/>
            </p:nvSpPr>
            <p:spPr bwMode="auto">
              <a:xfrm>
                <a:off x="1350" y="3256"/>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3" name="Line 686">
                <a:extLst>
                  <a:ext uri="{FF2B5EF4-FFF2-40B4-BE49-F238E27FC236}">
                    <a16:creationId xmlns:a16="http://schemas.microsoft.com/office/drawing/2014/main" id="{E94D1DFE-6F6E-4E20-BB8A-7E750A52E139}"/>
                  </a:ext>
                </a:extLst>
              </p:cNvPr>
              <p:cNvSpPr>
                <a:spLocks noChangeShapeType="1"/>
              </p:cNvSpPr>
              <p:nvPr/>
            </p:nvSpPr>
            <p:spPr bwMode="auto">
              <a:xfrm flipV="1">
                <a:off x="1350" y="3256"/>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4" name="Line 687">
                <a:extLst>
                  <a:ext uri="{FF2B5EF4-FFF2-40B4-BE49-F238E27FC236}">
                    <a16:creationId xmlns:a16="http://schemas.microsoft.com/office/drawing/2014/main" id="{5C279736-0007-427B-8ADE-05869A497FF9}"/>
                  </a:ext>
                </a:extLst>
              </p:cNvPr>
              <p:cNvSpPr>
                <a:spLocks noChangeShapeType="1"/>
              </p:cNvSpPr>
              <p:nvPr/>
            </p:nvSpPr>
            <p:spPr bwMode="auto">
              <a:xfrm flipV="1">
                <a:off x="1699" y="3053"/>
                <a:ext cx="0" cy="67"/>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5" name="Line 688">
                <a:extLst>
                  <a:ext uri="{FF2B5EF4-FFF2-40B4-BE49-F238E27FC236}">
                    <a16:creationId xmlns:a16="http://schemas.microsoft.com/office/drawing/2014/main" id="{4BAC19A0-D943-4E34-90C8-87A7B861F102}"/>
                  </a:ext>
                </a:extLst>
              </p:cNvPr>
              <p:cNvSpPr>
                <a:spLocks noChangeShapeType="1"/>
              </p:cNvSpPr>
              <p:nvPr/>
            </p:nvSpPr>
            <p:spPr bwMode="auto">
              <a:xfrm>
                <a:off x="1669" y="3087"/>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6" name="Line 689">
                <a:extLst>
                  <a:ext uri="{FF2B5EF4-FFF2-40B4-BE49-F238E27FC236}">
                    <a16:creationId xmlns:a16="http://schemas.microsoft.com/office/drawing/2014/main" id="{382C34E7-9773-45A4-AB6F-581B5FB48055}"/>
                  </a:ext>
                </a:extLst>
              </p:cNvPr>
              <p:cNvSpPr>
                <a:spLocks noChangeShapeType="1"/>
              </p:cNvSpPr>
              <p:nvPr/>
            </p:nvSpPr>
            <p:spPr bwMode="auto">
              <a:xfrm>
                <a:off x="1669" y="3053"/>
                <a:ext cx="64" cy="67"/>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7" name="Line 690">
                <a:extLst>
                  <a:ext uri="{FF2B5EF4-FFF2-40B4-BE49-F238E27FC236}">
                    <a16:creationId xmlns:a16="http://schemas.microsoft.com/office/drawing/2014/main" id="{DCE72A3A-2EAE-4FFE-9D13-349891FD1DE5}"/>
                  </a:ext>
                </a:extLst>
              </p:cNvPr>
              <p:cNvSpPr>
                <a:spLocks noChangeShapeType="1"/>
              </p:cNvSpPr>
              <p:nvPr/>
            </p:nvSpPr>
            <p:spPr bwMode="auto">
              <a:xfrm flipV="1">
                <a:off x="1669" y="3053"/>
                <a:ext cx="64" cy="67"/>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8" name="Line 691">
                <a:extLst>
                  <a:ext uri="{FF2B5EF4-FFF2-40B4-BE49-F238E27FC236}">
                    <a16:creationId xmlns:a16="http://schemas.microsoft.com/office/drawing/2014/main" id="{31ABDB7C-8FFF-40D5-9A2B-5CCAAEB24016}"/>
                  </a:ext>
                </a:extLst>
              </p:cNvPr>
              <p:cNvSpPr>
                <a:spLocks noChangeShapeType="1"/>
              </p:cNvSpPr>
              <p:nvPr/>
            </p:nvSpPr>
            <p:spPr bwMode="auto">
              <a:xfrm flipV="1">
                <a:off x="2019" y="2864"/>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9" name="Line 692">
                <a:extLst>
                  <a:ext uri="{FF2B5EF4-FFF2-40B4-BE49-F238E27FC236}">
                    <a16:creationId xmlns:a16="http://schemas.microsoft.com/office/drawing/2014/main" id="{67758677-5E71-4859-8FC2-F383725CF325}"/>
                  </a:ext>
                </a:extLst>
              </p:cNvPr>
              <p:cNvSpPr>
                <a:spLocks noChangeShapeType="1"/>
              </p:cNvSpPr>
              <p:nvPr/>
            </p:nvSpPr>
            <p:spPr bwMode="auto">
              <a:xfrm>
                <a:off x="1985" y="2894"/>
                <a:ext cx="68"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0" name="Line 693">
                <a:extLst>
                  <a:ext uri="{FF2B5EF4-FFF2-40B4-BE49-F238E27FC236}">
                    <a16:creationId xmlns:a16="http://schemas.microsoft.com/office/drawing/2014/main" id="{B48527F7-8869-47EC-8DD6-51D24A48B120}"/>
                  </a:ext>
                </a:extLst>
              </p:cNvPr>
              <p:cNvSpPr>
                <a:spLocks noChangeShapeType="1"/>
              </p:cNvSpPr>
              <p:nvPr/>
            </p:nvSpPr>
            <p:spPr bwMode="auto">
              <a:xfrm>
                <a:off x="1985" y="2864"/>
                <a:ext cx="68"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1" name="Line 694">
                <a:extLst>
                  <a:ext uri="{FF2B5EF4-FFF2-40B4-BE49-F238E27FC236}">
                    <a16:creationId xmlns:a16="http://schemas.microsoft.com/office/drawing/2014/main" id="{D0BA8EF0-B9D7-45CD-A0E7-E41497C12C1F}"/>
                  </a:ext>
                </a:extLst>
              </p:cNvPr>
              <p:cNvSpPr>
                <a:spLocks noChangeShapeType="1"/>
              </p:cNvSpPr>
              <p:nvPr/>
            </p:nvSpPr>
            <p:spPr bwMode="auto">
              <a:xfrm flipV="1">
                <a:off x="1985" y="2864"/>
                <a:ext cx="68"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2" name="Line 695">
                <a:extLst>
                  <a:ext uri="{FF2B5EF4-FFF2-40B4-BE49-F238E27FC236}">
                    <a16:creationId xmlns:a16="http://schemas.microsoft.com/office/drawing/2014/main" id="{9966DA82-DC6B-4E50-BBE1-131EDB880F73}"/>
                  </a:ext>
                </a:extLst>
              </p:cNvPr>
              <p:cNvSpPr>
                <a:spLocks noChangeShapeType="1"/>
              </p:cNvSpPr>
              <p:nvPr/>
            </p:nvSpPr>
            <p:spPr bwMode="auto">
              <a:xfrm flipV="1">
                <a:off x="2286" y="2782"/>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3" name="Line 696">
                <a:extLst>
                  <a:ext uri="{FF2B5EF4-FFF2-40B4-BE49-F238E27FC236}">
                    <a16:creationId xmlns:a16="http://schemas.microsoft.com/office/drawing/2014/main" id="{5B9944E2-DB16-4509-B546-FE1DD7B1DFCB}"/>
                  </a:ext>
                </a:extLst>
              </p:cNvPr>
              <p:cNvSpPr>
                <a:spLocks noChangeShapeType="1"/>
              </p:cNvSpPr>
              <p:nvPr/>
            </p:nvSpPr>
            <p:spPr bwMode="auto">
              <a:xfrm>
                <a:off x="2252" y="2815"/>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4" name="Line 697">
                <a:extLst>
                  <a:ext uri="{FF2B5EF4-FFF2-40B4-BE49-F238E27FC236}">
                    <a16:creationId xmlns:a16="http://schemas.microsoft.com/office/drawing/2014/main" id="{997ACEE2-E568-48BA-AE29-8726FDB00A9C}"/>
                  </a:ext>
                </a:extLst>
              </p:cNvPr>
              <p:cNvSpPr>
                <a:spLocks noChangeShapeType="1"/>
              </p:cNvSpPr>
              <p:nvPr/>
            </p:nvSpPr>
            <p:spPr bwMode="auto">
              <a:xfrm>
                <a:off x="2252" y="2782"/>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5" name="Line 698">
                <a:extLst>
                  <a:ext uri="{FF2B5EF4-FFF2-40B4-BE49-F238E27FC236}">
                    <a16:creationId xmlns:a16="http://schemas.microsoft.com/office/drawing/2014/main" id="{82A641C5-CDB4-4213-83FE-51F6628DB673}"/>
                  </a:ext>
                </a:extLst>
              </p:cNvPr>
              <p:cNvSpPr>
                <a:spLocks noChangeShapeType="1"/>
              </p:cNvSpPr>
              <p:nvPr/>
            </p:nvSpPr>
            <p:spPr bwMode="auto">
              <a:xfrm flipV="1">
                <a:off x="2252" y="2782"/>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6" name="Line 699">
                <a:extLst>
                  <a:ext uri="{FF2B5EF4-FFF2-40B4-BE49-F238E27FC236}">
                    <a16:creationId xmlns:a16="http://schemas.microsoft.com/office/drawing/2014/main" id="{16B352BF-7388-408C-8AD8-AB92B4604CD6}"/>
                  </a:ext>
                </a:extLst>
              </p:cNvPr>
              <p:cNvSpPr>
                <a:spLocks noChangeShapeType="1"/>
              </p:cNvSpPr>
              <p:nvPr/>
            </p:nvSpPr>
            <p:spPr bwMode="auto">
              <a:xfrm flipV="1">
                <a:off x="2339" y="2778"/>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7" name="Line 700">
                <a:extLst>
                  <a:ext uri="{FF2B5EF4-FFF2-40B4-BE49-F238E27FC236}">
                    <a16:creationId xmlns:a16="http://schemas.microsoft.com/office/drawing/2014/main" id="{4A58A1A1-EECD-4833-8BAA-A1032F78C302}"/>
                  </a:ext>
                </a:extLst>
              </p:cNvPr>
              <p:cNvSpPr>
                <a:spLocks noChangeShapeType="1"/>
              </p:cNvSpPr>
              <p:nvPr/>
            </p:nvSpPr>
            <p:spPr bwMode="auto">
              <a:xfrm>
                <a:off x="2305" y="2812"/>
                <a:ext cx="67"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8" name="Line 701">
                <a:extLst>
                  <a:ext uri="{FF2B5EF4-FFF2-40B4-BE49-F238E27FC236}">
                    <a16:creationId xmlns:a16="http://schemas.microsoft.com/office/drawing/2014/main" id="{3785FE73-A91D-4EC9-A9C8-081D8448F550}"/>
                  </a:ext>
                </a:extLst>
              </p:cNvPr>
              <p:cNvSpPr>
                <a:spLocks noChangeShapeType="1"/>
              </p:cNvSpPr>
              <p:nvPr/>
            </p:nvSpPr>
            <p:spPr bwMode="auto">
              <a:xfrm>
                <a:off x="2305" y="2778"/>
                <a:ext cx="67"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9" name="Line 702">
                <a:extLst>
                  <a:ext uri="{FF2B5EF4-FFF2-40B4-BE49-F238E27FC236}">
                    <a16:creationId xmlns:a16="http://schemas.microsoft.com/office/drawing/2014/main" id="{B10473A7-BBBD-41B6-9319-162F2C55A7AC}"/>
                  </a:ext>
                </a:extLst>
              </p:cNvPr>
              <p:cNvSpPr>
                <a:spLocks noChangeShapeType="1"/>
              </p:cNvSpPr>
              <p:nvPr/>
            </p:nvSpPr>
            <p:spPr bwMode="auto">
              <a:xfrm flipV="1">
                <a:off x="2305" y="2778"/>
                <a:ext cx="67"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20" name="Freeform 703">
                <a:extLst>
                  <a:ext uri="{FF2B5EF4-FFF2-40B4-BE49-F238E27FC236}">
                    <a16:creationId xmlns:a16="http://schemas.microsoft.com/office/drawing/2014/main" id="{C2487FD1-510F-48B9-ACE9-77017FE41C88}"/>
                  </a:ext>
                </a:extLst>
              </p:cNvPr>
              <p:cNvSpPr>
                <a:spLocks/>
              </p:cNvSpPr>
              <p:nvPr/>
            </p:nvSpPr>
            <p:spPr bwMode="auto">
              <a:xfrm>
                <a:off x="1117" y="2819"/>
                <a:ext cx="1222" cy="667"/>
              </a:xfrm>
              <a:custGeom>
                <a:avLst/>
                <a:gdLst>
                  <a:gd name="T0" fmla="*/ 0 w 1222"/>
                  <a:gd name="T1" fmla="*/ 667 h 667"/>
                  <a:gd name="T2" fmla="*/ 263 w 1222"/>
                  <a:gd name="T3" fmla="*/ 467 h 667"/>
                  <a:gd name="T4" fmla="*/ 582 w 1222"/>
                  <a:gd name="T5" fmla="*/ 260 h 667"/>
                  <a:gd name="T6" fmla="*/ 902 w 1222"/>
                  <a:gd name="T7" fmla="*/ 83 h 667"/>
                  <a:gd name="T8" fmla="*/ 1169 w 1222"/>
                  <a:gd name="T9" fmla="*/ 4 h 667"/>
                  <a:gd name="T10" fmla="*/ 1222 w 1222"/>
                  <a:gd name="T11" fmla="*/ 0 h 667"/>
                </a:gdLst>
                <a:ahLst/>
                <a:cxnLst>
                  <a:cxn ang="0">
                    <a:pos x="T0" y="T1"/>
                  </a:cxn>
                  <a:cxn ang="0">
                    <a:pos x="T2" y="T3"/>
                  </a:cxn>
                  <a:cxn ang="0">
                    <a:pos x="T4" y="T5"/>
                  </a:cxn>
                  <a:cxn ang="0">
                    <a:pos x="T6" y="T7"/>
                  </a:cxn>
                  <a:cxn ang="0">
                    <a:pos x="T8" y="T9"/>
                  </a:cxn>
                  <a:cxn ang="0">
                    <a:pos x="T10" y="T11"/>
                  </a:cxn>
                </a:cxnLst>
                <a:rect l="0" t="0" r="r" b="b"/>
                <a:pathLst>
                  <a:path w="1222" h="667">
                    <a:moveTo>
                      <a:pt x="0" y="667"/>
                    </a:moveTo>
                    <a:lnTo>
                      <a:pt x="263" y="467"/>
                    </a:lnTo>
                    <a:lnTo>
                      <a:pt x="582" y="260"/>
                    </a:lnTo>
                    <a:lnTo>
                      <a:pt x="902" y="83"/>
                    </a:lnTo>
                    <a:lnTo>
                      <a:pt x="1169" y="4"/>
                    </a:lnTo>
                    <a:lnTo>
                      <a:pt x="1222" y="0"/>
                    </a:lnTo>
                  </a:path>
                </a:pathLst>
              </a:custGeom>
              <a:noFill/>
              <a:ln w="17463" cap="flat">
                <a:solidFill>
                  <a:srgbClr val="8C009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21" name="Rectangle 704">
                <a:extLst>
                  <a:ext uri="{FF2B5EF4-FFF2-40B4-BE49-F238E27FC236}">
                    <a16:creationId xmlns:a16="http://schemas.microsoft.com/office/drawing/2014/main" id="{ECFDA239-06D4-4262-9817-FCD94005F665}"/>
                  </a:ext>
                </a:extLst>
              </p:cNvPr>
              <p:cNvSpPr>
                <a:spLocks noChangeArrowheads="1"/>
              </p:cNvSpPr>
              <p:nvPr/>
            </p:nvSpPr>
            <p:spPr bwMode="auto">
              <a:xfrm>
                <a:off x="1083" y="3452"/>
                <a:ext cx="67"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2" name="Rectangle 705">
                <a:extLst>
                  <a:ext uri="{FF2B5EF4-FFF2-40B4-BE49-F238E27FC236}">
                    <a16:creationId xmlns:a16="http://schemas.microsoft.com/office/drawing/2014/main" id="{15D9C7EB-DFEE-40F9-B7B5-BA2A1FAFC91F}"/>
                  </a:ext>
                </a:extLst>
              </p:cNvPr>
              <p:cNvSpPr>
                <a:spLocks noChangeArrowheads="1"/>
              </p:cNvSpPr>
              <p:nvPr/>
            </p:nvSpPr>
            <p:spPr bwMode="auto">
              <a:xfrm>
                <a:off x="1350" y="3256"/>
                <a:ext cx="64"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3" name="Rectangle 706">
                <a:extLst>
                  <a:ext uri="{FF2B5EF4-FFF2-40B4-BE49-F238E27FC236}">
                    <a16:creationId xmlns:a16="http://schemas.microsoft.com/office/drawing/2014/main" id="{D1F24555-7DE0-4DAB-B5B9-F25A895C12B7}"/>
                  </a:ext>
                </a:extLst>
              </p:cNvPr>
              <p:cNvSpPr>
                <a:spLocks noChangeArrowheads="1"/>
              </p:cNvSpPr>
              <p:nvPr/>
            </p:nvSpPr>
            <p:spPr bwMode="auto">
              <a:xfrm>
                <a:off x="1669" y="3045"/>
                <a:ext cx="64" cy="6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4" name="Rectangle 707">
                <a:extLst>
                  <a:ext uri="{FF2B5EF4-FFF2-40B4-BE49-F238E27FC236}">
                    <a16:creationId xmlns:a16="http://schemas.microsoft.com/office/drawing/2014/main" id="{3EA762A3-C5A1-40E2-BA82-7D3B310944A8}"/>
                  </a:ext>
                </a:extLst>
              </p:cNvPr>
              <p:cNvSpPr>
                <a:spLocks noChangeArrowheads="1"/>
              </p:cNvSpPr>
              <p:nvPr/>
            </p:nvSpPr>
            <p:spPr bwMode="auto">
              <a:xfrm>
                <a:off x="1985" y="2868"/>
                <a:ext cx="68" cy="6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5" name="Rectangle 708">
                <a:extLst>
                  <a:ext uri="{FF2B5EF4-FFF2-40B4-BE49-F238E27FC236}">
                    <a16:creationId xmlns:a16="http://schemas.microsoft.com/office/drawing/2014/main" id="{2CF65C00-008F-48D7-AF74-EB6F553E3BDD}"/>
                  </a:ext>
                </a:extLst>
              </p:cNvPr>
              <p:cNvSpPr>
                <a:spLocks noChangeArrowheads="1"/>
              </p:cNvSpPr>
              <p:nvPr/>
            </p:nvSpPr>
            <p:spPr bwMode="auto">
              <a:xfrm>
                <a:off x="2252" y="2793"/>
                <a:ext cx="64"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6" name="Rectangle 709">
                <a:extLst>
                  <a:ext uri="{FF2B5EF4-FFF2-40B4-BE49-F238E27FC236}">
                    <a16:creationId xmlns:a16="http://schemas.microsoft.com/office/drawing/2014/main" id="{B03A82EE-B7CF-45B6-881B-152EB721A7DE}"/>
                  </a:ext>
                </a:extLst>
              </p:cNvPr>
              <p:cNvSpPr>
                <a:spLocks noChangeArrowheads="1"/>
              </p:cNvSpPr>
              <p:nvPr/>
            </p:nvSpPr>
            <p:spPr bwMode="auto">
              <a:xfrm>
                <a:off x="2305" y="2785"/>
                <a:ext cx="67" cy="6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7" name="Freeform 710">
                <a:extLst>
                  <a:ext uri="{FF2B5EF4-FFF2-40B4-BE49-F238E27FC236}">
                    <a16:creationId xmlns:a16="http://schemas.microsoft.com/office/drawing/2014/main" id="{1F981EBD-F257-45D2-A359-5AF9F954630C}"/>
                  </a:ext>
                </a:extLst>
              </p:cNvPr>
              <p:cNvSpPr>
                <a:spLocks/>
              </p:cNvSpPr>
              <p:nvPr/>
            </p:nvSpPr>
            <p:spPr bwMode="auto">
              <a:xfrm>
                <a:off x="1117" y="2684"/>
                <a:ext cx="1222" cy="851"/>
              </a:xfrm>
              <a:custGeom>
                <a:avLst/>
                <a:gdLst>
                  <a:gd name="T0" fmla="*/ 0 w 1222"/>
                  <a:gd name="T1" fmla="*/ 0 h 851"/>
                  <a:gd name="T2" fmla="*/ 0 w 1222"/>
                  <a:gd name="T3" fmla="*/ 851 h 851"/>
                  <a:gd name="T4" fmla="*/ 1222 w 1222"/>
                  <a:gd name="T5" fmla="*/ 851 h 851"/>
                </a:gdLst>
                <a:ahLst/>
                <a:cxnLst>
                  <a:cxn ang="0">
                    <a:pos x="T0" y="T1"/>
                  </a:cxn>
                  <a:cxn ang="0">
                    <a:pos x="T2" y="T3"/>
                  </a:cxn>
                  <a:cxn ang="0">
                    <a:pos x="T4" y="T5"/>
                  </a:cxn>
                </a:cxnLst>
                <a:rect l="0" t="0" r="r" b="b"/>
                <a:pathLst>
                  <a:path w="1222" h="851">
                    <a:moveTo>
                      <a:pt x="0" y="0"/>
                    </a:moveTo>
                    <a:lnTo>
                      <a:pt x="0" y="851"/>
                    </a:lnTo>
                    <a:lnTo>
                      <a:pt x="1222" y="851"/>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28" name="Line 711">
                <a:extLst>
                  <a:ext uri="{FF2B5EF4-FFF2-40B4-BE49-F238E27FC236}">
                    <a16:creationId xmlns:a16="http://schemas.microsoft.com/office/drawing/2014/main" id="{C219E30E-EF0E-45B3-AAF3-C484C2BFCE00}"/>
                  </a:ext>
                </a:extLst>
              </p:cNvPr>
              <p:cNvSpPr>
                <a:spLocks noChangeShapeType="1"/>
              </p:cNvSpPr>
              <p:nvPr/>
            </p:nvSpPr>
            <p:spPr bwMode="auto">
              <a:xfrm>
                <a:off x="3049" y="3535"/>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29" name="Rectangle 712">
                <a:extLst>
                  <a:ext uri="{FF2B5EF4-FFF2-40B4-BE49-F238E27FC236}">
                    <a16:creationId xmlns:a16="http://schemas.microsoft.com/office/drawing/2014/main" id="{CCBB6895-C979-4B07-90FE-4139B28DD93F}"/>
                  </a:ext>
                </a:extLst>
              </p:cNvPr>
              <p:cNvSpPr>
                <a:spLocks noChangeArrowheads="1"/>
              </p:cNvSpPr>
              <p:nvPr/>
            </p:nvSpPr>
            <p:spPr bwMode="auto">
              <a:xfrm>
                <a:off x="2918" y="3452"/>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30" name="Line 713">
                <a:extLst>
                  <a:ext uri="{FF2B5EF4-FFF2-40B4-BE49-F238E27FC236}">
                    <a16:creationId xmlns:a16="http://schemas.microsoft.com/office/drawing/2014/main" id="{EE8B9EE6-608C-447A-8D5E-89D375829E1A}"/>
                  </a:ext>
                </a:extLst>
              </p:cNvPr>
              <p:cNvSpPr>
                <a:spLocks noChangeShapeType="1"/>
              </p:cNvSpPr>
              <p:nvPr/>
            </p:nvSpPr>
            <p:spPr bwMode="auto">
              <a:xfrm>
                <a:off x="3049" y="3365"/>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1" name="Rectangle 714">
                <a:extLst>
                  <a:ext uri="{FF2B5EF4-FFF2-40B4-BE49-F238E27FC236}">
                    <a16:creationId xmlns:a16="http://schemas.microsoft.com/office/drawing/2014/main" id="{BF764865-CC26-4F56-9F5D-2A862A6BC323}"/>
                  </a:ext>
                </a:extLst>
              </p:cNvPr>
              <p:cNvSpPr>
                <a:spLocks noChangeArrowheads="1"/>
              </p:cNvSpPr>
              <p:nvPr/>
            </p:nvSpPr>
            <p:spPr bwMode="auto">
              <a:xfrm>
                <a:off x="2782" y="3279"/>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32" name="Line 715">
                <a:extLst>
                  <a:ext uri="{FF2B5EF4-FFF2-40B4-BE49-F238E27FC236}">
                    <a16:creationId xmlns:a16="http://schemas.microsoft.com/office/drawing/2014/main" id="{E500317F-A49E-47F5-A92F-0D8A2FC64258}"/>
                  </a:ext>
                </a:extLst>
              </p:cNvPr>
              <p:cNvSpPr>
                <a:spLocks noChangeShapeType="1"/>
              </p:cNvSpPr>
              <p:nvPr/>
            </p:nvSpPr>
            <p:spPr bwMode="auto">
              <a:xfrm>
                <a:off x="3049" y="3196"/>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3" name="Rectangle 716">
                <a:extLst>
                  <a:ext uri="{FF2B5EF4-FFF2-40B4-BE49-F238E27FC236}">
                    <a16:creationId xmlns:a16="http://schemas.microsoft.com/office/drawing/2014/main" id="{BF028B65-97BA-4AA9-B2DE-098E56E1CED6}"/>
                  </a:ext>
                </a:extLst>
              </p:cNvPr>
              <p:cNvSpPr>
                <a:spLocks noChangeArrowheads="1"/>
              </p:cNvSpPr>
              <p:nvPr/>
            </p:nvSpPr>
            <p:spPr bwMode="auto">
              <a:xfrm>
                <a:off x="2782" y="3109"/>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200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34" name="Line 717">
                <a:extLst>
                  <a:ext uri="{FF2B5EF4-FFF2-40B4-BE49-F238E27FC236}">
                    <a16:creationId xmlns:a16="http://schemas.microsoft.com/office/drawing/2014/main" id="{70429124-077F-487F-8045-80F3AA7DCB86}"/>
                  </a:ext>
                </a:extLst>
              </p:cNvPr>
              <p:cNvSpPr>
                <a:spLocks noChangeShapeType="1"/>
              </p:cNvSpPr>
              <p:nvPr/>
            </p:nvSpPr>
            <p:spPr bwMode="auto">
              <a:xfrm>
                <a:off x="3049" y="3026"/>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5" name="Rectangle 718">
                <a:extLst>
                  <a:ext uri="{FF2B5EF4-FFF2-40B4-BE49-F238E27FC236}">
                    <a16:creationId xmlns:a16="http://schemas.microsoft.com/office/drawing/2014/main" id="{BC7BDB74-FDD4-4A69-B206-C367C98616D1}"/>
                  </a:ext>
                </a:extLst>
              </p:cNvPr>
              <p:cNvSpPr>
                <a:spLocks noChangeArrowheads="1"/>
              </p:cNvSpPr>
              <p:nvPr/>
            </p:nvSpPr>
            <p:spPr bwMode="auto">
              <a:xfrm>
                <a:off x="2782" y="2940"/>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300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36" name="Line 719">
                <a:extLst>
                  <a:ext uri="{FF2B5EF4-FFF2-40B4-BE49-F238E27FC236}">
                    <a16:creationId xmlns:a16="http://schemas.microsoft.com/office/drawing/2014/main" id="{2FE52B6C-7D1D-4BE0-9173-B4843E2DCB00}"/>
                  </a:ext>
                </a:extLst>
              </p:cNvPr>
              <p:cNvSpPr>
                <a:spLocks noChangeShapeType="1"/>
              </p:cNvSpPr>
              <p:nvPr/>
            </p:nvSpPr>
            <p:spPr bwMode="auto">
              <a:xfrm>
                <a:off x="3049" y="2853"/>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7" name="Rectangle 720">
                <a:extLst>
                  <a:ext uri="{FF2B5EF4-FFF2-40B4-BE49-F238E27FC236}">
                    <a16:creationId xmlns:a16="http://schemas.microsoft.com/office/drawing/2014/main" id="{24034914-1882-4203-9C14-B07EDC26FD51}"/>
                  </a:ext>
                </a:extLst>
              </p:cNvPr>
              <p:cNvSpPr>
                <a:spLocks noChangeArrowheads="1"/>
              </p:cNvSpPr>
              <p:nvPr/>
            </p:nvSpPr>
            <p:spPr bwMode="auto">
              <a:xfrm>
                <a:off x="2782" y="2770"/>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400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38" name="Line 721">
                <a:extLst>
                  <a:ext uri="{FF2B5EF4-FFF2-40B4-BE49-F238E27FC236}">
                    <a16:creationId xmlns:a16="http://schemas.microsoft.com/office/drawing/2014/main" id="{A9A3A820-6D1B-4116-B279-ED5D9DE49B70}"/>
                  </a:ext>
                </a:extLst>
              </p:cNvPr>
              <p:cNvSpPr>
                <a:spLocks noChangeShapeType="1"/>
              </p:cNvSpPr>
              <p:nvPr/>
            </p:nvSpPr>
            <p:spPr bwMode="auto">
              <a:xfrm>
                <a:off x="3049" y="2684"/>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9" name="Rectangle 722">
                <a:extLst>
                  <a:ext uri="{FF2B5EF4-FFF2-40B4-BE49-F238E27FC236}">
                    <a16:creationId xmlns:a16="http://schemas.microsoft.com/office/drawing/2014/main" id="{C4D1CA38-375F-4E00-AC89-72E08C1FC455}"/>
                  </a:ext>
                </a:extLst>
              </p:cNvPr>
              <p:cNvSpPr>
                <a:spLocks noChangeArrowheads="1"/>
              </p:cNvSpPr>
              <p:nvPr/>
            </p:nvSpPr>
            <p:spPr bwMode="auto">
              <a:xfrm>
                <a:off x="2782" y="2597"/>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500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40" name="Line 723">
                <a:extLst>
                  <a:ext uri="{FF2B5EF4-FFF2-40B4-BE49-F238E27FC236}">
                    <a16:creationId xmlns:a16="http://schemas.microsoft.com/office/drawing/2014/main" id="{2BD31836-3861-4F5B-8A7C-8A7A3FC69ECB}"/>
                  </a:ext>
                </a:extLst>
              </p:cNvPr>
              <p:cNvSpPr>
                <a:spLocks noChangeShapeType="1"/>
              </p:cNvSpPr>
              <p:nvPr/>
            </p:nvSpPr>
            <p:spPr bwMode="auto">
              <a:xfrm flipV="1">
                <a:off x="3049"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1" name="Rectangle 724">
                <a:extLst>
                  <a:ext uri="{FF2B5EF4-FFF2-40B4-BE49-F238E27FC236}">
                    <a16:creationId xmlns:a16="http://schemas.microsoft.com/office/drawing/2014/main" id="{E406C289-5436-4853-9CBE-1216F944AC4C}"/>
                  </a:ext>
                </a:extLst>
              </p:cNvPr>
              <p:cNvSpPr>
                <a:spLocks noChangeArrowheads="1"/>
              </p:cNvSpPr>
              <p:nvPr/>
            </p:nvSpPr>
            <p:spPr bwMode="auto">
              <a:xfrm>
                <a:off x="3000" y="3538"/>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42" name="Line 725">
                <a:extLst>
                  <a:ext uri="{FF2B5EF4-FFF2-40B4-BE49-F238E27FC236}">
                    <a16:creationId xmlns:a16="http://schemas.microsoft.com/office/drawing/2014/main" id="{78CBE060-B782-4353-8203-AD4617BAD4FA}"/>
                  </a:ext>
                </a:extLst>
              </p:cNvPr>
              <p:cNvSpPr>
                <a:spLocks noChangeShapeType="1"/>
              </p:cNvSpPr>
              <p:nvPr/>
            </p:nvSpPr>
            <p:spPr bwMode="auto">
              <a:xfrm flipV="1">
                <a:off x="3316"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3" name="Rectangle 726">
                <a:extLst>
                  <a:ext uri="{FF2B5EF4-FFF2-40B4-BE49-F238E27FC236}">
                    <a16:creationId xmlns:a16="http://schemas.microsoft.com/office/drawing/2014/main" id="{A2E30302-0D38-43C4-8252-2A2FD5D14E7E}"/>
                  </a:ext>
                </a:extLst>
              </p:cNvPr>
              <p:cNvSpPr>
                <a:spLocks noChangeArrowheads="1"/>
              </p:cNvSpPr>
              <p:nvPr/>
            </p:nvSpPr>
            <p:spPr bwMode="auto">
              <a:xfrm>
                <a:off x="3264" y="3538"/>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6</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44" name="Line 727">
                <a:extLst>
                  <a:ext uri="{FF2B5EF4-FFF2-40B4-BE49-F238E27FC236}">
                    <a16:creationId xmlns:a16="http://schemas.microsoft.com/office/drawing/2014/main" id="{BE6EE5C2-11CF-412B-AE52-1EEA0AB763C5}"/>
                  </a:ext>
                </a:extLst>
              </p:cNvPr>
              <p:cNvSpPr>
                <a:spLocks noChangeShapeType="1"/>
              </p:cNvSpPr>
              <p:nvPr/>
            </p:nvSpPr>
            <p:spPr bwMode="auto">
              <a:xfrm flipV="1">
                <a:off x="3636"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5" name="Rectangle 728">
                <a:extLst>
                  <a:ext uri="{FF2B5EF4-FFF2-40B4-BE49-F238E27FC236}">
                    <a16:creationId xmlns:a16="http://schemas.microsoft.com/office/drawing/2014/main" id="{DEFF9BB0-D6A9-419D-A28D-146770EBEA50}"/>
                  </a:ext>
                </a:extLst>
              </p:cNvPr>
              <p:cNvSpPr>
                <a:spLocks noChangeArrowheads="1"/>
              </p:cNvSpPr>
              <p:nvPr/>
            </p:nvSpPr>
            <p:spPr bwMode="auto">
              <a:xfrm>
                <a:off x="3549" y="3538"/>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12</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46" name="Line 729">
                <a:extLst>
                  <a:ext uri="{FF2B5EF4-FFF2-40B4-BE49-F238E27FC236}">
                    <a16:creationId xmlns:a16="http://schemas.microsoft.com/office/drawing/2014/main" id="{44254A94-95A3-4A5A-A5C2-CB616BB19BBE}"/>
                  </a:ext>
                </a:extLst>
              </p:cNvPr>
              <p:cNvSpPr>
                <a:spLocks noChangeShapeType="1"/>
              </p:cNvSpPr>
              <p:nvPr/>
            </p:nvSpPr>
            <p:spPr bwMode="auto">
              <a:xfrm flipV="1">
                <a:off x="3956"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7" name="Rectangle 730">
                <a:extLst>
                  <a:ext uri="{FF2B5EF4-FFF2-40B4-BE49-F238E27FC236}">
                    <a16:creationId xmlns:a16="http://schemas.microsoft.com/office/drawing/2014/main" id="{3DC4EC22-7063-4D4C-8461-7A5B7290BD16}"/>
                  </a:ext>
                </a:extLst>
              </p:cNvPr>
              <p:cNvSpPr>
                <a:spLocks noChangeArrowheads="1"/>
              </p:cNvSpPr>
              <p:nvPr/>
            </p:nvSpPr>
            <p:spPr bwMode="auto">
              <a:xfrm>
                <a:off x="3869" y="3538"/>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18</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48" name="Line 731">
                <a:extLst>
                  <a:ext uri="{FF2B5EF4-FFF2-40B4-BE49-F238E27FC236}">
                    <a16:creationId xmlns:a16="http://schemas.microsoft.com/office/drawing/2014/main" id="{E0C9B3F2-7259-4B4F-A86F-EAEC90BBDD62}"/>
                  </a:ext>
                </a:extLst>
              </p:cNvPr>
              <p:cNvSpPr>
                <a:spLocks noChangeShapeType="1"/>
              </p:cNvSpPr>
              <p:nvPr/>
            </p:nvSpPr>
            <p:spPr bwMode="auto">
              <a:xfrm flipV="1">
                <a:off x="4271"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9" name="Rectangle 732">
                <a:extLst>
                  <a:ext uri="{FF2B5EF4-FFF2-40B4-BE49-F238E27FC236}">
                    <a16:creationId xmlns:a16="http://schemas.microsoft.com/office/drawing/2014/main" id="{7E2EDC50-34F3-4434-8C93-DEEC383A0788}"/>
                  </a:ext>
                </a:extLst>
              </p:cNvPr>
              <p:cNvSpPr>
                <a:spLocks noChangeArrowheads="1"/>
              </p:cNvSpPr>
              <p:nvPr/>
            </p:nvSpPr>
            <p:spPr bwMode="auto">
              <a:xfrm>
                <a:off x="4189" y="3538"/>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24</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50" name="Freeform 733">
                <a:extLst>
                  <a:ext uri="{FF2B5EF4-FFF2-40B4-BE49-F238E27FC236}">
                    <a16:creationId xmlns:a16="http://schemas.microsoft.com/office/drawing/2014/main" id="{7E6E0959-41A0-47EA-B280-A02471BC54D9}"/>
                  </a:ext>
                </a:extLst>
              </p:cNvPr>
              <p:cNvSpPr>
                <a:spLocks/>
              </p:cNvSpPr>
              <p:nvPr/>
            </p:nvSpPr>
            <p:spPr bwMode="auto">
              <a:xfrm>
                <a:off x="3049" y="2684"/>
                <a:ext cx="1222" cy="851"/>
              </a:xfrm>
              <a:custGeom>
                <a:avLst/>
                <a:gdLst>
                  <a:gd name="T0" fmla="*/ 0 w 1222"/>
                  <a:gd name="T1" fmla="*/ 0 h 851"/>
                  <a:gd name="T2" fmla="*/ 0 w 1222"/>
                  <a:gd name="T3" fmla="*/ 851 h 851"/>
                  <a:gd name="T4" fmla="*/ 1222 w 1222"/>
                  <a:gd name="T5" fmla="*/ 851 h 851"/>
                </a:gdLst>
                <a:ahLst/>
                <a:cxnLst>
                  <a:cxn ang="0">
                    <a:pos x="T0" y="T1"/>
                  </a:cxn>
                  <a:cxn ang="0">
                    <a:pos x="T2" y="T3"/>
                  </a:cxn>
                  <a:cxn ang="0">
                    <a:pos x="T4" y="T5"/>
                  </a:cxn>
                </a:cxnLst>
                <a:rect l="0" t="0" r="r" b="b"/>
                <a:pathLst>
                  <a:path w="1222" h="851">
                    <a:moveTo>
                      <a:pt x="0" y="0"/>
                    </a:moveTo>
                    <a:lnTo>
                      <a:pt x="0" y="851"/>
                    </a:lnTo>
                    <a:lnTo>
                      <a:pt x="1222" y="851"/>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1" name="Rectangle 734">
                <a:extLst>
                  <a:ext uri="{FF2B5EF4-FFF2-40B4-BE49-F238E27FC236}">
                    <a16:creationId xmlns:a16="http://schemas.microsoft.com/office/drawing/2014/main" id="{36B75675-8914-431A-BB3B-762F8B56083C}"/>
                  </a:ext>
                </a:extLst>
              </p:cNvPr>
              <p:cNvSpPr>
                <a:spLocks noChangeArrowheads="1"/>
              </p:cNvSpPr>
              <p:nvPr/>
            </p:nvSpPr>
            <p:spPr bwMode="auto">
              <a:xfrm rot="16200000">
                <a:off x="2380" y="2965"/>
                <a:ext cx="60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FF2F2F"/>
                    </a:solidFill>
                    <a:effectLst/>
                    <a:latin typeface="Calibri" panose="020F0502020204030204" pitchFamily="34" charset="0"/>
                  </a:rPr>
                  <a:t>kAborts/s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52" name="Rectangle 735">
                <a:extLst>
                  <a:ext uri="{FF2B5EF4-FFF2-40B4-BE49-F238E27FC236}">
                    <a16:creationId xmlns:a16="http://schemas.microsoft.com/office/drawing/2014/main" id="{9E5FAF21-D176-4B71-B1C9-1A15FC18F0EE}"/>
                  </a:ext>
                </a:extLst>
              </p:cNvPr>
              <p:cNvSpPr>
                <a:spLocks noChangeArrowheads="1"/>
              </p:cNvSpPr>
              <p:nvPr/>
            </p:nvSpPr>
            <p:spPr bwMode="auto">
              <a:xfrm>
                <a:off x="3444" y="3738"/>
                <a:ext cx="51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Threads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53" name="Freeform 736">
                <a:extLst>
                  <a:ext uri="{FF2B5EF4-FFF2-40B4-BE49-F238E27FC236}">
                    <a16:creationId xmlns:a16="http://schemas.microsoft.com/office/drawing/2014/main" id="{8EB30AD6-2174-44D0-92A7-35DA45B77EA0}"/>
                  </a:ext>
                </a:extLst>
              </p:cNvPr>
              <p:cNvSpPr>
                <a:spLocks/>
              </p:cNvSpPr>
              <p:nvPr/>
            </p:nvSpPr>
            <p:spPr bwMode="auto">
              <a:xfrm>
                <a:off x="3049" y="3267"/>
                <a:ext cx="1222" cy="268"/>
              </a:xfrm>
              <a:custGeom>
                <a:avLst/>
                <a:gdLst>
                  <a:gd name="T0" fmla="*/ 0 w 1222"/>
                  <a:gd name="T1" fmla="*/ 268 h 268"/>
                  <a:gd name="T2" fmla="*/ 267 w 1222"/>
                  <a:gd name="T3" fmla="*/ 128 h 268"/>
                  <a:gd name="T4" fmla="*/ 587 w 1222"/>
                  <a:gd name="T5" fmla="*/ 30 h 268"/>
                  <a:gd name="T6" fmla="*/ 907 w 1222"/>
                  <a:gd name="T7" fmla="*/ 0 h 268"/>
                  <a:gd name="T8" fmla="*/ 1170 w 1222"/>
                  <a:gd name="T9" fmla="*/ 23 h 268"/>
                  <a:gd name="T10" fmla="*/ 1222 w 1222"/>
                  <a:gd name="T11" fmla="*/ 38 h 268"/>
                </a:gdLst>
                <a:ahLst/>
                <a:cxnLst>
                  <a:cxn ang="0">
                    <a:pos x="T0" y="T1"/>
                  </a:cxn>
                  <a:cxn ang="0">
                    <a:pos x="T2" y="T3"/>
                  </a:cxn>
                  <a:cxn ang="0">
                    <a:pos x="T4" y="T5"/>
                  </a:cxn>
                  <a:cxn ang="0">
                    <a:pos x="T6" y="T7"/>
                  </a:cxn>
                  <a:cxn ang="0">
                    <a:pos x="T8" y="T9"/>
                  </a:cxn>
                  <a:cxn ang="0">
                    <a:pos x="T10" y="T11"/>
                  </a:cxn>
                </a:cxnLst>
                <a:rect l="0" t="0" r="r" b="b"/>
                <a:pathLst>
                  <a:path w="1222" h="268">
                    <a:moveTo>
                      <a:pt x="0" y="268"/>
                    </a:moveTo>
                    <a:lnTo>
                      <a:pt x="267" y="128"/>
                    </a:lnTo>
                    <a:lnTo>
                      <a:pt x="587" y="30"/>
                    </a:lnTo>
                    <a:lnTo>
                      <a:pt x="907" y="0"/>
                    </a:lnTo>
                    <a:lnTo>
                      <a:pt x="1170" y="23"/>
                    </a:lnTo>
                    <a:lnTo>
                      <a:pt x="1222" y="38"/>
                    </a:lnTo>
                  </a:path>
                </a:pathLst>
              </a:custGeom>
              <a:noFill/>
              <a:ln w="17463" cap="flat">
                <a:solidFill>
                  <a:srgbClr val="2673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4" name="Line 737">
                <a:extLst>
                  <a:ext uri="{FF2B5EF4-FFF2-40B4-BE49-F238E27FC236}">
                    <a16:creationId xmlns:a16="http://schemas.microsoft.com/office/drawing/2014/main" id="{F9715920-7CB8-468A-B155-130556D2CC5B}"/>
                  </a:ext>
                </a:extLst>
              </p:cNvPr>
              <p:cNvSpPr>
                <a:spLocks noChangeShapeType="1"/>
              </p:cNvSpPr>
              <p:nvPr/>
            </p:nvSpPr>
            <p:spPr bwMode="auto">
              <a:xfrm flipV="1">
                <a:off x="3049" y="3504"/>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5" name="Line 738">
                <a:extLst>
                  <a:ext uri="{FF2B5EF4-FFF2-40B4-BE49-F238E27FC236}">
                    <a16:creationId xmlns:a16="http://schemas.microsoft.com/office/drawing/2014/main" id="{E758FB72-C346-41D3-A230-4D868EC45EFE}"/>
                  </a:ext>
                </a:extLst>
              </p:cNvPr>
              <p:cNvSpPr>
                <a:spLocks noChangeShapeType="1"/>
              </p:cNvSpPr>
              <p:nvPr/>
            </p:nvSpPr>
            <p:spPr bwMode="auto">
              <a:xfrm>
                <a:off x="3019" y="3535"/>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6" name="Line 739">
                <a:extLst>
                  <a:ext uri="{FF2B5EF4-FFF2-40B4-BE49-F238E27FC236}">
                    <a16:creationId xmlns:a16="http://schemas.microsoft.com/office/drawing/2014/main" id="{323F1DF5-99D4-4019-8067-64AF19F8A95A}"/>
                  </a:ext>
                </a:extLst>
              </p:cNvPr>
              <p:cNvSpPr>
                <a:spLocks noChangeShapeType="1"/>
              </p:cNvSpPr>
              <p:nvPr/>
            </p:nvSpPr>
            <p:spPr bwMode="auto">
              <a:xfrm flipV="1">
                <a:off x="3316" y="3361"/>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7" name="Line 740">
                <a:extLst>
                  <a:ext uri="{FF2B5EF4-FFF2-40B4-BE49-F238E27FC236}">
                    <a16:creationId xmlns:a16="http://schemas.microsoft.com/office/drawing/2014/main" id="{A5FB6B62-3512-4F55-9B9E-A9606F69BED2}"/>
                  </a:ext>
                </a:extLst>
              </p:cNvPr>
              <p:cNvSpPr>
                <a:spLocks noChangeShapeType="1"/>
              </p:cNvSpPr>
              <p:nvPr/>
            </p:nvSpPr>
            <p:spPr bwMode="auto">
              <a:xfrm>
                <a:off x="3282" y="3395"/>
                <a:ext cx="68"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8" name="Line 741">
                <a:extLst>
                  <a:ext uri="{FF2B5EF4-FFF2-40B4-BE49-F238E27FC236}">
                    <a16:creationId xmlns:a16="http://schemas.microsoft.com/office/drawing/2014/main" id="{DB85487D-387E-4395-B2BD-6C881CC3FA2D}"/>
                  </a:ext>
                </a:extLst>
              </p:cNvPr>
              <p:cNvSpPr>
                <a:spLocks noChangeShapeType="1"/>
              </p:cNvSpPr>
              <p:nvPr/>
            </p:nvSpPr>
            <p:spPr bwMode="auto">
              <a:xfrm flipV="1">
                <a:off x="3636" y="3263"/>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9" name="Line 742">
                <a:extLst>
                  <a:ext uri="{FF2B5EF4-FFF2-40B4-BE49-F238E27FC236}">
                    <a16:creationId xmlns:a16="http://schemas.microsoft.com/office/drawing/2014/main" id="{B2069A82-698C-4E1F-9C97-7815E01151A9}"/>
                  </a:ext>
                </a:extLst>
              </p:cNvPr>
              <p:cNvSpPr>
                <a:spLocks noChangeShapeType="1"/>
              </p:cNvSpPr>
              <p:nvPr/>
            </p:nvSpPr>
            <p:spPr bwMode="auto">
              <a:xfrm>
                <a:off x="3602" y="3297"/>
                <a:ext cx="68"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0" name="Line 743">
                <a:extLst>
                  <a:ext uri="{FF2B5EF4-FFF2-40B4-BE49-F238E27FC236}">
                    <a16:creationId xmlns:a16="http://schemas.microsoft.com/office/drawing/2014/main" id="{94172E31-8806-4D77-9B9A-C5504FB24492}"/>
                  </a:ext>
                </a:extLst>
              </p:cNvPr>
              <p:cNvSpPr>
                <a:spLocks noChangeShapeType="1"/>
              </p:cNvSpPr>
              <p:nvPr/>
            </p:nvSpPr>
            <p:spPr bwMode="auto">
              <a:xfrm flipV="1">
                <a:off x="3956" y="3233"/>
                <a:ext cx="0" cy="68"/>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1" name="Line 744">
                <a:extLst>
                  <a:ext uri="{FF2B5EF4-FFF2-40B4-BE49-F238E27FC236}">
                    <a16:creationId xmlns:a16="http://schemas.microsoft.com/office/drawing/2014/main" id="{A5BAE5C0-72D1-475B-825A-0B86D92786F1}"/>
                  </a:ext>
                </a:extLst>
              </p:cNvPr>
              <p:cNvSpPr>
                <a:spLocks noChangeShapeType="1"/>
              </p:cNvSpPr>
              <p:nvPr/>
            </p:nvSpPr>
            <p:spPr bwMode="auto">
              <a:xfrm>
                <a:off x="3922" y="3267"/>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2" name="Line 745">
                <a:extLst>
                  <a:ext uri="{FF2B5EF4-FFF2-40B4-BE49-F238E27FC236}">
                    <a16:creationId xmlns:a16="http://schemas.microsoft.com/office/drawing/2014/main" id="{AE8F852D-CD72-46A6-84CE-642D4BB72AFF}"/>
                  </a:ext>
                </a:extLst>
              </p:cNvPr>
              <p:cNvSpPr>
                <a:spLocks noChangeShapeType="1"/>
              </p:cNvSpPr>
              <p:nvPr/>
            </p:nvSpPr>
            <p:spPr bwMode="auto">
              <a:xfrm flipV="1">
                <a:off x="4219" y="3256"/>
                <a:ext cx="0" cy="68"/>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3" name="Line 746">
                <a:extLst>
                  <a:ext uri="{FF2B5EF4-FFF2-40B4-BE49-F238E27FC236}">
                    <a16:creationId xmlns:a16="http://schemas.microsoft.com/office/drawing/2014/main" id="{87985A0C-D918-410E-9836-50661306098E}"/>
                  </a:ext>
                </a:extLst>
              </p:cNvPr>
              <p:cNvSpPr>
                <a:spLocks noChangeShapeType="1"/>
              </p:cNvSpPr>
              <p:nvPr/>
            </p:nvSpPr>
            <p:spPr bwMode="auto">
              <a:xfrm>
                <a:off x="4185" y="3290"/>
                <a:ext cx="68"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4" name="Line 747">
                <a:extLst>
                  <a:ext uri="{FF2B5EF4-FFF2-40B4-BE49-F238E27FC236}">
                    <a16:creationId xmlns:a16="http://schemas.microsoft.com/office/drawing/2014/main" id="{FCD6515E-1B8A-4C8B-9857-27332AD3EB00}"/>
                  </a:ext>
                </a:extLst>
              </p:cNvPr>
              <p:cNvSpPr>
                <a:spLocks noChangeShapeType="1"/>
              </p:cNvSpPr>
              <p:nvPr/>
            </p:nvSpPr>
            <p:spPr bwMode="auto">
              <a:xfrm flipV="1">
                <a:off x="4271" y="3271"/>
                <a:ext cx="0" cy="68"/>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5" name="Line 748">
                <a:extLst>
                  <a:ext uri="{FF2B5EF4-FFF2-40B4-BE49-F238E27FC236}">
                    <a16:creationId xmlns:a16="http://schemas.microsoft.com/office/drawing/2014/main" id="{87C7FE4B-EC48-49E7-A922-3C34A70B2CF5}"/>
                  </a:ext>
                </a:extLst>
              </p:cNvPr>
              <p:cNvSpPr>
                <a:spLocks noChangeShapeType="1"/>
              </p:cNvSpPr>
              <p:nvPr/>
            </p:nvSpPr>
            <p:spPr bwMode="auto">
              <a:xfrm>
                <a:off x="4241" y="3305"/>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6" name="Freeform 749">
                <a:extLst>
                  <a:ext uri="{FF2B5EF4-FFF2-40B4-BE49-F238E27FC236}">
                    <a16:creationId xmlns:a16="http://schemas.microsoft.com/office/drawing/2014/main" id="{AA1677E4-2ADF-4B1D-BF66-FD53AD12CA2C}"/>
                  </a:ext>
                </a:extLst>
              </p:cNvPr>
              <p:cNvSpPr>
                <a:spLocks/>
              </p:cNvSpPr>
              <p:nvPr/>
            </p:nvSpPr>
            <p:spPr bwMode="auto">
              <a:xfrm>
                <a:off x="3049" y="2849"/>
                <a:ext cx="1222" cy="686"/>
              </a:xfrm>
              <a:custGeom>
                <a:avLst/>
                <a:gdLst>
                  <a:gd name="T0" fmla="*/ 0 w 1222"/>
                  <a:gd name="T1" fmla="*/ 686 h 686"/>
                  <a:gd name="T2" fmla="*/ 267 w 1222"/>
                  <a:gd name="T3" fmla="*/ 121 h 686"/>
                  <a:gd name="T4" fmla="*/ 587 w 1222"/>
                  <a:gd name="T5" fmla="*/ 0 h 686"/>
                  <a:gd name="T6" fmla="*/ 907 w 1222"/>
                  <a:gd name="T7" fmla="*/ 189 h 686"/>
                  <a:gd name="T8" fmla="*/ 1170 w 1222"/>
                  <a:gd name="T9" fmla="*/ 302 h 686"/>
                  <a:gd name="T10" fmla="*/ 1222 w 1222"/>
                  <a:gd name="T11" fmla="*/ 313 h 686"/>
                </a:gdLst>
                <a:ahLst/>
                <a:cxnLst>
                  <a:cxn ang="0">
                    <a:pos x="T0" y="T1"/>
                  </a:cxn>
                  <a:cxn ang="0">
                    <a:pos x="T2" y="T3"/>
                  </a:cxn>
                  <a:cxn ang="0">
                    <a:pos x="T4" y="T5"/>
                  </a:cxn>
                  <a:cxn ang="0">
                    <a:pos x="T6" y="T7"/>
                  </a:cxn>
                  <a:cxn ang="0">
                    <a:pos x="T8" y="T9"/>
                  </a:cxn>
                  <a:cxn ang="0">
                    <a:pos x="T10" y="T11"/>
                  </a:cxn>
                </a:cxnLst>
                <a:rect l="0" t="0" r="r" b="b"/>
                <a:pathLst>
                  <a:path w="1222" h="686">
                    <a:moveTo>
                      <a:pt x="0" y="686"/>
                    </a:moveTo>
                    <a:lnTo>
                      <a:pt x="267" y="121"/>
                    </a:lnTo>
                    <a:lnTo>
                      <a:pt x="587" y="0"/>
                    </a:lnTo>
                    <a:lnTo>
                      <a:pt x="907" y="189"/>
                    </a:lnTo>
                    <a:lnTo>
                      <a:pt x="1170" y="302"/>
                    </a:lnTo>
                    <a:lnTo>
                      <a:pt x="1222" y="313"/>
                    </a:lnTo>
                  </a:path>
                </a:pathLst>
              </a:custGeom>
              <a:noFill/>
              <a:ln w="17463" cap="flat">
                <a:solidFill>
                  <a:srgbClr val="AB1A3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7" name="Line 750">
                <a:extLst>
                  <a:ext uri="{FF2B5EF4-FFF2-40B4-BE49-F238E27FC236}">
                    <a16:creationId xmlns:a16="http://schemas.microsoft.com/office/drawing/2014/main" id="{CC544CB7-8410-462A-8672-2A900CCE7BB3}"/>
                  </a:ext>
                </a:extLst>
              </p:cNvPr>
              <p:cNvSpPr>
                <a:spLocks noChangeShapeType="1"/>
              </p:cNvSpPr>
              <p:nvPr/>
            </p:nvSpPr>
            <p:spPr bwMode="auto">
              <a:xfrm>
                <a:off x="3019" y="3504"/>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8" name="Line 751">
                <a:extLst>
                  <a:ext uri="{FF2B5EF4-FFF2-40B4-BE49-F238E27FC236}">
                    <a16:creationId xmlns:a16="http://schemas.microsoft.com/office/drawing/2014/main" id="{74E80357-E2C4-4FD6-8344-D7AD595851D1}"/>
                  </a:ext>
                </a:extLst>
              </p:cNvPr>
              <p:cNvSpPr>
                <a:spLocks noChangeShapeType="1"/>
              </p:cNvSpPr>
              <p:nvPr/>
            </p:nvSpPr>
            <p:spPr bwMode="auto">
              <a:xfrm flipV="1">
                <a:off x="3019" y="3504"/>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9" name="Line 752">
                <a:extLst>
                  <a:ext uri="{FF2B5EF4-FFF2-40B4-BE49-F238E27FC236}">
                    <a16:creationId xmlns:a16="http://schemas.microsoft.com/office/drawing/2014/main" id="{D6ED8423-3BF3-4954-A28E-0407BF717A7E}"/>
                  </a:ext>
                </a:extLst>
              </p:cNvPr>
              <p:cNvSpPr>
                <a:spLocks noChangeShapeType="1"/>
              </p:cNvSpPr>
              <p:nvPr/>
            </p:nvSpPr>
            <p:spPr bwMode="auto">
              <a:xfrm>
                <a:off x="3282" y="2936"/>
                <a:ext cx="68"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0" name="Line 753">
                <a:extLst>
                  <a:ext uri="{FF2B5EF4-FFF2-40B4-BE49-F238E27FC236}">
                    <a16:creationId xmlns:a16="http://schemas.microsoft.com/office/drawing/2014/main" id="{13D908DC-8F31-41AE-ABE4-EE049FF11225}"/>
                  </a:ext>
                </a:extLst>
              </p:cNvPr>
              <p:cNvSpPr>
                <a:spLocks noChangeShapeType="1"/>
              </p:cNvSpPr>
              <p:nvPr/>
            </p:nvSpPr>
            <p:spPr bwMode="auto">
              <a:xfrm flipV="1">
                <a:off x="3282" y="2936"/>
                <a:ext cx="68"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1" name="Line 754">
                <a:extLst>
                  <a:ext uri="{FF2B5EF4-FFF2-40B4-BE49-F238E27FC236}">
                    <a16:creationId xmlns:a16="http://schemas.microsoft.com/office/drawing/2014/main" id="{F7EB0700-08DE-4F35-A825-90E2DAF02BAF}"/>
                  </a:ext>
                </a:extLst>
              </p:cNvPr>
              <p:cNvSpPr>
                <a:spLocks noChangeShapeType="1"/>
              </p:cNvSpPr>
              <p:nvPr/>
            </p:nvSpPr>
            <p:spPr bwMode="auto">
              <a:xfrm>
                <a:off x="3602" y="2815"/>
                <a:ext cx="68"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2" name="Line 755">
                <a:extLst>
                  <a:ext uri="{FF2B5EF4-FFF2-40B4-BE49-F238E27FC236}">
                    <a16:creationId xmlns:a16="http://schemas.microsoft.com/office/drawing/2014/main" id="{3823A3E5-309B-49B2-8F6E-2D33201831F7}"/>
                  </a:ext>
                </a:extLst>
              </p:cNvPr>
              <p:cNvSpPr>
                <a:spLocks noChangeShapeType="1"/>
              </p:cNvSpPr>
              <p:nvPr/>
            </p:nvSpPr>
            <p:spPr bwMode="auto">
              <a:xfrm flipV="1">
                <a:off x="3602" y="2815"/>
                <a:ext cx="68"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3" name="Line 756">
                <a:extLst>
                  <a:ext uri="{FF2B5EF4-FFF2-40B4-BE49-F238E27FC236}">
                    <a16:creationId xmlns:a16="http://schemas.microsoft.com/office/drawing/2014/main" id="{16A79266-7697-4FFD-A191-DFB2F284DB5C}"/>
                  </a:ext>
                </a:extLst>
              </p:cNvPr>
              <p:cNvSpPr>
                <a:spLocks noChangeShapeType="1"/>
              </p:cNvSpPr>
              <p:nvPr/>
            </p:nvSpPr>
            <p:spPr bwMode="auto">
              <a:xfrm>
                <a:off x="3922" y="3007"/>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4" name="Line 757">
                <a:extLst>
                  <a:ext uri="{FF2B5EF4-FFF2-40B4-BE49-F238E27FC236}">
                    <a16:creationId xmlns:a16="http://schemas.microsoft.com/office/drawing/2014/main" id="{C808C7AD-857B-4573-A00B-FE502B9B2902}"/>
                  </a:ext>
                </a:extLst>
              </p:cNvPr>
              <p:cNvSpPr>
                <a:spLocks noChangeShapeType="1"/>
              </p:cNvSpPr>
              <p:nvPr/>
            </p:nvSpPr>
            <p:spPr bwMode="auto">
              <a:xfrm flipV="1">
                <a:off x="3922" y="3007"/>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5" name="Line 758">
                <a:extLst>
                  <a:ext uri="{FF2B5EF4-FFF2-40B4-BE49-F238E27FC236}">
                    <a16:creationId xmlns:a16="http://schemas.microsoft.com/office/drawing/2014/main" id="{94B9D6E3-E926-42C0-BEF3-9E4DD09B68FD}"/>
                  </a:ext>
                </a:extLst>
              </p:cNvPr>
              <p:cNvSpPr>
                <a:spLocks noChangeShapeType="1"/>
              </p:cNvSpPr>
              <p:nvPr/>
            </p:nvSpPr>
            <p:spPr bwMode="auto">
              <a:xfrm>
                <a:off x="4185" y="3117"/>
                <a:ext cx="68" cy="67"/>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6" name="Line 759">
                <a:extLst>
                  <a:ext uri="{FF2B5EF4-FFF2-40B4-BE49-F238E27FC236}">
                    <a16:creationId xmlns:a16="http://schemas.microsoft.com/office/drawing/2014/main" id="{0738F861-64A1-4975-93A8-5ED70F455426}"/>
                  </a:ext>
                </a:extLst>
              </p:cNvPr>
              <p:cNvSpPr>
                <a:spLocks noChangeShapeType="1"/>
              </p:cNvSpPr>
              <p:nvPr/>
            </p:nvSpPr>
            <p:spPr bwMode="auto">
              <a:xfrm flipV="1">
                <a:off x="4185" y="3117"/>
                <a:ext cx="68" cy="67"/>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7" name="Line 760">
                <a:extLst>
                  <a:ext uri="{FF2B5EF4-FFF2-40B4-BE49-F238E27FC236}">
                    <a16:creationId xmlns:a16="http://schemas.microsoft.com/office/drawing/2014/main" id="{AEA27F48-9D43-404A-9187-FAD7F2E67A2A}"/>
                  </a:ext>
                </a:extLst>
              </p:cNvPr>
              <p:cNvSpPr>
                <a:spLocks noChangeShapeType="1"/>
              </p:cNvSpPr>
              <p:nvPr/>
            </p:nvSpPr>
            <p:spPr bwMode="auto">
              <a:xfrm>
                <a:off x="4241" y="3128"/>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8" name="Line 761">
                <a:extLst>
                  <a:ext uri="{FF2B5EF4-FFF2-40B4-BE49-F238E27FC236}">
                    <a16:creationId xmlns:a16="http://schemas.microsoft.com/office/drawing/2014/main" id="{68FFBCAF-1883-4C5C-8BAC-3A5E722FBA87}"/>
                  </a:ext>
                </a:extLst>
              </p:cNvPr>
              <p:cNvSpPr>
                <a:spLocks noChangeShapeType="1"/>
              </p:cNvSpPr>
              <p:nvPr/>
            </p:nvSpPr>
            <p:spPr bwMode="auto">
              <a:xfrm flipV="1">
                <a:off x="4241" y="3128"/>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9" name="Freeform 762">
                <a:extLst>
                  <a:ext uri="{FF2B5EF4-FFF2-40B4-BE49-F238E27FC236}">
                    <a16:creationId xmlns:a16="http://schemas.microsoft.com/office/drawing/2014/main" id="{8181F119-3D77-4328-A337-4F3BD3C23682}"/>
                  </a:ext>
                </a:extLst>
              </p:cNvPr>
              <p:cNvSpPr>
                <a:spLocks/>
              </p:cNvSpPr>
              <p:nvPr/>
            </p:nvSpPr>
            <p:spPr bwMode="auto">
              <a:xfrm>
                <a:off x="3049" y="3482"/>
                <a:ext cx="1222" cy="53"/>
              </a:xfrm>
              <a:custGeom>
                <a:avLst/>
                <a:gdLst>
                  <a:gd name="T0" fmla="*/ 0 w 1222"/>
                  <a:gd name="T1" fmla="*/ 53 h 53"/>
                  <a:gd name="T2" fmla="*/ 267 w 1222"/>
                  <a:gd name="T3" fmla="*/ 0 h 53"/>
                  <a:gd name="T4" fmla="*/ 587 w 1222"/>
                  <a:gd name="T5" fmla="*/ 7 h 53"/>
                  <a:gd name="T6" fmla="*/ 907 w 1222"/>
                  <a:gd name="T7" fmla="*/ 4 h 53"/>
                  <a:gd name="T8" fmla="*/ 1170 w 1222"/>
                  <a:gd name="T9" fmla="*/ 4 h 53"/>
                  <a:gd name="T10" fmla="*/ 1222 w 1222"/>
                  <a:gd name="T11" fmla="*/ 7 h 53"/>
                </a:gdLst>
                <a:ahLst/>
                <a:cxnLst>
                  <a:cxn ang="0">
                    <a:pos x="T0" y="T1"/>
                  </a:cxn>
                  <a:cxn ang="0">
                    <a:pos x="T2" y="T3"/>
                  </a:cxn>
                  <a:cxn ang="0">
                    <a:pos x="T4" y="T5"/>
                  </a:cxn>
                  <a:cxn ang="0">
                    <a:pos x="T6" y="T7"/>
                  </a:cxn>
                  <a:cxn ang="0">
                    <a:pos x="T8" y="T9"/>
                  </a:cxn>
                  <a:cxn ang="0">
                    <a:pos x="T10" y="T11"/>
                  </a:cxn>
                </a:cxnLst>
                <a:rect l="0" t="0" r="r" b="b"/>
                <a:pathLst>
                  <a:path w="1222" h="53">
                    <a:moveTo>
                      <a:pt x="0" y="53"/>
                    </a:moveTo>
                    <a:lnTo>
                      <a:pt x="267" y="0"/>
                    </a:lnTo>
                    <a:lnTo>
                      <a:pt x="587" y="7"/>
                    </a:lnTo>
                    <a:lnTo>
                      <a:pt x="907" y="4"/>
                    </a:lnTo>
                    <a:lnTo>
                      <a:pt x="1170" y="4"/>
                    </a:lnTo>
                    <a:lnTo>
                      <a:pt x="1222" y="7"/>
                    </a:lnTo>
                  </a:path>
                </a:pathLst>
              </a:cu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0" name="Rectangle 763">
                <a:extLst>
                  <a:ext uri="{FF2B5EF4-FFF2-40B4-BE49-F238E27FC236}">
                    <a16:creationId xmlns:a16="http://schemas.microsoft.com/office/drawing/2014/main" id="{017A1B30-834C-4476-8D65-BAB0A8365DF8}"/>
                  </a:ext>
                </a:extLst>
              </p:cNvPr>
              <p:cNvSpPr>
                <a:spLocks noChangeArrowheads="1"/>
              </p:cNvSpPr>
              <p:nvPr/>
            </p:nvSpPr>
            <p:spPr bwMode="auto">
              <a:xfrm>
                <a:off x="3019" y="3504"/>
                <a:ext cx="64"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1" name="Line 764">
                <a:extLst>
                  <a:ext uri="{FF2B5EF4-FFF2-40B4-BE49-F238E27FC236}">
                    <a16:creationId xmlns:a16="http://schemas.microsoft.com/office/drawing/2014/main" id="{52C598A3-7BAC-4D18-B3E1-7DE5AF7123EC}"/>
                  </a:ext>
                </a:extLst>
              </p:cNvPr>
              <p:cNvSpPr>
                <a:spLocks noChangeShapeType="1"/>
              </p:cNvSpPr>
              <p:nvPr/>
            </p:nvSpPr>
            <p:spPr bwMode="auto">
              <a:xfrm>
                <a:off x="3049" y="3535"/>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2" name="Rectangle 765">
                <a:extLst>
                  <a:ext uri="{FF2B5EF4-FFF2-40B4-BE49-F238E27FC236}">
                    <a16:creationId xmlns:a16="http://schemas.microsoft.com/office/drawing/2014/main" id="{7D972D2E-8B73-4676-8F3C-41D987FE582E}"/>
                  </a:ext>
                </a:extLst>
              </p:cNvPr>
              <p:cNvSpPr>
                <a:spLocks noChangeArrowheads="1"/>
              </p:cNvSpPr>
              <p:nvPr/>
            </p:nvSpPr>
            <p:spPr bwMode="auto">
              <a:xfrm>
                <a:off x="3282" y="3448"/>
                <a:ext cx="68"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3" name="Line 766">
                <a:extLst>
                  <a:ext uri="{FF2B5EF4-FFF2-40B4-BE49-F238E27FC236}">
                    <a16:creationId xmlns:a16="http://schemas.microsoft.com/office/drawing/2014/main" id="{2D587F2A-E6E6-4AB9-9C6F-DE471BE87A7B}"/>
                  </a:ext>
                </a:extLst>
              </p:cNvPr>
              <p:cNvSpPr>
                <a:spLocks noChangeShapeType="1"/>
              </p:cNvSpPr>
              <p:nvPr/>
            </p:nvSpPr>
            <p:spPr bwMode="auto">
              <a:xfrm>
                <a:off x="3316" y="3482"/>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4" name="Rectangle 767">
                <a:extLst>
                  <a:ext uri="{FF2B5EF4-FFF2-40B4-BE49-F238E27FC236}">
                    <a16:creationId xmlns:a16="http://schemas.microsoft.com/office/drawing/2014/main" id="{80D066D1-5F51-48D4-8386-31DE85647F2C}"/>
                  </a:ext>
                </a:extLst>
              </p:cNvPr>
              <p:cNvSpPr>
                <a:spLocks noChangeArrowheads="1"/>
              </p:cNvSpPr>
              <p:nvPr/>
            </p:nvSpPr>
            <p:spPr bwMode="auto">
              <a:xfrm>
                <a:off x="3602" y="3456"/>
                <a:ext cx="68"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5" name="Line 768">
                <a:extLst>
                  <a:ext uri="{FF2B5EF4-FFF2-40B4-BE49-F238E27FC236}">
                    <a16:creationId xmlns:a16="http://schemas.microsoft.com/office/drawing/2014/main" id="{E4D7AC85-4220-4640-BDF4-C06DE217021B}"/>
                  </a:ext>
                </a:extLst>
              </p:cNvPr>
              <p:cNvSpPr>
                <a:spLocks noChangeShapeType="1"/>
              </p:cNvSpPr>
              <p:nvPr/>
            </p:nvSpPr>
            <p:spPr bwMode="auto">
              <a:xfrm>
                <a:off x="3636" y="3489"/>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6" name="Rectangle 769">
                <a:extLst>
                  <a:ext uri="{FF2B5EF4-FFF2-40B4-BE49-F238E27FC236}">
                    <a16:creationId xmlns:a16="http://schemas.microsoft.com/office/drawing/2014/main" id="{24AD9EC4-5861-4D3B-B051-A2DC373AEA8E}"/>
                  </a:ext>
                </a:extLst>
              </p:cNvPr>
              <p:cNvSpPr>
                <a:spLocks noChangeArrowheads="1"/>
              </p:cNvSpPr>
              <p:nvPr/>
            </p:nvSpPr>
            <p:spPr bwMode="auto">
              <a:xfrm>
                <a:off x="3922" y="3452"/>
                <a:ext cx="64"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7" name="Line 770">
                <a:extLst>
                  <a:ext uri="{FF2B5EF4-FFF2-40B4-BE49-F238E27FC236}">
                    <a16:creationId xmlns:a16="http://schemas.microsoft.com/office/drawing/2014/main" id="{91117EB8-35E2-4D7A-BEA8-85652E2E5763}"/>
                  </a:ext>
                </a:extLst>
              </p:cNvPr>
              <p:cNvSpPr>
                <a:spLocks noChangeShapeType="1"/>
              </p:cNvSpPr>
              <p:nvPr/>
            </p:nvSpPr>
            <p:spPr bwMode="auto">
              <a:xfrm>
                <a:off x="3956" y="3486"/>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8" name="Rectangle 771">
                <a:extLst>
                  <a:ext uri="{FF2B5EF4-FFF2-40B4-BE49-F238E27FC236}">
                    <a16:creationId xmlns:a16="http://schemas.microsoft.com/office/drawing/2014/main" id="{FC8CD4B2-0F6F-4935-9A1D-FC26D1325DFF}"/>
                  </a:ext>
                </a:extLst>
              </p:cNvPr>
              <p:cNvSpPr>
                <a:spLocks noChangeArrowheads="1"/>
              </p:cNvSpPr>
              <p:nvPr/>
            </p:nvSpPr>
            <p:spPr bwMode="auto">
              <a:xfrm>
                <a:off x="4185" y="3456"/>
                <a:ext cx="68"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9" name="Line 772">
                <a:extLst>
                  <a:ext uri="{FF2B5EF4-FFF2-40B4-BE49-F238E27FC236}">
                    <a16:creationId xmlns:a16="http://schemas.microsoft.com/office/drawing/2014/main" id="{53B373CF-7806-473C-80C9-ABBDE99E5346}"/>
                  </a:ext>
                </a:extLst>
              </p:cNvPr>
              <p:cNvSpPr>
                <a:spLocks noChangeShapeType="1"/>
              </p:cNvSpPr>
              <p:nvPr/>
            </p:nvSpPr>
            <p:spPr bwMode="auto">
              <a:xfrm>
                <a:off x="4219" y="3486"/>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0" name="Rectangle 773">
                <a:extLst>
                  <a:ext uri="{FF2B5EF4-FFF2-40B4-BE49-F238E27FC236}">
                    <a16:creationId xmlns:a16="http://schemas.microsoft.com/office/drawing/2014/main" id="{0449105C-A652-4D74-AD17-C2A7E6195BA3}"/>
                  </a:ext>
                </a:extLst>
              </p:cNvPr>
              <p:cNvSpPr>
                <a:spLocks noChangeArrowheads="1"/>
              </p:cNvSpPr>
              <p:nvPr/>
            </p:nvSpPr>
            <p:spPr bwMode="auto">
              <a:xfrm>
                <a:off x="4241" y="3456"/>
                <a:ext cx="64"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1" name="Line 774">
                <a:extLst>
                  <a:ext uri="{FF2B5EF4-FFF2-40B4-BE49-F238E27FC236}">
                    <a16:creationId xmlns:a16="http://schemas.microsoft.com/office/drawing/2014/main" id="{09A2BE17-FDE8-48E9-ACB0-20804E99E2BE}"/>
                  </a:ext>
                </a:extLst>
              </p:cNvPr>
              <p:cNvSpPr>
                <a:spLocks noChangeShapeType="1"/>
              </p:cNvSpPr>
              <p:nvPr/>
            </p:nvSpPr>
            <p:spPr bwMode="auto">
              <a:xfrm>
                <a:off x="4271" y="3489"/>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2" name="Freeform 775">
                <a:extLst>
                  <a:ext uri="{FF2B5EF4-FFF2-40B4-BE49-F238E27FC236}">
                    <a16:creationId xmlns:a16="http://schemas.microsoft.com/office/drawing/2014/main" id="{701FD6B3-179A-4BD7-8FAB-4BC7FFDECACA}"/>
                  </a:ext>
                </a:extLst>
              </p:cNvPr>
              <p:cNvSpPr>
                <a:spLocks/>
              </p:cNvSpPr>
              <p:nvPr/>
            </p:nvSpPr>
            <p:spPr bwMode="auto">
              <a:xfrm>
                <a:off x="3049" y="3275"/>
                <a:ext cx="1222" cy="260"/>
              </a:xfrm>
              <a:custGeom>
                <a:avLst/>
                <a:gdLst>
                  <a:gd name="T0" fmla="*/ 0 w 1222"/>
                  <a:gd name="T1" fmla="*/ 260 h 260"/>
                  <a:gd name="T2" fmla="*/ 267 w 1222"/>
                  <a:gd name="T3" fmla="*/ 135 h 260"/>
                  <a:gd name="T4" fmla="*/ 587 w 1222"/>
                  <a:gd name="T5" fmla="*/ 49 h 260"/>
                  <a:gd name="T6" fmla="*/ 907 w 1222"/>
                  <a:gd name="T7" fmla="*/ 0 h 260"/>
                  <a:gd name="T8" fmla="*/ 1170 w 1222"/>
                  <a:gd name="T9" fmla="*/ 0 h 260"/>
                  <a:gd name="T10" fmla="*/ 1222 w 1222"/>
                  <a:gd name="T11" fmla="*/ 7 h 260"/>
                </a:gdLst>
                <a:ahLst/>
                <a:cxnLst>
                  <a:cxn ang="0">
                    <a:pos x="T0" y="T1"/>
                  </a:cxn>
                  <a:cxn ang="0">
                    <a:pos x="T2" y="T3"/>
                  </a:cxn>
                  <a:cxn ang="0">
                    <a:pos x="T4" y="T5"/>
                  </a:cxn>
                  <a:cxn ang="0">
                    <a:pos x="T6" y="T7"/>
                  </a:cxn>
                  <a:cxn ang="0">
                    <a:pos x="T8" y="T9"/>
                  </a:cxn>
                  <a:cxn ang="0">
                    <a:pos x="T10" y="T11"/>
                  </a:cxn>
                </a:cxnLst>
                <a:rect l="0" t="0" r="r" b="b"/>
                <a:pathLst>
                  <a:path w="1222" h="260">
                    <a:moveTo>
                      <a:pt x="0" y="260"/>
                    </a:moveTo>
                    <a:lnTo>
                      <a:pt x="267" y="135"/>
                    </a:lnTo>
                    <a:lnTo>
                      <a:pt x="587" y="49"/>
                    </a:lnTo>
                    <a:lnTo>
                      <a:pt x="907" y="0"/>
                    </a:lnTo>
                    <a:lnTo>
                      <a:pt x="1170" y="0"/>
                    </a:lnTo>
                    <a:lnTo>
                      <a:pt x="1222" y="7"/>
                    </a:lnTo>
                  </a:path>
                </a:pathLst>
              </a:custGeom>
              <a:noFill/>
              <a:ln w="17463" cap="flat">
                <a:solidFill>
                  <a:srgbClr val="0089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3" name="Line 776">
                <a:extLst>
                  <a:ext uri="{FF2B5EF4-FFF2-40B4-BE49-F238E27FC236}">
                    <a16:creationId xmlns:a16="http://schemas.microsoft.com/office/drawing/2014/main" id="{861F23F2-B935-4B31-9FE4-71777D4AB5E6}"/>
                  </a:ext>
                </a:extLst>
              </p:cNvPr>
              <p:cNvSpPr>
                <a:spLocks noChangeShapeType="1"/>
              </p:cNvSpPr>
              <p:nvPr/>
            </p:nvSpPr>
            <p:spPr bwMode="auto">
              <a:xfrm flipV="1">
                <a:off x="3049" y="3504"/>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4" name="Line 777">
                <a:extLst>
                  <a:ext uri="{FF2B5EF4-FFF2-40B4-BE49-F238E27FC236}">
                    <a16:creationId xmlns:a16="http://schemas.microsoft.com/office/drawing/2014/main" id="{4E46F019-7790-413F-B9CF-DAC71C7E80C2}"/>
                  </a:ext>
                </a:extLst>
              </p:cNvPr>
              <p:cNvSpPr>
                <a:spLocks noChangeShapeType="1"/>
              </p:cNvSpPr>
              <p:nvPr/>
            </p:nvSpPr>
            <p:spPr bwMode="auto">
              <a:xfrm>
                <a:off x="3019" y="3535"/>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5" name="Line 778">
                <a:extLst>
                  <a:ext uri="{FF2B5EF4-FFF2-40B4-BE49-F238E27FC236}">
                    <a16:creationId xmlns:a16="http://schemas.microsoft.com/office/drawing/2014/main" id="{476D3159-B157-4EF7-A4A1-CF804D13712E}"/>
                  </a:ext>
                </a:extLst>
              </p:cNvPr>
              <p:cNvSpPr>
                <a:spLocks noChangeShapeType="1"/>
              </p:cNvSpPr>
              <p:nvPr/>
            </p:nvSpPr>
            <p:spPr bwMode="auto">
              <a:xfrm>
                <a:off x="3019" y="3504"/>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6" name="Line 779">
                <a:extLst>
                  <a:ext uri="{FF2B5EF4-FFF2-40B4-BE49-F238E27FC236}">
                    <a16:creationId xmlns:a16="http://schemas.microsoft.com/office/drawing/2014/main" id="{143EDBD8-6AA7-4456-AA5B-10F6231E706C}"/>
                  </a:ext>
                </a:extLst>
              </p:cNvPr>
              <p:cNvSpPr>
                <a:spLocks noChangeShapeType="1"/>
              </p:cNvSpPr>
              <p:nvPr/>
            </p:nvSpPr>
            <p:spPr bwMode="auto">
              <a:xfrm flipV="1">
                <a:off x="3019" y="3504"/>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7" name="Line 780">
                <a:extLst>
                  <a:ext uri="{FF2B5EF4-FFF2-40B4-BE49-F238E27FC236}">
                    <a16:creationId xmlns:a16="http://schemas.microsoft.com/office/drawing/2014/main" id="{73E18FB1-AF3D-4C95-A6FD-1240ACF0D6E0}"/>
                  </a:ext>
                </a:extLst>
              </p:cNvPr>
              <p:cNvSpPr>
                <a:spLocks noChangeShapeType="1"/>
              </p:cNvSpPr>
              <p:nvPr/>
            </p:nvSpPr>
            <p:spPr bwMode="auto">
              <a:xfrm flipV="1">
                <a:off x="3316" y="3376"/>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8" name="Line 781">
                <a:extLst>
                  <a:ext uri="{FF2B5EF4-FFF2-40B4-BE49-F238E27FC236}">
                    <a16:creationId xmlns:a16="http://schemas.microsoft.com/office/drawing/2014/main" id="{F741C811-043C-4593-A98D-4986A4D01D43}"/>
                  </a:ext>
                </a:extLst>
              </p:cNvPr>
              <p:cNvSpPr>
                <a:spLocks noChangeShapeType="1"/>
              </p:cNvSpPr>
              <p:nvPr/>
            </p:nvSpPr>
            <p:spPr bwMode="auto">
              <a:xfrm>
                <a:off x="3282" y="3410"/>
                <a:ext cx="68"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9" name="Line 782">
                <a:extLst>
                  <a:ext uri="{FF2B5EF4-FFF2-40B4-BE49-F238E27FC236}">
                    <a16:creationId xmlns:a16="http://schemas.microsoft.com/office/drawing/2014/main" id="{61F9C0A8-1567-4928-9451-110E9E20A47F}"/>
                  </a:ext>
                </a:extLst>
              </p:cNvPr>
              <p:cNvSpPr>
                <a:spLocks noChangeShapeType="1"/>
              </p:cNvSpPr>
              <p:nvPr/>
            </p:nvSpPr>
            <p:spPr bwMode="auto">
              <a:xfrm>
                <a:off x="3282" y="3376"/>
                <a:ext cx="68"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0" name="Line 783">
                <a:extLst>
                  <a:ext uri="{FF2B5EF4-FFF2-40B4-BE49-F238E27FC236}">
                    <a16:creationId xmlns:a16="http://schemas.microsoft.com/office/drawing/2014/main" id="{FDEEDC75-D3E1-41B8-9B4B-5246371FAC3F}"/>
                  </a:ext>
                </a:extLst>
              </p:cNvPr>
              <p:cNvSpPr>
                <a:spLocks noChangeShapeType="1"/>
              </p:cNvSpPr>
              <p:nvPr/>
            </p:nvSpPr>
            <p:spPr bwMode="auto">
              <a:xfrm flipV="1">
                <a:off x="3282" y="3376"/>
                <a:ext cx="68"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1" name="Line 784">
                <a:extLst>
                  <a:ext uri="{FF2B5EF4-FFF2-40B4-BE49-F238E27FC236}">
                    <a16:creationId xmlns:a16="http://schemas.microsoft.com/office/drawing/2014/main" id="{7EFB0B9F-516B-47A2-89D1-3E8BD5F25D6A}"/>
                  </a:ext>
                </a:extLst>
              </p:cNvPr>
              <p:cNvSpPr>
                <a:spLocks noChangeShapeType="1"/>
              </p:cNvSpPr>
              <p:nvPr/>
            </p:nvSpPr>
            <p:spPr bwMode="auto">
              <a:xfrm flipV="1">
                <a:off x="3636" y="3290"/>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2" name="Line 785">
                <a:extLst>
                  <a:ext uri="{FF2B5EF4-FFF2-40B4-BE49-F238E27FC236}">
                    <a16:creationId xmlns:a16="http://schemas.microsoft.com/office/drawing/2014/main" id="{9351A15C-CE39-47E1-8AA0-DD1101A918F9}"/>
                  </a:ext>
                </a:extLst>
              </p:cNvPr>
              <p:cNvSpPr>
                <a:spLocks noChangeShapeType="1"/>
              </p:cNvSpPr>
              <p:nvPr/>
            </p:nvSpPr>
            <p:spPr bwMode="auto">
              <a:xfrm>
                <a:off x="3602" y="3324"/>
                <a:ext cx="68"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3" name="Line 786">
                <a:extLst>
                  <a:ext uri="{FF2B5EF4-FFF2-40B4-BE49-F238E27FC236}">
                    <a16:creationId xmlns:a16="http://schemas.microsoft.com/office/drawing/2014/main" id="{1C9E05E4-F9FD-43D9-915F-7C474D441191}"/>
                  </a:ext>
                </a:extLst>
              </p:cNvPr>
              <p:cNvSpPr>
                <a:spLocks noChangeShapeType="1"/>
              </p:cNvSpPr>
              <p:nvPr/>
            </p:nvSpPr>
            <p:spPr bwMode="auto">
              <a:xfrm>
                <a:off x="3602" y="3290"/>
                <a:ext cx="68"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4" name="Line 787">
                <a:extLst>
                  <a:ext uri="{FF2B5EF4-FFF2-40B4-BE49-F238E27FC236}">
                    <a16:creationId xmlns:a16="http://schemas.microsoft.com/office/drawing/2014/main" id="{BA3CFC4E-43E3-4EDA-A8C8-1CA81E63265A}"/>
                  </a:ext>
                </a:extLst>
              </p:cNvPr>
              <p:cNvSpPr>
                <a:spLocks noChangeShapeType="1"/>
              </p:cNvSpPr>
              <p:nvPr/>
            </p:nvSpPr>
            <p:spPr bwMode="auto">
              <a:xfrm flipV="1">
                <a:off x="3602" y="3290"/>
                <a:ext cx="68"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5" name="Line 788">
                <a:extLst>
                  <a:ext uri="{FF2B5EF4-FFF2-40B4-BE49-F238E27FC236}">
                    <a16:creationId xmlns:a16="http://schemas.microsoft.com/office/drawing/2014/main" id="{930FEE72-9785-474D-A3AD-74D6E78F2A41}"/>
                  </a:ext>
                </a:extLst>
              </p:cNvPr>
              <p:cNvSpPr>
                <a:spLocks noChangeShapeType="1"/>
              </p:cNvSpPr>
              <p:nvPr/>
            </p:nvSpPr>
            <p:spPr bwMode="auto">
              <a:xfrm flipV="1">
                <a:off x="3956" y="3245"/>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6" name="Line 789">
                <a:extLst>
                  <a:ext uri="{FF2B5EF4-FFF2-40B4-BE49-F238E27FC236}">
                    <a16:creationId xmlns:a16="http://schemas.microsoft.com/office/drawing/2014/main" id="{291A8DE2-8924-414B-898D-FA2FF114B069}"/>
                  </a:ext>
                </a:extLst>
              </p:cNvPr>
              <p:cNvSpPr>
                <a:spLocks noChangeShapeType="1"/>
              </p:cNvSpPr>
              <p:nvPr/>
            </p:nvSpPr>
            <p:spPr bwMode="auto">
              <a:xfrm>
                <a:off x="3922" y="3275"/>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7" name="Line 790">
                <a:extLst>
                  <a:ext uri="{FF2B5EF4-FFF2-40B4-BE49-F238E27FC236}">
                    <a16:creationId xmlns:a16="http://schemas.microsoft.com/office/drawing/2014/main" id="{6B6A94C8-0163-4ACB-81D5-8464A6EC056B}"/>
                  </a:ext>
                </a:extLst>
              </p:cNvPr>
              <p:cNvSpPr>
                <a:spLocks noChangeShapeType="1"/>
              </p:cNvSpPr>
              <p:nvPr/>
            </p:nvSpPr>
            <p:spPr bwMode="auto">
              <a:xfrm>
                <a:off x="3922" y="3245"/>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8" name="Line 791">
                <a:extLst>
                  <a:ext uri="{FF2B5EF4-FFF2-40B4-BE49-F238E27FC236}">
                    <a16:creationId xmlns:a16="http://schemas.microsoft.com/office/drawing/2014/main" id="{9A57E23B-1FCF-4597-A23C-77E2043F5E83}"/>
                  </a:ext>
                </a:extLst>
              </p:cNvPr>
              <p:cNvSpPr>
                <a:spLocks noChangeShapeType="1"/>
              </p:cNvSpPr>
              <p:nvPr/>
            </p:nvSpPr>
            <p:spPr bwMode="auto">
              <a:xfrm flipV="1">
                <a:off x="3922" y="3245"/>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9" name="Line 792">
                <a:extLst>
                  <a:ext uri="{FF2B5EF4-FFF2-40B4-BE49-F238E27FC236}">
                    <a16:creationId xmlns:a16="http://schemas.microsoft.com/office/drawing/2014/main" id="{902D2433-EB1F-4FE9-81B0-8A36219CB7AF}"/>
                  </a:ext>
                </a:extLst>
              </p:cNvPr>
              <p:cNvSpPr>
                <a:spLocks noChangeShapeType="1"/>
              </p:cNvSpPr>
              <p:nvPr/>
            </p:nvSpPr>
            <p:spPr bwMode="auto">
              <a:xfrm flipV="1">
                <a:off x="4219" y="3241"/>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0" name="Line 793">
                <a:extLst>
                  <a:ext uri="{FF2B5EF4-FFF2-40B4-BE49-F238E27FC236}">
                    <a16:creationId xmlns:a16="http://schemas.microsoft.com/office/drawing/2014/main" id="{4DD29929-E4BF-453E-AB86-FBFB81BDB98A}"/>
                  </a:ext>
                </a:extLst>
              </p:cNvPr>
              <p:cNvSpPr>
                <a:spLocks noChangeShapeType="1"/>
              </p:cNvSpPr>
              <p:nvPr/>
            </p:nvSpPr>
            <p:spPr bwMode="auto">
              <a:xfrm>
                <a:off x="4185" y="3275"/>
                <a:ext cx="68"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1" name="Line 794">
                <a:extLst>
                  <a:ext uri="{FF2B5EF4-FFF2-40B4-BE49-F238E27FC236}">
                    <a16:creationId xmlns:a16="http://schemas.microsoft.com/office/drawing/2014/main" id="{3254632A-4FDA-4E8A-AE4D-62B0C09B4B79}"/>
                  </a:ext>
                </a:extLst>
              </p:cNvPr>
              <p:cNvSpPr>
                <a:spLocks noChangeShapeType="1"/>
              </p:cNvSpPr>
              <p:nvPr/>
            </p:nvSpPr>
            <p:spPr bwMode="auto">
              <a:xfrm>
                <a:off x="4185" y="3241"/>
                <a:ext cx="68"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2" name="Line 795">
                <a:extLst>
                  <a:ext uri="{FF2B5EF4-FFF2-40B4-BE49-F238E27FC236}">
                    <a16:creationId xmlns:a16="http://schemas.microsoft.com/office/drawing/2014/main" id="{20AD0DA8-8472-4859-9C9B-F62F69EADCC7}"/>
                  </a:ext>
                </a:extLst>
              </p:cNvPr>
              <p:cNvSpPr>
                <a:spLocks noChangeShapeType="1"/>
              </p:cNvSpPr>
              <p:nvPr/>
            </p:nvSpPr>
            <p:spPr bwMode="auto">
              <a:xfrm flipV="1">
                <a:off x="4185" y="3241"/>
                <a:ext cx="68"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3" name="Line 796">
                <a:extLst>
                  <a:ext uri="{FF2B5EF4-FFF2-40B4-BE49-F238E27FC236}">
                    <a16:creationId xmlns:a16="http://schemas.microsoft.com/office/drawing/2014/main" id="{CB7F158A-175E-4B35-8359-FE21CC72873D}"/>
                  </a:ext>
                </a:extLst>
              </p:cNvPr>
              <p:cNvSpPr>
                <a:spLocks noChangeShapeType="1"/>
              </p:cNvSpPr>
              <p:nvPr/>
            </p:nvSpPr>
            <p:spPr bwMode="auto">
              <a:xfrm flipV="1">
                <a:off x="4271" y="3248"/>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4" name="Line 797">
                <a:extLst>
                  <a:ext uri="{FF2B5EF4-FFF2-40B4-BE49-F238E27FC236}">
                    <a16:creationId xmlns:a16="http://schemas.microsoft.com/office/drawing/2014/main" id="{8FF6EA0F-3B92-4B61-9621-185C035ECF42}"/>
                  </a:ext>
                </a:extLst>
              </p:cNvPr>
              <p:cNvSpPr>
                <a:spLocks noChangeShapeType="1"/>
              </p:cNvSpPr>
              <p:nvPr/>
            </p:nvSpPr>
            <p:spPr bwMode="auto">
              <a:xfrm>
                <a:off x="4241" y="3282"/>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5" name="Line 798">
                <a:extLst>
                  <a:ext uri="{FF2B5EF4-FFF2-40B4-BE49-F238E27FC236}">
                    <a16:creationId xmlns:a16="http://schemas.microsoft.com/office/drawing/2014/main" id="{F298390F-7C4A-4132-887A-496CEA7435EC}"/>
                  </a:ext>
                </a:extLst>
              </p:cNvPr>
              <p:cNvSpPr>
                <a:spLocks noChangeShapeType="1"/>
              </p:cNvSpPr>
              <p:nvPr/>
            </p:nvSpPr>
            <p:spPr bwMode="auto">
              <a:xfrm>
                <a:off x="4241" y="3248"/>
                <a:ext cx="64"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6" name="Line 799">
                <a:extLst>
                  <a:ext uri="{FF2B5EF4-FFF2-40B4-BE49-F238E27FC236}">
                    <a16:creationId xmlns:a16="http://schemas.microsoft.com/office/drawing/2014/main" id="{140A5AB7-5131-475C-98CC-06E6C0393AE0}"/>
                  </a:ext>
                </a:extLst>
              </p:cNvPr>
              <p:cNvSpPr>
                <a:spLocks noChangeShapeType="1"/>
              </p:cNvSpPr>
              <p:nvPr/>
            </p:nvSpPr>
            <p:spPr bwMode="auto">
              <a:xfrm flipV="1">
                <a:off x="4241" y="3248"/>
                <a:ext cx="64"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7" name="Freeform 800">
                <a:extLst>
                  <a:ext uri="{FF2B5EF4-FFF2-40B4-BE49-F238E27FC236}">
                    <a16:creationId xmlns:a16="http://schemas.microsoft.com/office/drawing/2014/main" id="{FD9E397A-2F81-4D59-AFD9-5ED3F6123B74}"/>
                  </a:ext>
                </a:extLst>
              </p:cNvPr>
              <p:cNvSpPr>
                <a:spLocks/>
              </p:cNvSpPr>
              <p:nvPr/>
            </p:nvSpPr>
            <p:spPr bwMode="auto">
              <a:xfrm>
                <a:off x="3049" y="3271"/>
                <a:ext cx="1222" cy="264"/>
              </a:xfrm>
              <a:custGeom>
                <a:avLst/>
                <a:gdLst>
                  <a:gd name="T0" fmla="*/ 0 w 1222"/>
                  <a:gd name="T1" fmla="*/ 264 h 264"/>
                  <a:gd name="T2" fmla="*/ 267 w 1222"/>
                  <a:gd name="T3" fmla="*/ 139 h 264"/>
                  <a:gd name="T4" fmla="*/ 587 w 1222"/>
                  <a:gd name="T5" fmla="*/ 53 h 264"/>
                  <a:gd name="T6" fmla="*/ 907 w 1222"/>
                  <a:gd name="T7" fmla="*/ 8 h 264"/>
                  <a:gd name="T8" fmla="*/ 1170 w 1222"/>
                  <a:gd name="T9" fmla="*/ 0 h 264"/>
                  <a:gd name="T10" fmla="*/ 1222 w 1222"/>
                  <a:gd name="T11" fmla="*/ 4 h 264"/>
                </a:gdLst>
                <a:ahLst/>
                <a:cxnLst>
                  <a:cxn ang="0">
                    <a:pos x="T0" y="T1"/>
                  </a:cxn>
                  <a:cxn ang="0">
                    <a:pos x="T2" y="T3"/>
                  </a:cxn>
                  <a:cxn ang="0">
                    <a:pos x="T4" y="T5"/>
                  </a:cxn>
                  <a:cxn ang="0">
                    <a:pos x="T6" y="T7"/>
                  </a:cxn>
                  <a:cxn ang="0">
                    <a:pos x="T8" y="T9"/>
                  </a:cxn>
                  <a:cxn ang="0">
                    <a:pos x="T10" y="T11"/>
                  </a:cxn>
                </a:cxnLst>
                <a:rect l="0" t="0" r="r" b="b"/>
                <a:pathLst>
                  <a:path w="1222" h="264">
                    <a:moveTo>
                      <a:pt x="0" y="264"/>
                    </a:moveTo>
                    <a:lnTo>
                      <a:pt x="267" y="139"/>
                    </a:lnTo>
                    <a:lnTo>
                      <a:pt x="587" y="53"/>
                    </a:lnTo>
                    <a:lnTo>
                      <a:pt x="907" y="8"/>
                    </a:lnTo>
                    <a:lnTo>
                      <a:pt x="1170" y="0"/>
                    </a:lnTo>
                    <a:lnTo>
                      <a:pt x="1222" y="4"/>
                    </a:lnTo>
                  </a:path>
                </a:pathLst>
              </a:custGeom>
              <a:noFill/>
              <a:ln w="17463" cap="flat">
                <a:solidFill>
                  <a:srgbClr val="8C009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8" name="Rectangle 801">
                <a:extLst>
                  <a:ext uri="{FF2B5EF4-FFF2-40B4-BE49-F238E27FC236}">
                    <a16:creationId xmlns:a16="http://schemas.microsoft.com/office/drawing/2014/main" id="{E8521D8A-8865-40D1-8306-B5CC0D920833}"/>
                  </a:ext>
                </a:extLst>
              </p:cNvPr>
              <p:cNvSpPr>
                <a:spLocks noChangeArrowheads="1"/>
              </p:cNvSpPr>
              <p:nvPr/>
            </p:nvSpPr>
            <p:spPr bwMode="auto">
              <a:xfrm>
                <a:off x="3019" y="3504"/>
                <a:ext cx="64"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9" name="Rectangle 802">
                <a:extLst>
                  <a:ext uri="{FF2B5EF4-FFF2-40B4-BE49-F238E27FC236}">
                    <a16:creationId xmlns:a16="http://schemas.microsoft.com/office/drawing/2014/main" id="{720D9DD9-8F05-41BD-BE5B-47C7736DF86E}"/>
                  </a:ext>
                </a:extLst>
              </p:cNvPr>
              <p:cNvSpPr>
                <a:spLocks noChangeArrowheads="1"/>
              </p:cNvSpPr>
              <p:nvPr/>
            </p:nvSpPr>
            <p:spPr bwMode="auto">
              <a:xfrm>
                <a:off x="3282" y="3380"/>
                <a:ext cx="68"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0" name="Rectangle 803">
                <a:extLst>
                  <a:ext uri="{FF2B5EF4-FFF2-40B4-BE49-F238E27FC236}">
                    <a16:creationId xmlns:a16="http://schemas.microsoft.com/office/drawing/2014/main" id="{40A109CB-C190-4E21-A480-1EF3ED214FFF}"/>
                  </a:ext>
                </a:extLst>
              </p:cNvPr>
              <p:cNvSpPr>
                <a:spLocks noChangeArrowheads="1"/>
              </p:cNvSpPr>
              <p:nvPr/>
            </p:nvSpPr>
            <p:spPr bwMode="auto">
              <a:xfrm>
                <a:off x="3602" y="3290"/>
                <a:ext cx="68"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1" name="Rectangle 804">
                <a:extLst>
                  <a:ext uri="{FF2B5EF4-FFF2-40B4-BE49-F238E27FC236}">
                    <a16:creationId xmlns:a16="http://schemas.microsoft.com/office/drawing/2014/main" id="{B8214D8E-CF62-4BEA-8C15-3DC1C6733CB0}"/>
                  </a:ext>
                </a:extLst>
              </p:cNvPr>
              <p:cNvSpPr>
                <a:spLocks noChangeArrowheads="1"/>
              </p:cNvSpPr>
              <p:nvPr/>
            </p:nvSpPr>
            <p:spPr bwMode="auto">
              <a:xfrm>
                <a:off x="3922" y="3245"/>
                <a:ext cx="64" cy="67"/>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2" name="Rectangle 805">
                <a:extLst>
                  <a:ext uri="{FF2B5EF4-FFF2-40B4-BE49-F238E27FC236}">
                    <a16:creationId xmlns:a16="http://schemas.microsoft.com/office/drawing/2014/main" id="{47FF8C6F-C4B6-424D-B89E-23F08E75F5DF}"/>
                  </a:ext>
                </a:extLst>
              </p:cNvPr>
              <p:cNvSpPr>
                <a:spLocks noChangeArrowheads="1"/>
              </p:cNvSpPr>
              <p:nvPr/>
            </p:nvSpPr>
            <p:spPr bwMode="auto">
              <a:xfrm>
                <a:off x="4185" y="3237"/>
                <a:ext cx="68" cy="6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3" name="Rectangle 806">
                <a:extLst>
                  <a:ext uri="{FF2B5EF4-FFF2-40B4-BE49-F238E27FC236}">
                    <a16:creationId xmlns:a16="http://schemas.microsoft.com/office/drawing/2014/main" id="{E2CFDED9-EE49-4CD0-859C-D21C5277060F}"/>
                  </a:ext>
                </a:extLst>
              </p:cNvPr>
              <p:cNvSpPr>
                <a:spLocks noChangeArrowheads="1"/>
              </p:cNvSpPr>
              <p:nvPr/>
            </p:nvSpPr>
            <p:spPr bwMode="auto">
              <a:xfrm>
                <a:off x="4241" y="3245"/>
                <a:ext cx="64"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4" name="Freeform 807">
                <a:extLst>
                  <a:ext uri="{FF2B5EF4-FFF2-40B4-BE49-F238E27FC236}">
                    <a16:creationId xmlns:a16="http://schemas.microsoft.com/office/drawing/2014/main" id="{48E1791C-F6DA-4410-8478-1B35DC1E11F6}"/>
                  </a:ext>
                </a:extLst>
              </p:cNvPr>
              <p:cNvSpPr>
                <a:spLocks/>
              </p:cNvSpPr>
              <p:nvPr/>
            </p:nvSpPr>
            <p:spPr bwMode="auto">
              <a:xfrm>
                <a:off x="3049" y="2684"/>
                <a:ext cx="1222" cy="851"/>
              </a:xfrm>
              <a:custGeom>
                <a:avLst/>
                <a:gdLst>
                  <a:gd name="T0" fmla="*/ 0 w 1222"/>
                  <a:gd name="T1" fmla="*/ 0 h 851"/>
                  <a:gd name="T2" fmla="*/ 0 w 1222"/>
                  <a:gd name="T3" fmla="*/ 851 h 851"/>
                  <a:gd name="T4" fmla="*/ 1222 w 1222"/>
                  <a:gd name="T5" fmla="*/ 851 h 851"/>
                </a:gdLst>
                <a:ahLst/>
                <a:cxnLst>
                  <a:cxn ang="0">
                    <a:pos x="T0" y="T1"/>
                  </a:cxn>
                  <a:cxn ang="0">
                    <a:pos x="T2" y="T3"/>
                  </a:cxn>
                  <a:cxn ang="0">
                    <a:pos x="T4" y="T5"/>
                  </a:cxn>
                </a:cxnLst>
                <a:rect l="0" t="0" r="r" b="b"/>
                <a:pathLst>
                  <a:path w="1222" h="851">
                    <a:moveTo>
                      <a:pt x="0" y="0"/>
                    </a:moveTo>
                    <a:lnTo>
                      <a:pt x="0" y="851"/>
                    </a:lnTo>
                    <a:lnTo>
                      <a:pt x="1222" y="851"/>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25" name="Rectangle 808">
                <a:extLst>
                  <a:ext uri="{FF2B5EF4-FFF2-40B4-BE49-F238E27FC236}">
                    <a16:creationId xmlns:a16="http://schemas.microsoft.com/office/drawing/2014/main" id="{A32223B4-DA20-499F-9726-241BFE44D895}"/>
                  </a:ext>
                </a:extLst>
              </p:cNvPr>
              <p:cNvSpPr>
                <a:spLocks noChangeArrowheads="1"/>
              </p:cNvSpPr>
              <p:nvPr/>
            </p:nvSpPr>
            <p:spPr bwMode="auto">
              <a:xfrm>
                <a:off x="4677" y="1659"/>
                <a:ext cx="48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a) ohne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26" name="Rectangle 809">
                <a:extLst>
                  <a:ext uri="{FF2B5EF4-FFF2-40B4-BE49-F238E27FC236}">
                    <a16:creationId xmlns:a16="http://schemas.microsoft.com/office/drawing/2014/main" id="{74092B36-5789-473A-B655-908B70C77C38}"/>
                  </a:ext>
                </a:extLst>
              </p:cNvPr>
              <p:cNvSpPr>
                <a:spLocks noChangeArrowheads="1"/>
              </p:cNvSpPr>
              <p:nvPr/>
            </p:nvSpPr>
            <p:spPr bwMode="auto">
              <a:xfrm>
                <a:off x="4677" y="1821"/>
                <a:ext cx="14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R</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27" name="Rectangle 810">
                <a:extLst>
                  <a:ext uri="{FF2B5EF4-FFF2-40B4-BE49-F238E27FC236}">
                    <a16:creationId xmlns:a16="http://schemas.microsoft.com/office/drawing/2014/main" id="{FB887522-D66C-4F71-ADB0-02D9A2CC557E}"/>
                  </a:ext>
                </a:extLst>
              </p:cNvPr>
              <p:cNvSpPr>
                <a:spLocks noChangeArrowheads="1"/>
              </p:cNvSpPr>
              <p:nvPr/>
            </p:nvSpPr>
            <p:spPr bwMode="auto">
              <a:xfrm>
                <a:off x="4745" y="1821"/>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28" name="Rectangle 811">
                <a:extLst>
                  <a:ext uri="{FF2B5EF4-FFF2-40B4-BE49-F238E27FC236}">
                    <a16:creationId xmlns:a16="http://schemas.microsoft.com/office/drawing/2014/main" id="{FC9553C0-BA80-4D00-8694-E70684B560D1}"/>
                  </a:ext>
                </a:extLst>
              </p:cNvPr>
              <p:cNvSpPr>
                <a:spLocks noChangeArrowheads="1"/>
              </p:cNvSpPr>
              <p:nvPr/>
            </p:nvSpPr>
            <p:spPr bwMode="auto">
              <a:xfrm>
                <a:off x="4813" y="1821"/>
                <a:ext cx="11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29" name="Rectangle 812">
                <a:extLst>
                  <a:ext uri="{FF2B5EF4-FFF2-40B4-BE49-F238E27FC236}">
                    <a16:creationId xmlns:a16="http://schemas.microsoft.com/office/drawing/2014/main" id="{2E41912F-5975-4100-880B-10C09985993F}"/>
                  </a:ext>
                </a:extLst>
              </p:cNvPr>
              <p:cNvSpPr>
                <a:spLocks noChangeArrowheads="1"/>
              </p:cNvSpPr>
              <p:nvPr/>
            </p:nvSpPr>
            <p:spPr bwMode="auto">
              <a:xfrm>
                <a:off x="4858" y="1821"/>
                <a:ext cx="11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r</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0" name="Rectangle 813">
                <a:extLst>
                  <a:ext uri="{FF2B5EF4-FFF2-40B4-BE49-F238E27FC236}">
                    <a16:creationId xmlns:a16="http://schemas.microsoft.com/office/drawing/2014/main" id="{114336E9-F421-4A82-9A4B-4932A5C686AC}"/>
                  </a:ext>
                </a:extLst>
              </p:cNvPr>
              <p:cNvSpPr>
                <a:spLocks noChangeArrowheads="1"/>
              </p:cNvSpPr>
              <p:nvPr/>
            </p:nvSpPr>
            <p:spPr bwMode="auto">
              <a:xfrm>
                <a:off x="4903" y="1821"/>
                <a:ext cx="13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y</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1" name="Rectangle 814">
                <a:extLst>
                  <a:ext uri="{FF2B5EF4-FFF2-40B4-BE49-F238E27FC236}">
                    <a16:creationId xmlns:a16="http://schemas.microsoft.com/office/drawing/2014/main" id="{FFF88CFA-C28B-48CD-9534-37DA1DBFB884}"/>
                  </a:ext>
                </a:extLst>
              </p:cNvPr>
              <p:cNvSpPr>
                <a:spLocks noChangeArrowheads="1"/>
              </p:cNvSpPr>
              <p:nvPr/>
            </p:nvSpPr>
            <p:spPr bwMode="auto">
              <a:xfrm>
                <a:off x="4677" y="2981"/>
                <a:ext cx="39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b) mit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2" name="Rectangle 815">
                <a:extLst>
                  <a:ext uri="{FF2B5EF4-FFF2-40B4-BE49-F238E27FC236}">
                    <a16:creationId xmlns:a16="http://schemas.microsoft.com/office/drawing/2014/main" id="{DC3B80E9-1D0B-4E65-8728-7ECE666E3EA1}"/>
                  </a:ext>
                </a:extLst>
              </p:cNvPr>
              <p:cNvSpPr>
                <a:spLocks noChangeArrowheads="1"/>
              </p:cNvSpPr>
              <p:nvPr/>
            </p:nvSpPr>
            <p:spPr bwMode="auto">
              <a:xfrm>
                <a:off x="4677" y="3143"/>
                <a:ext cx="14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R</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3" name="Rectangle 816">
                <a:extLst>
                  <a:ext uri="{FF2B5EF4-FFF2-40B4-BE49-F238E27FC236}">
                    <a16:creationId xmlns:a16="http://schemas.microsoft.com/office/drawing/2014/main" id="{6EE3E8F7-46AA-4B71-ADC3-28154285F85C}"/>
                  </a:ext>
                </a:extLst>
              </p:cNvPr>
              <p:cNvSpPr>
                <a:spLocks noChangeArrowheads="1"/>
              </p:cNvSpPr>
              <p:nvPr/>
            </p:nvSpPr>
            <p:spPr bwMode="auto">
              <a:xfrm>
                <a:off x="4745" y="3143"/>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4" name="Rectangle 817">
                <a:extLst>
                  <a:ext uri="{FF2B5EF4-FFF2-40B4-BE49-F238E27FC236}">
                    <a16:creationId xmlns:a16="http://schemas.microsoft.com/office/drawing/2014/main" id="{0F0E2277-7902-44D8-8028-76503A8B9B7A}"/>
                  </a:ext>
                </a:extLst>
              </p:cNvPr>
              <p:cNvSpPr>
                <a:spLocks noChangeArrowheads="1"/>
              </p:cNvSpPr>
              <p:nvPr/>
            </p:nvSpPr>
            <p:spPr bwMode="auto">
              <a:xfrm>
                <a:off x="4813" y="3143"/>
                <a:ext cx="11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5" name="Rectangle 818">
                <a:extLst>
                  <a:ext uri="{FF2B5EF4-FFF2-40B4-BE49-F238E27FC236}">
                    <a16:creationId xmlns:a16="http://schemas.microsoft.com/office/drawing/2014/main" id="{8B42CEBE-1B69-4930-8651-9D7737134450}"/>
                  </a:ext>
                </a:extLst>
              </p:cNvPr>
              <p:cNvSpPr>
                <a:spLocks noChangeArrowheads="1"/>
              </p:cNvSpPr>
              <p:nvPr/>
            </p:nvSpPr>
            <p:spPr bwMode="auto">
              <a:xfrm>
                <a:off x="4858" y="3143"/>
                <a:ext cx="11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r</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6" name="Rectangle 819">
                <a:extLst>
                  <a:ext uri="{FF2B5EF4-FFF2-40B4-BE49-F238E27FC236}">
                    <a16:creationId xmlns:a16="http://schemas.microsoft.com/office/drawing/2014/main" id="{2854C2D0-69F0-491F-850C-3790C96BE89D}"/>
                  </a:ext>
                </a:extLst>
              </p:cNvPr>
              <p:cNvSpPr>
                <a:spLocks noChangeArrowheads="1"/>
              </p:cNvSpPr>
              <p:nvPr/>
            </p:nvSpPr>
            <p:spPr bwMode="auto">
              <a:xfrm>
                <a:off x="4903" y="3143"/>
                <a:ext cx="13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y</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7" name="Rectangle 820">
                <a:extLst>
                  <a:ext uri="{FF2B5EF4-FFF2-40B4-BE49-F238E27FC236}">
                    <a16:creationId xmlns:a16="http://schemas.microsoft.com/office/drawing/2014/main" id="{D18496F5-196A-4DC4-A4CA-B3018C4E9CE8}"/>
                  </a:ext>
                </a:extLst>
              </p:cNvPr>
              <p:cNvSpPr>
                <a:spLocks noChangeArrowheads="1"/>
              </p:cNvSpPr>
              <p:nvPr/>
            </p:nvSpPr>
            <p:spPr bwMode="auto">
              <a:xfrm>
                <a:off x="801" y="1016"/>
                <a:ext cx="18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900" b="0" i="0" u="none" strike="noStrike" cap="none" normalizeH="0" baseline="0">
                    <a:ln>
                      <a:noFill/>
                    </a:ln>
                    <a:solidFill>
                      <a:srgbClr val="000000"/>
                    </a:solidFill>
                    <a:effectLst/>
                    <a:latin typeface="Myriad Pro" panose="020B0503030403020204" pitchFamily="34" charset="0"/>
                  </a:rPr>
                  <a:t>SI</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8" name="Line 821">
                <a:extLst>
                  <a:ext uri="{FF2B5EF4-FFF2-40B4-BE49-F238E27FC236}">
                    <a16:creationId xmlns:a16="http://schemas.microsoft.com/office/drawing/2014/main" id="{21F115D0-6259-4393-8D02-C77C485F1DE7}"/>
                  </a:ext>
                </a:extLst>
              </p:cNvPr>
              <p:cNvSpPr>
                <a:spLocks noChangeShapeType="1"/>
              </p:cNvSpPr>
              <p:nvPr/>
            </p:nvSpPr>
            <p:spPr bwMode="auto">
              <a:xfrm>
                <a:off x="992" y="1113"/>
                <a:ext cx="200"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9" name="Line 822">
                <a:extLst>
                  <a:ext uri="{FF2B5EF4-FFF2-40B4-BE49-F238E27FC236}">
                    <a16:creationId xmlns:a16="http://schemas.microsoft.com/office/drawing/2014/main" id="{09B09435-7704-44EB-8828-C20344B44230}"/>
                  </a:ext>
                </a:extLst>
              </p:cNvPr>
              <p:cNvSpPr>
                <a:spLocks noChangeShapeType="1"/>
              </p:cNvSpPr>
              <p:nvPr/>
            </p:nvSpPr>
            <p:spPr bwMode="auto">
              <a:xfrm flipV="1">
                <a:off x="1090" y="1080"/>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0" name="Line 823">
                <a:extLst>
                  <a:ext uri="{FF2B5EF4-FFF2-40B4-BE49-F238E27FC236}">
                    <a16:creationId xmlns:a16="http://schemas.microsoft.com/office/drawing/2014/main" id="{83A01C5B-BB6F-4CDC-8610-3D987140E15A}"/>
                  </a:ext>
                </a:extLst>
              </p:cNvPr>
              <p:cNvSpPr>
                <a:spLocks noChangeShapeType="1"/>
              </p:cNvSpPr>
              <p:nvPr/>
            </p:nvSpPr>
            <p:spPr bwMode="auto">
              <a:xfrm>
                <a:off x="1060" y="1113"/>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1" name="Rectangle 824">
                <a:extLst>
                  <a:ext uri="{FF2B5EF4-FFF2-40B4-BE49-F238E27FC236}">
                    <a16:creationId xmlns:a16="http://schemas.microsoft.com/office/drawing/2014/main" id="{05E98860-EEB1-43AE-B970-C23B82DBBC11}"/>
                  </a:ext>
                </a:extLst>
              </p:cNvPr>
              <p:cNvSpPr>
                <a:spLocks noChangeArrowheads="1"/>
              </p:cNvSpPr>
              <p:nvPr/>
            </p:nvSpPr>
            <p:spPr bwMode="auto">
              <a:xfrm>
                <a:off x="1628" y="1016"/>
                <a:ext cx="25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900" b="0" i="0" u="none" strike="noStrike" cap="none" normalizeH="0" baseline="0">
                    <a:ln>
                      <a:noFill/>
                    </a:ln>
                    <a:solidFill>
                      <a:srgbClr val="000000"/>
                    </a:solidFill>
                    <a:effectLst/>
                    <a:latin typeface="Calibri" panose="020F0502020204030204" pitchFamily="34" charset="0"/>
                  </a:rPr>
                  <a:t>SSI</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42" name="Line 825">
                <a:extLst>
                  <a:ext uri="{FF2B5EF4-FFF2-40B4-BE49-F238E27FC236}">
                    <a16:creationId xmlns:a16="http://schemas.microsoft.com/office/drawing/2014/main" id="{5AF03383-6554-41F6-B099-C19DA1EBD118}"/>
                  </a:ext>
                </a:extLst>
              </p:cNvPr>
              <p:cNvSpPr>
                <a:spLocks noChangeShapeType="1"/>
              </p:cNvSpPr>
              <p:nvPr/>
            </p:nvSpPr>
            <p:spPr bwMode="auto">
              <a:xfrm>
                <a:off x="1884" y="1113"/>
                <a:ext cx="199" cy="0"/>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grpSp>
        <p:sp>
          <p:nvSpPr>
            <p:cNvPr id="428" name="Line 827">
              <a:extLst>
                <a:ext uri="{FF2B5EF4-FFF2-40B4-BE49-F238E27FC236}">
                  <a16:creationId xmlns:a16="http://schemas.microsoft.com/office/drawing/2014/main" id="{7F31FC10-5DAB-4561-A672-3B544FDDEF28}"/>
                </a:ext>
              </a:extLst>
            </p:cNvPr>
            <p:cNvSpPr>
              <a:spLocks noChangeShapeType="1"/>
            </p:cNvSpPr>
            <p:nvPr/>
          </p:nvSpPr>
          <p:spPr bwMode="auto">
            <a:xfrm>
              <a:off x="1951" y="1080"/>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29" name="Line 828">
              <a:extLst>
                <a:ext uri="{FF2B5EF4-FFF2-40B4-BE49-F238E27FC236}">
                  <a16:creationId xmlns:a16="http://schemas.microsoft.com/office/drawing/2014/main" id="{70919C44-7253-4BAA-9BEE-4C7A8E7CA55C}"/>
                </a:ext>
              </a:extLst>
            </p:cNvPr>
            <p:cNvSpPr>
              <a:spLocks noChangeShapeType="1"/>
            </p:cNvSpPr>
            <p:nvPr/>
          </p:nvSpPr>
          <p:spPr bwMode="auto">
            <a:xfrm flipV="1">
              <a:off x="1951" y="1080"/>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30" name="Rectangle 829">
              <a:extLst>
                <a:ext uri="{FF2B5EF4-FFF2-40B4-BE49-F238E27FC236}">
                  <a16:creationId xmlns:a16="http://schemas.microsoft.com/office/drawing/2014/main" id="{58A06EA8-8975-463A-8077-294D6C0E6240}"/>
                </a:ext>
              </a:extLst>
            </p:cNvPr>
            <p:cNvSpPr>
              <a:spLocks noChangeArrowheads="1"/>
            </p:cNvSpPr>
            <p:nvPr/>
          </p:nvSpPr>
          <p:spPr bwMode="auto">
            <a:xfrm>
              <a:off x="2436" y="1016"/>
              <a:ext cx="33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900" b="0" i="0" u="none" strike="noStrike" cap="none" normalizeH="0" baseline="0">
                  <a:ln>
                    <a:noFill/>
                  </a:ln>
                  <a:solidFill>
                    <a:srgbClr val="000000"/>
                  </a:solidFill>
                  <a:effectLst/>
                  <a:latin typeface="Calibri" panose="020F0502020204030204" pitchFamily="34" charset="0"/>
                </a:rPr>
                <a:t>OCC</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31" name="Line 830">
              <a:extLst>
                <a:ext uri="{FF2B5EF4-FFF2-40B4-BE49-F238E27FC236}">
                  <a16:creationId xmlns:a16="http://schemas.microsoft.com/office/drawing/2014/main" id="{AAA9F323-CB45-4F98-8B1F-FB9B02F63AEB}"/>
                </a:ext>
              </a:extLst>
            </p:cNvPr>
            <p:cNvSpPr>
              <a:spLocks noChangeShapeType="1"/>
            </p:cNvSpPr>
            <p:nvPr/>
          </p:nvSpPr>
          <p:spPr bwMode="auto">
            <a:xfrm>
              <a:off x="2775" y="1113"/>
              <a:ext cx="199" cy="0"/>
            </a:xfrm>
            <a:prstGeom prst="line">
              <a:avLst/>
            </a:prstGeom>
            <a:noFill/>
            <a:ln w="17463" cap="flat">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32" name="Rectangle 831">
              <a:extLst>
                <a:ext uri="{FF2B5EF4-FFF2-40B4-BE49-F238E27FC236}">
                  <a16:creationId xmlns:a16="http://schemas.microsoft.com/office/drawing/2014/main" id="{5F75F75B-3DA8-49B1-A27D-D69C547AD185}"/>
                </a:ext>
              </a:extLst>
            </p:cNvPr>
            <p:cNvSpPr>
              <a:spLocks noChangeArrowheads="1"/>
            </p:cNvSpPr>
            <p:nvPr/>
          </p:nvSpPr>
          <p:spPr bwMode="auto">
            <a:xfrm>
              <a:off x="2842" y="1080"/>
              <a:ext cx="64"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33" name="Line 832">
              <a:extLst>
                <a:ext uri="{FF2B5EF4-FFF2-40B4-BE49-F238E27FC236}">
                  <a16:creationId xmlns:a16="http://schemas.microsoft.com/office/drawing/2014/main" id="{7278FFD9-6CE6-446B-BCD8-C420B2717EB1}"/>
                </a:ext>
              </a:extLst>
            </p:cNvPr>
            <p:cNvSpPr>
              <a:spLocks noChangeShapeType="1"/>
            </p:cNvSpPr>
            <p:nvPr/>
          </p:nvSpPr>
          <p:spPr bwMode="auto">
            <a:xfrm>
              <a:off x="2873" y="1113"/>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34" name="Rectangle 833">
              <a:extLst>
                <a:ext uri="{FF2B5EF4-FFF2-40B4-BE49-F238E27FC236}">
                  <a16:creationId xmlns:a16="http://schemas.microsoft.com/office/drawing/2014/main" id="{F747BE58-F516-4619-818A-DB56385BF397}"/>
                </a:ext>
              </a:extLst>
            </p:cNvPr>
            <p:cNvSpPr>
              <a:spLocks noChangeArrowheads="1"/>
            </p:cNvSpPr>
            <p:nvPr/>
          </p:nvSpPr>
          <p:spPr bwMode="auto">
            <a:xfrm>
              <a:off x="3125" y="1016"/>
              <a:ext cx="55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900" b="0" i="0" u="none" strike="noStrike" cap="none" normalizeH="0" baseline="0">
                  <a:ln>
                    <a:noFill/>
                  </a:ln>
                  <a:solidFill>
                    <a:srgbClr val="000000"/>
                  </a:solidFill>
                  <a:effectLst/>
                  <a:latin typeface="Calibri" panose="020F0502020204030204" pitchFamily="34" charset="0"/>
                </a:rPr>
                <a:t>RC+SSN</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35" name="Line 834">
              <a:extLst>
                <a:ext uri="{FF2B5EF4-FFF2-40B4-BE49-F238E27FC236}">
                  <a16:creationId xmlns:a16="http://schemas.microsoft.com/office/drawing/2014/main" id="{4B4EAAC7-2C98-410C-BD1C-74E4D4695380}"/>
                </a:ext>
              </a:extLst>
            </p:cNvPr>
            <p:cNvSpPr>
              <a:spLocks noChangeShapeType="1"/>
            </p:cNvSpPr>
            <p:nvPr/>
          </p:nvSpPr>
          <p:spPr bwMode="auto">
            <a:xfrm>
              <a:off x="3666" y="1113"/>
              <a:ext cx="196"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36" name="Line 835">
              <a:extLst>
                <a:ext uri="{FF2B5EF4-FFF2-40B4-BE49-F238E27FC236}">
                  <a16:creationId xmlns:a16="http://schemas.microsoft.com/office/drawing/2014/main" id="{FEF77FDE-6784-40F2-A277-6793A867BB48}"/>
                </a:ext>
              </a:extLst>
            </p:cNvPr>
            <p:cNvSpPr>
              <a:spLocks noChangeShapeType="1"/>
            </p:cNvSpPr>
            <p:nvPr/>
          </p:nvSpPr>
          <p:spPr bwMode="auto">
            <a:xfrm flipV="1">
              <a:off x="3764" y="1080"/>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37" name="Line 836">
              <a:extLst>
                <a:ext uri="{FF2B5EF4-FFF2-40B4-BE49-F238E27FC236}">
                  <a16:creationId xmlns:a16="http://schemas.microsoft.com/office/drawing/2014/main" id="{174CE93A-7166-43F9-8A2E-6FB72E8FA53F}"/>
                </a:ext>
              </a:extLst>
            </p:cNvPr>
            <p:cNvSpPr>
              <a:spLocks noChangeShapeType="1"/>
            </p:cNvSpPr>
            <p:nvPr/>
          </p:nvSpPr>
          <p:spPr bwMode="auto">
            <a:xfrm>
              <a:off x="3734" y="1113"/>
              <a:ext cx="60"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38" name="Line 837">
              <a:extLst>
                <a:ext uri="{FF2B5EF4-FFF2-40B4-BE49-F238E27FC236}">
                  <a16:creationId xmlns:a16="http://schemas.microsoft.com/office/drawing/2014/main" id="{7F75AEE2-DF97-4649-86BC-C3983E3102D7}"/>
                </a:ext>
              </a:extLst>
            </p:cNvPr>
            <p:cNvSpPr>
              <a:spLocks noChangeShapeType="1"/>
            </p:cNvSpPr>
            <p:nvPr/>
          </p:nvSpPr>
          <p:spPr bwMode="auto">
            <a:xfrm>
              <a:off x="3734" y="1080"/>
              <a:ext cx="6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39" name="Line 838">
              <a:extLst>
                <a:ext uri="{FF2B5EF4-FFF2-40B4-BE49-F238E27FC236}">
                  <a16:creationId xmlns:a16="http://schemas.microsoft.com/office/drawing/2014/main" id="{E14D645D-44C4-40DB-B183-D5AEE046FE79}"/>
                </a:ext>
              </a:extLst>
            </p:cNvPr>
            <p:cNvSpPr>
              <a:spLocks noChangeShapeType="1"/>
            </p:cNvSpPr>
            <p:nvPr/>
          </p:nvSpPr>
          <p:spPr bwMode="auto">
            <a:xfrm flipV="1">
              <a:off x="3734" y="1080"/>
              <a:ext cx="6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40" name="Rectangle 839">
              <a:extLst>
                <a:ext uri="{FF2B5EF4-FFF2-40B4-BE49-F238E27FC236}">
                  <a16:creationId xmlns:a16="http://schemas.microsoft.com/office/drawing/2014/main" id="{B1A5C6EF-A7DF-4ECA-B0C4-A91B0DC28A48}"/>
                </a:ext>
              </a:extLst>
            </p:cNvPr>
            <p:cNvSpPr>
              <a:spLocks noChangeArrowheads="1"/>
            </p:cNvSpPr>
            <p:nvPr/>
          </p:nvSpPr>
          <p:spPr bwMode="auto">
            <a:xfrm>
              <a:off x="4068" y="1016"/>
              <a:ext cx="49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900" b="0" i="0" u="none" strike="noStrike" cap="none" normalizeH="0" baseline="0">
                  <a:ln>
                    <a:noFill/>
                  </a:ln>
                  <a:solidFill>
                    <a:srgbClr val="000000"/>
                  </a:solidFill>
                  <a:effectLst/>
                  <a:latin typeface="Calibri" panose="020F0502020204030204" pitchFamily="34" charset="0"/>
                </a:rPr>
                <a:t>SI+SSN</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41" name="Line 840">
              <a:extLst>
                <a:ext uri="{FF2B5EF4-FFF2-40B4-BE49-F238E27FC236}">
                  <a16:creationId xmlns:a16="http://schemas.microsoft.com/office/drawing/2014/main" id="{34C43C98-5775-4ACA-930B-6CFC1436A869}"/>
                </a:ext>
              </a:extLst>
            </p:cNvPr>
            <p:cNvSpPr>
              <a:spLocks noChangeShapeType="1"/>
            </p:cNvSpPr>
            <p:nvPr/>
          </p:nvSpPr>
          <p:spPr bwMode="auto">
            <a:xfrm>
              <a:off x="4553" y="1113"/>
              <a:ext cx="200" cy="0"/>
            </a:xfrm>
            <a:prstGeom prst="line">
              <a:avLst/>
            </a:prstGeom>
            <a:noFill/>
            <a:ln w="17463" cap="flat">
              <a:solidFill>
                <a:srgbClr val="8C009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42" name="Rectangle 841">
              <a:extLst>
                <a:ext uri="{FF2B5EF4-FFF2-40B4-BE49-F238E27FC236}">
                  <a16:creationId xmlns:a16="http://schemas.microsoft.com/office/drawing/2014/main" id="{D154382D-54B1-443B-AF30-0A9A794A6202}"/>
                </a:ext>
              </a:extLst>
            </p:cNvPr>
            <p:cNvSpPr>
              <a:spLocks noChangeArrowheads="1"/>
            </p:cNvSpPr>
            <p:nvPr/>
          </p:nvSpPr>
          <p:spPr bwMode="auto">
            <a:xfrm>
              <a:off x="4621" y="1080"/>
              <a:ext cx="64"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3353225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72150-9037-4283-9BF7-4C410E30F4C6}"/>
              </a:ext>
            </a:extLst>
          </p:cNvPr>
          <p:cNvSpPr>
            <a:spLocks noGrp="1"/>
          </p:cNvSpPr>
          <p:nvPr>
            <p:ph type="title"/>
          </p:nvPr>
        </p:nvSpPr>
        <p:spPr/>
        <p:txBody>
          <a:bodyPr/>
          <a:lstStyle/>
          <a:p>
            <a:r>
              <a:rPr lang="de-DE" noProof="0"/>
              <a:t>Agenda</a:t>
            </a:r>
          </a:p>
        </p:txBody>
      </p:sp>
      <p:sp>
        <p:nvSpPr>
          <p:cNvPr id="3" name="Foliennummernplatzhalter 2">
            <a:extLst>
              <a:ext uri="{FF2B5EF4-FFF2-40B4-BE49-F238E27FC236}">
                <a16:creationId xmlns:a16="http://schemas.microsoft.com/office/drawing/2014/main" id="{011EEC84-180D-49E6-AD22-14F52E26F44C}"/>
              </a:ext>
            </a:extLst>
          </p:cNvPr>
          <p:cNvSpPr>
            <a:spLocks noGrp="1"/>
          </p:cNvSpPr>
          <p:nvPr>
            <p:ph type="sldNum" sz="quarter" idx="10"/>
          </p:nvPr>
        </p:nvSpPr>
        <p:spPr/>
        <p:txBody>
          <a:bodyPr/>
          <a:lstStyle/>
          <a:p>
            <a:fld id="{D8D877B3-D348-4611-9BDB-C5374591D951}" type="slidenum">
              <a:rPr lang="en-US" smtClean="0"/>
              <a:pPr/>
              <a:t>24</a:t>
            </a:fld>
            <a:endParaRPr lang="en-US"/>
          </a:p>
        </p:txBody>
      </p:sp>
      <p:cxnSp>
        <p:nvCxnSpPr>
          <p:cNvPr id="4" name="Straight Connector 4">
            <a:extLst>
              <a:ext uri="{FF2B5EF4-FFF2-40B4-BE49-F238E27FC236}">
                <a16:creationId xmlns:a16="http://schemas.microsoft.com/office/drawing/2014/main" id="{898FF803-4381-4190-B61F-8273AAF00E38}"/>
              </a:ext>
            </a:extLst>
          </p:cNvPr>
          <p:cNvCxnSpPr>
            <a:cxnSpLocks/>
          </p:cNvCxnSpPr>
          <p:nvPr/>
        </p:nvCxnSpPr>
        <p:spPr>
          <a:xfrm flipV="1">
            <a:off x="1349783" y="1939942"/>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5" name="Oval 5">
            <a:extLst>
              <a:ext uri="{FF2B5EF4-FFF2-40B4-BE49-F238E27FC236}">
                <a16:creationId xmlns:a16="http://schemas.microsoft.com/office/drawing/2014/main" id="{21577583-5ED7-4113-99ED-28E0890C4DBB}"/>
              </a:ext>
            </a:extLst>
          </p:cNvPr>
          <p:cNvSpPr/>
          <p:nvPr/>
        </p:nvSpPr>
        <p:spPr>
          <a:xfrm>
            <a:off x="1345363" y="1924174"/>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1</a:t>
            </a:r>
          </a:p>
        </p:txBody>
      </p:sp>
      <p:sp>
        <p:nvSpPr>
          <p:cNvPr id="6" name="TextBox 7">
            <a:extLst>
              <a:ext uri="{FF2B5EF4-FFF2-40B4-BE49-F238E27FC236}">
                <a16:creationId xmlns:a16="http://schemas.microsoft.com/office/drawing/2014/main" id="{B104E1B7-0EDF-41B4-AC20-CD33734AE289}"/>
              </a:ext>
            </a:extLst>
          </p:cNvPr>
          <p:cNvSpPr txBox="1"/>
          <p:nvPr/>
        </p:nvSpPr>
        <p:spPr>
          <a:xfrm>
            <a:off x="2243964" y="2057560"/>
            <a:ext cx="1407437" cy="400110"/>
          </a:xfrm>
          <a:prstGeom prst="rect">
            <a:avLst/>
          </a:prstGeom>
          <a:noFill/>
        </p:spPr>
        <p:txBody>
          <a:bodyPr wrap="none" lIns="0" rIns="0" rtlCol="0">
            <a:spAutoFit/>
          </a:bodyPr>
          <a:lstStyle/>
          <a:p>
            <a:r>
              <a:rPr lang="en-US" sz="2000" b="1">
                <a:latin typeface="Open Sans" charset="0"/>
                <a:ea typeface="Open Sans" charset="0"/>
                <a:cs typeface="Open Sans" charset="0"/>
              </a:rPr>
              <a:t>Motivation</a:t>
            </a:r>
            <a:endParaRPr lang="en-US" sz="1600" b="1">
              <a:latin typeface="Open Sans" charset="0"/>
              <a:ea typeface="Open Sans" charset="0"/>
              <a:cs typeface="Open Sans" charset="0"/>
            </a:endParaRPr>
          </a:p>
        </p:txBody>
      </p:sp>
      <p:cxnSp>
        <p:nvCxnSpPr>
          <p:cNvPr id="30" name="Straight Connector 4">
            <a:extLst>
              <a:ext uri="{FF2B5EF4-FFF2-40B4-BE49-F238E27FC236}">
                <a16:creationId xmlns:a16="http://schemas.microsoft.com/office/drawing/2014/main" id="{6FF450C7-F0E8-48DB-8E68-42E05F39B610}"/>
              </a:ext>
            </a:extLst>
          </p:cNvPr>
          <p:cNvCxnSpPr>
            <a:cxnSpLocks/>
          </p:cNvCxnSpPr>
          <p:nvPr/>
        </p:nvCxnSpPr>
        <p:spPr>
          <a:xfrm flipV="1">
            <a:off x="1014638" y="3047512"/>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1" name="Oval 5">
            <a:extLst>
              <a:ext uri="{FF2B5EF4-FFF2-40B4-BE49-F238E27FC236}">
                <a16:creationId xmlns:a16="http://schemas.microsoft.com/office/drawing/2014/main" id="{E63A2898-0B2C-4284-A7B6-F89672BAF439}"/>
              </a:ext>
            </a:extLst>
          </p:cNvPr>
          <p:cNvSpPr/>
          <p:nvPr/>
        </p:nvSpPr>
        <p:spPr>
          <a:xfrm>
            <a:off x="1010218" y="3031744"/>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2</a:t>
            </a:r>
          </a:p>
        </p:txBody>
      </p:sp>
      <p:sp>
        <p:nvSpPr>
          <p:cNvPr id="32" name="TextBox 7">
            <a:extLst>
              <a:ext uri="{FF2B5EF4-FFF2-40B4-BE49-F238E27FC236}">
                <a16:creationId xmlns:a16="http://schemas.microsoft.com/office/drawing/2014/main" id="{62383FB2-AD66-4826-B0A5-C0615C08039B}"/>
              </a:ext>
            </a:extLst>
          </p:cNvPr>
          <p:cNvSpPr txBox="1"/>
          <p:nvPr/>
        </p:nvSpPr>
        <p:spPr>
          <a:xfrm>
            <a:off x="1909493" y="3170076"/>
            <a:ext cx="2382062" cy="400110"/>
          </a:xfrm>
          <a:prstGeom prst="rect">
            <a:avLst/>
          </a:prstGeom>
          <a:noFill/>
        </p:spPr>
        <p:txBody>
          <a:bodyPr wrap="none" lIns="0" rIns="0" rtlCol="0">
            <a:spAutoFit/>
          </a:bodyPr>
          <a:lstStyle/>
          <a:p>
            <a:r>
              <a:rPr lang="en-US" sz="2000" b="1">
                <a:latin typeface="Open Sans" charset="0"/>
                <a:ea typeface="Open Sans" charset="0"/>
                <a:cs typeface="Open Sans" charset="0"/>
              </a:rPr>
              <a:t>Snapshot Isolation</a:t>
            </a:r>
          </a:p>
        </p:txBody>
      </p:sp>
      <p:cxnSp>
        <p:nvCxnSpPr>
          <p:cNvPr id="33" name="Straight Connector 4">
            <a:extLst>
              <a:ext uri="{FF2B5EF4-FFF2-40B4-BE49-F238E27FC236}">
                <a16:creationId xmlns:a16="http://schemas.microsoft.com/office/drawing/2014/main" id="{DEB5C293-72CB-433E-9FE2-440DB628995F}"/>
              </a:ext>
            </a:extLst>
          </p:cNvPr>
          <p:cNvCxnSpPr>
            <a:cxnSpLocks/>
          </p:cNvCxnSpPr>
          <p:nvPr/>
        </p:nvCxnSpPr>
        <p:spPr>
          <a:xfrm flipV="1">
            <a:off x="673008" y="4195427"/>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4" name="Oval 5">
            <a:extLst>
              <a:ext uri="{FF2B5EF4-FFF2-40B4-BE49-F238E27FC236}">
                <a16:creationId xmlns:a16="http://schemas.microsoft.com/office/drawing/2014/main" id="{F6176F29-E3A3-4730-9F7A-4C09A23B32B3}"/>
              </a:ext>
            </a:extLst>
          </p:cNvPr>
          <p:cNvSpPr/>
          <p:nvPr/>
        </p:nvSpPr>
        <p:spPr>
          <a:xfrm>
            <a:off x="668588" y="4179659"/>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3</a:t>
            </a:r>
          </a:p>
        </p:txBody>
      </p:sp>
      <p:sp>
        <p:nvSpPr>
          <p:cNvPr id="35" name="TextBox 7">
            <a:extLst>
              <a:ext uri="{FF2B5EF4-FFF2-40B4-BE49-F238E27FC236}">
                <a16:creationId xmlns:a16="http://schemas.microsoft.com/office/drawing/2014/main" id="{60555E0B-6919-48C0-A0F2-55E94E267E4E}"/>
              </a:ext>
            </a:extLst>
          </p:cNvPr>
          <p:cNvSpPr txBox="1"/>
          <p:nvPr/>
        </p:nvSpPr>
        <p:spPr>
          <a:xfrm>
            <a:off x="1567189" y="4317991"/>
            <a:ext cx="2670603" cy="400110"/>
          </a:xfrm>
          <a:prstGeom prst="rect">
            <a:avLst/>
          </a:prstGeom>
          <a:noFill/>
        </p:spPr>
        <p:txBody>
          <a:bodyPr wrap="none" lIns="0" rIns="0" rtlCol="0">
            <a:spAutoFit/>
          </a:bodyPr>
          <a:lstStyle/>
          <a:p>
            <a:r>
              <a:rPr lang="en-US" sz="2000" b="1">
                <a:latin typeface="Open Sans" charset="0"/>
                <a:ea typeface="Open Sans" charset="0"/>
                <a:cs typeface="Open Sans" charset="0"/>
              </a:rPr>
              <a:t>The Serial Safety Net</a:t>
            </a:r>
          </a:p>
        </p:txBody>
      </p:sp>
      <p:cxnSp>
        <p:nvCxnSpPr>
          <p:cNvPr id="36" name="Straight Connector 4">
            <a:extLst>
              <a:ext uri="{FF2B5EF4-FFF2-40B4-BE49-F238E27FC236}">
                <a16:creationId xmlns:a16="http://schemas.microsoft.com/office/drawing/2014/main" id="{F04C08AC-F76E-4427-8E65-85C50E20CF6E}"/>
              </a:ext>
            </a:extLst>
          </p:cNvPr>
          <p:cNvCxnSpPr>
            <a:cxnSpLocks/>
          </p:cNvCxnSpPr>
          <p:nvPr/>
        </p:nvCxnSpPr>
        <p:spPr>
          <a:xfrm flipV="1">
            <a:off x="5253144" y="1955710"/>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7" name="Oval 5">
            <a:extLst>
              <a:ext uri="{FF2B5EF4-FFF2-40B4-BE49-F238E27FC236}">
                <a16:creationId xmlns:a16="http://schemas.microsoft.com/office/drawing/2014/main" id="{9AFCB0D3-199A-44B4-AC25-4ADF8EE60611}"/>
              </a:ext>
            </a:extLst>
          </p:cNvPr>
          <p:cNvSpPr/>
          <p:nvPr/>
        </p:nvSpPr>
        <p:spPr>
          <a:xfrm>
            <a:off x="5248724" y="1939942"/>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4</a:t>
            </a:r>
          </a:p>
        </p:txBody>
      </p:sp>
      <p:sp>
        <p:nvSpPr>
          <p:cNvPr id="38" name="TextBox 7">
            <a:extLst>
              <a:ext uri="{FF2B5EF4-FFF2-40B4-BE49-F238E27FC236}">
                <a16:creationId xmlns:a16="http://schemas.microsoft.com/office/drawing/2014/main" id="{C5B7779C-EB17-4016-A80B-FDF16C7CD207}"/>
              </a:ext>
            </a:extLst>
          </p:cNvPr>
          <p:cNvSpPr txBox="1"/>
          <p:nvPr/>
        </p:nvSpPr>
        <p:spPr>
          <a:xfrm>
            <a:off x="6147325" y="2073687"/>
            <a:ext cx="1400704" cy="400110"/>
          </a:xfrm>
          <a:prstGeom prst="rect">
            <a:avLst/>
          </a:prstGeom>
          <a:noFill/>
        </p:spPr>
        <p:txBody>
          <a:bodyPr wrap="none" lIns="0" rIns="0" rtlCol="0">
            <a:spAutoFit/>
          </a:bodyPr>
          <a:lstStyle/>
          <a:p>
            <a:r>
              <a:rPr lang="en-US" sz="2000" b="1">
                <a:latin typeface="Open Sans" charset="0"/>
                <a:ea typeface="Open Sans" charset="0"/>
                <a:cs typeface="Open Sans" charset="0"/>
              </a:rPr>
              <a:t>Bewertung</a:t>
            </a:r>
            <a:endParaRPr lang="en-US" sz="1600" b="1">
              <a:latin typeface="Open Sans" charset="0"/>
              <a:ea typeface="Open Sans" charset="0"/>
              <a:cs typeface="Open Sans" charset="0"/>
            </a:endParaRPr>
          </a:p>
        </p:txBody>
      </p:sp>
      <p:cxnSp>
        <p:nvCxnSpPr>
          <p:cNvPr id="39" name="Straight Connector 4">
            <a:extLst>
              <a:ext uri="{FF2B5EF4-FFF2-40B4-BE49-F238E27FC236}">
                <a16:creationId xmlns:a16="http://schemas.microsoft.com/office/drawing/2014/main" id="{E7865960-2574-4EE0-9BB4-FCC1B48F7ED8}"/>
              </a:ext>
            </a:extLst>
          </p:cNvPr>
          <p:cNvCxnSpPr>
            <a:cxnSpLocks/>
          </p:cNvCxnSpPr>
          <p:nvPr/>
        </p:nvCxnSpPr>
        <p:spPr>
          <a:xfrm flipV="1">
            <a:off x="4917999" y="3063280"/>
            <a:ext cx="672355" cy="67235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Oval 5">
            <a:extLst>
              <a:ext uri="{FF2B5EF4-FFF2-40B4-BE49-F238E27FC236}">
                <a16:creationId xmlns:a16="http://schemas.microsoft.com/office/drawing/2014/main" id="{00AD0F3D-29CD-4D3D-9AF4-714CD94DDB79}"/>
              </a:ext>
            </a:extLst>
          </p:cNvPr>
          <p:cNvSpPr/>
          <p:nvPr/>
        </p:nvSpPr>
        <p:spPr>
          <a:xfrm>
            <a:off x="4913579" y="3047512"/>
            <a:ext cx="676775" cy="676775"/>
          </a:xfrm>
          <a:prstGeom prst="ellipse">
            <a:avLst/>
          </a:prstGeom>
          <a:solidFill>
            <a:schemeClr val="accent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FFFFFF"/>
                </a:solidFill>
                <a:latin typeface="+mj-lt"/>
              </a:rPr>
              <a:t>5</a:t>
            </a:r>
          </a:p>
        </p:txBody>
      </p:sp>
      <p:sp>
        <p:nvSpPr>
          <p:cNvPr id="41" name="TextBox 7">
            <a:extLst>
              <a:ext uri="{FF2B5EF4-FFF2-40B4-BE49-F238E27FC236}">
                <a16:creationId xmlns:a16="http://schemas.microsoft.com/office/drawing/2014/main" id="{361A91E4-D26A-4833-BCAB-46E7EEBE0C89}"/>
              </a:ext>
            </a:extLst>
          </p:cNvPr>
          <p:cNvSpPr txBox="1"/>
          <p:nvPr/>
        </p:nvSpPr>
        <p:spPr>
          <a:xfrm>
            <a:off x="5812180" y="3170076"/>
            <a:ext cx="2417328" cy="400110"/>
          </a:xfrm>
          <a:prstGeom prst="rect">
            <a:avLst/>
          </a:prstGeom>
          <a:noFill/>
        </p:spPr>
        <p:txBody>
          <a:bodyPr wrap="none" lIns="0" rIns="0" rtlCol="0">
            <a:spAutoFit/>
          </a:bodyPr>
          <a:lstStyle/>
          <a:p>
            <a:r>
              <a:rPr lang="en-US" sz="2000" b="1">
                <a:latin typeface="Open Sans" charset="0"/>
                <a:ea typeface="Open Sans" charset="0"/>
                <a:cs typeface="Open Sans" charset="0"/>
              </a:rPr>
              <a:t>Zusammenfassung</a:t>
            </a:r>
          </a:p>
        </p:txBody>
      </p:sp>
      <p:cxnSp>
        <p:nvCxnSpPr>
          <p:cNvPr id="42" name="Straight Connector 4">
            <a:extLst>
              <a:ext uri="{FF2B5EF4-FFF2-40B4-BE49-F238E27FC236}">
                <a16:creationId xmlns:a16="http://schemas.microsoft.com/office/drawing/2014/main" id="{86BE0E86-F2CB-4B7D-A87C-CE9508F02405}"/>
              </a:ext>
            </a:extLst>
          </p:cNvPr>
          <p:cNvCxnSpPr>
            <a:cxnSpLocks/>
          </p:cNvCxnSpPr>
          <p:nvPr/>
        </p:nvCxnSpPr>
        <p:spPr>
          <a:xfrm flipV="1">
            <a:off x="4576369" y="4211195"/>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43" name="Oval 5">
            <a:extLst>
              <a:ext uri="{FF2B5EF4-FFF2-40B4-BE49-F238E27FC236}">
                <a16:creationId xmlns:a16="http://schemas.microsoft.com/office/drawing/2014/main" id="{1645C5E8-FD00-41E3-82C0-B6AD2253D78E}"/>
              </a:ext>
            </a:extLst>
          </p:cNvPr>
          <p:cNvSpPr/>
          <p:nvPr/>
        </p:nvSpPr>
        <p:spPr>
          <a:xfrm>
            <a:off x="4571949" y="4195427"/>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6</a:t>
            </a:r>
            <a:endParaRPr lang="en-US" sz="1750">
              <a:solidFill>
                <a:schemeClr val="tx1"/>
              </a:solidFill>
              <a:latin typeface="+mj-lt"/>
            </a:endParaRPr>
          </a:p>
        </p:txBody>
      </p:sp>
      <p:sp>
        <p:nvSpPr>
          <p:cNvPr id="44" name="TextBox 7">
            <a:extLst>
              <a:ext uri="{FF2B5EF4-FFF2-40B4-BE49-F238E27FC236}">
                <a16:creationId xmlns:a16="http://schemas.microsoft.com/office/drawing/2014/main" id="{B59A5AB0-D87F-4227-9605-9573EFF3198F}"/>
              </a:ext>
            </a:extLst>
          </p:cNvPr>
          <p:cNvSpPr txBox="1"/>
          <p:nvPr/>
        </p:nvSpPr>
        <p:spPr>
          <a:xfrm>
            <a:off x="5470550" y="4331550"/>
            <a:ext cx="2683427" cy="400110"/>
          </a:xfrm>
          <a:prstGeom prst="rect">
            <a:avLst/>
          </a:prstGeom>
          <a:noFill/>
        </p:spPr>
        <p:txBody>
          <a:bodyPr wrap="none" lIns="0" rIns="0" rtlCol="0">
            <a:spAutoFit/>
          </a:bodyPr>
          <a:lstStyle/>
          <a:p>
            <a:r>
              <a:rPr lang="en-US" sz="2000" b="1">
                <a:latin typeface="Open Sans" charset="0"/>
                <a:ea typeface="Open Sans" charset="0"/>
                <a:cs typeface="Open Sans" charset="0"/>
              </a:rPr>
              <a:t>Persönliche Meinung</a:t>
            </a:r>
          </a:p>
        </p:txBody>
      </p:sp>
    </p:spTree>
    <p:extLst>
      <p:ext uri="{BB962C8B-B14F-4D97-AF65-F5344CB8AC3E}">
        <p14:creationId xmlns:p14="http://schemas.microsoft.com/office/powerpoint/2010/main" val="2535442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D3C5F1-497C-4B1F-BFA7-90F5ADB87298}"/>
              </a:ext>
            </a:extLst>
          </p:cNvPr>
          <p:cNvSpPr>
            <a:spLocks noGrp="1"/>
          </p:cNvSpPr>
          <p:nvPr>
            <p:ph type="title"/>
          </p:nvPr>
        </p:nvSpPr>
        <p:spPr/>
        <p:txBody>
          <a:bodyPr/>
          <a:lstStyle/>
          <a:p>
            <a:r>
              <a:rPr lang="de-DE"/>
              <a:t>Zusammenfassung</a:t>
            </a:r>
          </a:p>
        </p:txBody>
      </p:sp>
      <p:sp>
        <p:nvSpPr>
          <p:cNvPr id="3" name="Foliennummernplatzhalter 2">
            <a:extLst>
              <a:ext uri="{FF2B5EF4-FFF2-40B4-BE49-F238E27FC236}">
                <a16:creationId xmlns:a16="http://schemas.microsoft.com/office/drawing/2014/main" id="{1C0572D9-5578-447E-AA53-0D4F79D47477}"/>
              </a:ext>
            </a:extLst>
          </p:cNvPr>
          <p:cNvSpPr>
            <a:spLocks noGrp="1"/>
          </p:cNvSpPr>
          <p:nvPr>
            <p:ph type="sldNum" sz="quarter" idx="10"/>
          </p:nvPr>
        </p:nvSpPr>
        <p:spPr/>
        <p:txBody>
          <a:bodyPr/>
          <a:lstStyle/>
          <a:p>
            <a:fld id="{D8D877B3-D348-4611-9BDB-C5374591D951}" type="slidenum">
              <a:rPr lang="en-US" smtClean="0"/>
              <a:pPr/>
              <a:t>25</a:t>
            </a:fld>
            <a:endParaRPr lang="en-US"/>
          </a:p>
        </p:txBody>
      </p:sp>
      <p:sp>
        <p:nvSpPr>
          <p:cNvPr id="4" name="Inhaltsplatzhalter 3">
            <a:extLst>
              <a:ext uri="{FF2B5EF4-FFF2-40B4-BE49-F238E27FC236}">
                <a16:creationId xmlns:a16="http://schemas.microsoft.com/office/drawing/2014/main" id="{E0A620D6-38E4-4B02-81C2-C479E9AE202E}"/>
              </a:ext>
            </a:extLst>
          </p:cNvPr>
          <p:cNvSpPr>
            <a:spLocks noGrp="1"/>
          </p:cNvSpPr>
          <p:nvPr>
            <p:ph sz="quarter" idx="11"/>
          </p:nvPr>
        </p:nvSpPr>
        <p:spPr/>
        <p:txBody>
          <a:bodyPr/>
          <a:lstStyle/>
          <a:p>
            <a:pPr marL="285750" indent="-285750">
              <a:buFont typeface="Arial" panose="020B0604020202020204" pitchFamily="34" charset="0"/>
              <a:buChar char="•"/>
            </a:pPr>
            <a:r>
              <a:rPr lang="de-DE"/>
              <a:t>SSN verwendet bekannte hoch performante CC Verfahren und sichert Serialisierbarkeit für diese</a:t>
            </a:r>
          </a:p>
          <a:p>
            <a:pPr marL="285750" indent="-285750">
              <a:buFont typeface="Arial" panose="020B0604020202020204" pitchFamily="34" charset="0"/>
              <a:buChar char="•"/>
            </a:pPr>
            <a:r>
              <a:rPr lang="de-DE"/>
              <a:t>Geringer Overhead, hohe Performanz und keinerlei Anomalien (Abgesehen von Phantomen)</a:t>
            </a:r>
          </a:p>
          <a:p>
            <a:pPr marL="285750" indent="-285750">
              <a:buFont typeface="Arial" panose="020B0604020202020204" pitchFamily="34" charset="0"/>
              <a:buChar char="•"/>
            </a:pPr>
            <a:r>
              <a:rPr lang="de-DE"/>
              <a:t>Leicht zu implementieren und wenig anfällig für Fehler</a:t>
            </a:r>
          </a:p>
        </p:txBody>
      </p:sp>
    </p:spTree>
    <p:extLst>
      <p:ext uri="{BB962C8B-B14F-4D97-AF65-F5344CB8AC3E}">
        <p14:creationId xmlns:p14="http://schemas.microsoft.com/office/powerpoint/2010/main" val="564861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72150-9037-4283-9BF7-4C410E30F4C6}"/>
              </a:ext>
            </a:extLst>
          </p:cNvPr>
          <p:cNvSpPr>
            <a:spLocks noGrp="1"/>
          </p:cNvSpPr>
          <p:nvPr>
            <p:ph type="title"/>
          </p:nvPr>
        </p:nvSpPr>
        <p:spPr/>
        <p:txBody>
          <a:bodyPr/>
          <a:lstStyle/>
          <a:p>
            <a:r>
              <a:rPr lang="de-DE" noProof="0"/>
              <a:t>Agenda</a:t>
            </a:r>
          </a:p>
        </p:txBody>
      </p:sp>
      <p:sp>
        <p:nvSpPr>
          <p:cNvPr id="3" name="Foliennummernplatzhalter 2">
            <a:extLst>
              <a:ext uri="{FF2B5EF4-FFF2-40B4-BE49-F238E27FC236}">
                <a16:creationId xmlns:a16="http://schemas.microsoft.com/office/drawing/2014/main" id="{011EEC84-180D-49E6-AD22-14F52E26F44C}"/>
              </a:ext>
            </a:extLst>
          </p:cNvPr>
          <p:cNvSpPr>
            <a:spLocks noGrp="1"/>
          </p:cNvSpPr>
          <p:nvPr>
            <p:ph type="sldNum" sz="quarter" idx="10"/>
          </p:nvPr>
        </p:nvSpPr>
        <p:spPr/>
        <p:txBody>
          <a:bodyPr/>
          <a:lstStyle/>
          <a:p>
            <a:fld id="{D8D877B3-D348-4611-9BDB-C5374591D951}" type="slidenum">
              <a:rPr lang="en-US" smtClean="0"/>
              <a:pPr/>
              <a:t>26</a:t>
            </a:fld>
            <a:endParaRPr lang="en-US"/>
          </a:p>
        </p:txBody>
      </p:sp>
      <p:cxnSp>
        <p:nvCxnSpPr>
          <p:cNvPr id="4" name="Straight Connector 4">
            <a:extLst>
              <a:ext uri="{FF2B5EF4-FFF2-40B4-BE49-F238E27FC236}">
                <a16:creationId xmlns:a16="http://schemas.microsoft.com/office/drawing/2014/main" id="{898FF803-4381-4190-B61F-8273AAF00E38}"/>
              </a:ext>
            </a:extLst>
          </p:cNvPr>
          <p:cNvCxnSpPr>
            <a:cxnSpLocks/>
          </p:cNvCxnSpPr>
          <p:nvPr/>
        </p:nvCxnSpPr>
        <p:spPr>
          <a:xfrm flipV="1">
            <a:off x="1349783" y="1939942"/>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5" name="Oval 5">
            <a:extLst>
              <a:ext uri="{FF2B5EF4-FFF2-40B4-BE49-F238E27FC236}">
                <a16:creationId xmlns:a16="http://schemas.microsoft.com/office/drawing/2014/main" id="{21577583-5ED7-4113-99ED-28E0890C4DBB}"/>
              </a:ext>
            </a:extLst>
          </p:cNvPr>
          <p:cNvSpPr/>
          <p:nvPr/>
        </p:nvSpPr>
        <p:spPr>
          <a:xfrm>
            <a:off x="1345363" y="1924174"/>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1</a:t>
            </a:r>
          </a:p>
        </p:txBody>
      </p:sp>
      <p:sp>
        <p:nvSpPr>
          <p:cNvPr id="6" name="TextBox 7">
            <a:extLst>
              <a:ext uri="{FF2B5EF4-FFF2-40B4-BE49-F238E27FC236}">
                <a16:creationId xmlns:a16="http://schemas.microsoft.com/office/drawing/2014/main" id="{B104E1B7-0EDF-41B4-AC20-CD33734AE289}"/>
              </a:ext>
            </a:extLst>
          </p:cNvPr>
          <p:cNvSpPr txBox="1"/>
          <p:nvPr/>
        </p:nvSpPr>
        <p:spPr>
          <a:xfrm>
            <a:off x="2243964" y="2057560"/>
            <a:ext cx="1407437" cy="400110"/>
          </a:xfrm>
          <a:prstGeom prst="rect">
            <a:avLst/>
          </a:prstGeom>
          <a:noFill/>
        </p:spPr>
        <p:txBody>
          <a:bodyPr wrap="none" lIns="0" rIns="0" rtlCol="0">
            <a:spAutoFit/>
          </a:bodyPr>
          <a:lstStyle/>
          <a:p>
            <a:r>
              <a:rPr lang="en-US" sz="2000" b="1">
                <a:latin typeface="Open Sans" charset="0"/>
                <a:ea typeface="Open Sans" charset="0"/>
                <a:cs typeface="Open Sans" charset="0"/>
              </a:rPr>
              <a:t>Motivation</a:t>
            </a:r>
            <a:endParaRPr lang="en-US" sz="1600" b="1">
              <a:latin typeface="Open Sans" charset="0"/>
              <a:ea typeface="Open Sans" charset="0"/>
              <a:cs typeface="Open Sans" charset="0"/>
            </a:endParaRPr>
          </a:p>
        </p:txBody>
      </p:sp>
      <p:cxnSp>
        <p:nvCxnSpPr>
          <p:cNvPr id="30" name="Straight Connector 4">
            <a:extLst>
              <a:ext uri="{FF2B5EF4-FFF2-40B4-BE49-F238E27FC236}">
                <a16:creationId xmlns:a16="http://schemas.microsoft.com/office/drawing/2014/main" id="{6FF450C7-F0E8-48DB-8E68-42E05F39B610}"/>
              </a:ext>
            </a:extLst>
          </p:cNvPr>
          <p:cNvCxnSpPr>
            <a:cxnSpLocks/>
          </p:cNvCxnSpPr>
          <p:nvPr/>
        </p:nvCxnSpPr>
        <p:spPr>
          <a:xfrm flipV="1">
            <a:off x="1014638" y="3047512"/>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1" name="Oval 5">
            <a:extLst>
              <a:ext uri="{FF2B5EF4-FFF2-40B4-BE49-F238E27FC236}">
                <a16:creationId xmlns:a16="http://schemas.microsoft.com/office/drawing/2014/main" id="{E63A2898-0B2C-4284-A7B6-F89672BAF439}"/>
              </a:ext>
            </a:extLst>
          </p:cNvPr>
          <p:cNvSpPr/>
          <p:nvPr/>
        </p:nvSpPr>
        <p:spPr>
          <a:xfrm>
            <a:off x="1010218" y="3031744"/>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2</a:t>
            </a:r>
          </a:p>
        </p:txBody>
      </p:sp>
      <p:sp>
        <p:nvSpPr>
          <p:cNvPr id="32" name="TextBox 7">
            <a:extLst>
              <a:ext uri="{FF2B5EF4-FFF2-40B4-BE49-F238E27FC236}">
                <a16:creationId xmlns:a16="http://schemas.microsoft.com/office/drawing/2014/main" id="{62383FB2-AD66-4826-B0A5-C0615C08039B}"/>
              </a:ext>
            </a:extLst>
          </p:cNvPr>
          <p:cNvSpPr txBox="1"/>
          <p:nvPr/>
        </p:nvSpPr>
        <p:spPr>
          <a:xfrm>
            <a:off x="1909493" y="3170076"/>
            <a:ext cx="2382062" cy="400110"/>
          </a:xfrm>
          <a:prstGeom prst="rect">
            <a:avLst/>
          </a:prstGeom>
          <a:noFill/>
        </p:spPr>
        <p:txBody>
          <a:bodyPr wrap="none" lIns="0" rIns="0" rtlCol="0">
            <a:spAutoFit/>
          </a:bodyPr>
          <a:lstStyle/>
          <a:p>
            <a:r>
              <a:rPr lang="en-US" sz="2000" b="1">
                <a:latin typeface="Open Sans" charset="0"/>
                <a:ea typeface="Open Sans" charset="0"/>
                <a:cs typeface="Open Sans" charset="0"/>
              </a:rPr>
              <a:t>Snapshot Isolation</a:t>
            </a:r>
          </a:p>
        </p:txBody>
      </p:sp>
      <p:cxnSp>
        <p:nvCxnSpPr>
          <p:cNvPr id="33" name="Straight Connector 4">
            <a:extLst>
              <a:ext uri="{FF2B5EF4-FFF2-40B4-BE49-F238E27FC236}">
                <a16:creationId xmlns:a16="http://schemas.microsoft.com/office/drawing/2014/main" id="{DEB5C293-72CB-433E-9FE2-440DB628995F}"/>
              </a:ext>
            </a:extLst>
          </p:cNvPr>
          <p:cNvCxnSpPr>
            <a:cxnSpLocks/>
          </p:cNvCxnSpPr>
          <p:nvPr/>
        </p:nvCxnSpPr>
        <p:spPr>
          <a:xfrm flipV="1">
            <a:off x="673008" y="4195427"/>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4" name="Oval 5">
            <a:extLst>
              <a:ext uri="{FF2B5EF4-FFF2-40B4-BE49-F238E27FC236}">
                <a16:creationId xmlns:a16="http://schemas.microsoft.com/office/drawing/2014/main" id="{F6176F29-E3A3-4730-9F7A-4C09A23B32B3}"/>
              </a:ext>
            </a:extLst>
          </p:cNvPr>
          <p:cNvSpPr/>
          <p:nvPr/>
        </p:nvSpPr>
        <p:spPr>
          <a:xfrm>
            <a:off x="668588" y="4179659"/>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3</a:t>
            </a:r>
          </a:p>
        </p:txBody>
      </p:sp>
      <p:sp>
        <p:nvSpPr>
          <p:cNvPr id="35" name="TextBox 7">
            <a:extLst>
              <a:ext uri="{FF2B5EF4-FFF2-40B4-BE49-F238E27FC236}">
                <a16:creationId xmlns:a16="http://schemas.microsoft.com/office/drawing/2014/main" id="{60555E0B-6919-48C0-A0F2-55E94E267E4E}"/>
              </a:ext>
            </a:extLst>
          </p:cNvPr>
          <p:cNvSpPr txBox="1"/>
          <p:nvPr/>
        </p:nvSpPr>
        <p:spPr>
          <a:xfrm>
            <a:off x="1567189" y="4317991"/>
            <a:ext cx="2670603" cy="400110"/>
          </a:xfrm>
          <a:prstGeom prst="rect">
            <a:avLst/>
          </a:prstGeom>
          <a:noFill/>
        </p:spPr>
        <p:txBody>
          <a:bodyPr wrap="none" lIns="0" rIns="0" rtlCol="0">
            <a:spAutoFit/>
          </a:bodyPr>
          <a:lstStyle/>
          <a:p>
            <a:r>
              <a:rPr lang="en-US" sz="2000" b="1">
                <a:latin typeface="Open Sans" charset="0"/>
                <a:ea typeface="Open Sans" charset="0"/>
                <a:cs typeface="Open Sans" charset="0"/>
              </a:rPr>
              <a:t>The Serial Safety Net</a:t>
            </a:r>
          </a:p>
        </p:txBody>
      </p:sp>
      <p:cxnSp>
        <p:nvCxnSpPr>
          <p:cNvPr id="36" name="Straight Connector 4">
            <a:extLst>
              <a:ext uri="{FF2B5EF4-FFF2-40B4-BE49-F238E27FC236}">
                <a16:creationId xmlns:a16="http://schemas.microsoft.com/office/drawing/2014/main" id="{F04C08AC-F76E-4427-8E65-85C50E20CF6E}"/>
              </a:ext>
            </a:extLst>
          </p:cNvPr>
          <p:cNvCxnSpPr>
            <a:cxnSpLocks/>
          </p:cNvCxnSpPr>
          <p:nvPr/>
        </p:nvCxnSpPr>
        <p:spPr>
          <a:xfrm flipV="1">
            <a:off x="5253144" y="1955710"/>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7" name="Oval 5">
            <a:extLst>
              <a:ext uri="{FF2B5EF4-FFF2-40B4-BE49-F238E27FC236}">
                <a16:creationId xmlns:a16="http://schemas.microsoft.com/office/drawing/2014/main" id="{9AFCB0D3-199A-44B4-AC25-4ADF8EE60611}"/>
              </a:ext>
            </a:extLst>
          </p:cNvPr>
          <p:cNvSpPr/>
          <p:nvPr/>
        </p:nvSpPr>
        <p:spPr>
          <a:xfrm>
            <a:off x="5248724" y="1939942"/>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4</a:t>
            </a:r>
          </a:p>
        </p:txBody>
      </p:sp>
      <p:sp>
        <p:nvSpPr>
          <p:cNvPr id="38" name="TextBox 7">
            <a:extLst>
              <a:ext uri="{FF2B5EF4-FFF2-40B4-BE49-F238E27FC236}">
                <a16:creationId xmlns:a16="http://schemas.microsoft.com/office/drawing/2014/main" id="{C5B7779C-EB17-4016-A80B-FDF16C7CD207}"/>
              </a:ext>
            </a:extLst>
          </p:cNvPr>
          <p:cNvSpPr txBox="1"/>
          <p:nvPr/>
        </p:nvSpPr>
        <p:spPr>
          <a:xfrm>
            <a:off x="6147325" y="2073687"/>
            <a:ext cx="1400704" cy="400110"/>
          </a:xfrm>
          <a:prstGeom prst="rect">
            <a:avLst/>
          </a:prstGeom>
          <a:noFill/>
        </p:spPr>
        <p:txBody>
          <a:bodyPr wrap="none" lIns="0" rIns="0" rtlCol="0">
            <a:spAutoFit/>
          </a:bodyPr>
          <a:lstStyle/>
          <a:p>
            <a:r>
              <a:rPr lang="en-US" sz="2000" b="1">
                <a:latin typeface="Open Sans" charset="0"/>
                <a:ea typeface="Open Sans" charset="0"/>
                <a:cs typeface="Open Sans" charset="0"/>
              </a:rPr>
              <a:t>Bewertung</a:t>
            </a:r>
            <a:endParaRPr lang="en-US" sz="1600" b="1">
              <a:latin typeface="Open Sans" charset="0"/>
              <a:ea typeface="Open Sans" charset="0"/>
              <a:cs typeface="Open Sans" charset="0"/>
            </a:endParaRPr>
          </a:p>
        </p:txBody>
      </p:sp>
      <p:cxnSp>
        <p:nvCxnSpPr>
          <p:cNvPr id="39" name="Straight Connector 4">
            <a:extLst>
              <a:ext uri="{FF2B5EF4-FFF2-40B4-BE49-F238E27FC236}">
                <a16:creationId xmlns:a16="http://schemas.microsoft.com/office/drawing/2014/main" id="{E7865960-2574-4EE0-9BB4-FCC1B48F7ED8}"/>
              </a:ext>
            </a:extLst>
          </p:cNvPr>
          <p:cNvCxnSpPr>
            <a:cxnSpLocks/>
          </p:cNvCxnSpPr>
          <p:nvPr/>
        </p:nvCxnSpPr>
        <p:spPr>
          <a:xfrm flipV="1">
            <a:off x="4917999" y="3063280"/>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40" name="Oval 5">
            <a:extLst>
              <a:ext uri="{FF2B5EF4-FFF2-40B4-BE49-F238E27FC236}">
                <a16:creationId xmlns:a16="http://schemas.microsoft.com/office/drawing/2014/main" id="{00AD0F3D-29CD-4D3D-9AF4-714CD94DDB79}"/>
              </a:ext>
            </a:extLst>
          </p:cNvPr>
          <p:cNvSpPr/>
          <p:nvPr/>
        </p:nvSpPr>
        <p:spPr>
          <a:xfrm>
            <a:off x="4913579" y="3047512"/>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5</a:t>
            </a:r>
          </a:p>
        </p:txBody>
      </p:sp>
      <p:sp>
        <p:nvSpPr>
          <p:cNvPr id="41" name="TextBox 7">
            <a:extLst>
              <a:ext uri="{FF2B5EF4-FFF2-40B4-BE49-F238E27FC236}">
                <a16:creationId xmlns:a16="http://schemas.microsoft.com/office/drawing/2014/main" id="{361A91E4-D26A-4833-BCAB-46E7EEBE0C89}"/>
              </a:ext>
            </a:extLst>
          </p:cNvPr>
          <p:cNvSpPr txBox="1"/>
          <p:nvPr/>
        </p:nvSpPr>
        <p:spPr>
          <a:xfrm>
            <a:off x="5812180" y="3170076"/>
            <a:ext cx="2417328" cy="400110"/>
          </a:xfrm>
          <a:prstGeom prst="rect">
            <a:avLst/>
          </a:prstGeom>
          <a:noFill/>
        </p:spPr>
        <p:txBody>
          <a:bodyPr wrap="none" lIns="0" rIns="0" rtlCol="0">
            <a:spAutoFit/>
          </a:bodyPr>
          <a:lstStyle/>
          <a:p>
            <a:r>
              <a:rPr lang="en-US" sz="2000" b="1">
                <a:latin typeface="Open Sans" charset="0"/>
                <a:ea typeface="Open Sans" charset="0"/>
                <a:cs typeface="Open Sans" charset="0"/>
              </a:rPr>
              <a:t>Zusammenfassung</a:t>
            </a:r>
          </a:p>
        </p:txBody>
      </p:sp>
      <p:cxnSp>
        <p:nvCxnSpPr>
          <p:cNvPr id="42" name="Straight Connector 4">
            <a:extLst>
              <a:ext uri="{FF2B5EF4-FFF2-40B4-BE49-F238E27FC236}">
                <a16:creationId xmlns:a16="http://schemas.microsoft.com/office/drawing/2014/main" id="{86BE0E86-F2CB-4B7D-A87C-CE9508F02405}"/>
              </a:ext>
            </a:extLst>
          </p:cNvPr>
          <p:cNvCxnSpPr>
            <a:cxnSpLocks/>
          </p:cNvCxnSpPr>
          <p:nvPr/>
        </p:nvCxnSpPr>
        <p:spPr>
          <a:xfrm flipV="1">
            <a:off x="4576369" y="4211195"/>
            <a:ext cx="672355" cy="67235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Oval 5">
            <a:extLst>
              <a:ext uri="{FF2B5EF4-FFF2-40B4-BE49-F238E27FC236}">
                <a16:creationId xmlns:a16="http://schemas.microsoft.com/office/drawing/2014/main" id="{1645C5E8-FD00-41E3-82C0-B6AD2253D78E}"/>
              </a:ext>
            </a:extLst>
          </p:cNvPr>
          <p:cNvSpPr/>
          <p:nvPr/>
        </p:nvSpPr>
        <p:spPr>
          <a:xfrm>
            <a:off x="4571949" y="4195427"/>
            <a:ext cx="676775" cy="676775"/>
          </a:xfrm>
          <a:prstGeom prst="ellipse">
            <a:avLst/>
          </a:prstGeom>
          <a:solidFill>
            <a:schemeClr val="accent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FFFFFF"/>
                </a:solidFill>
                <a:latin typeface="+mj-lt"/>
              </a:rPr>
              <a:t>6</a:t>
            </a:r>
          </a:p>
        </p:txBody>
      </p:sp>
      <p:sp>
        <p:nvSpPr>
          <p:cNvPr id="44" name="TextBox 7">
            <a:extLst>
              <a:ext uri="{FF2B5EF4-FFF2-40B4-BE49-F238E27FC236}">
                <a16:creationId xmlns:a16="http://schemas.microsoft.com/office/drawing/2014/main" id="{B59A5AB0-D87F-4227-9605-9573EFF3198F}"/>
              </a:ext>
            </a:extLst>
          </p:cNvPr>
          <p:cNvSpPr txBox="1"/>
          <p:nvPr/>
        </p:nvSpPr>
        <p:spPr>
          <a:xfrm>
            <a:off x="5470550" y="4331550"/>
            <a:ext cx="2683427" cy="400110"/>
          </a:xfrm>
          <a:prstGeom prst="rect">
            <a:avLst/>
          </a:prstGeom>
          <a:noFill/>
        </p:spPr>
        <p:txBody>
          <a:bodyPr wrap="none" lIns="0" rIns="0" rtlCol="0">
            <a:spAutoFit/>
          </a:bodyPr>
          <a:lstStyle/>
          <a:p>
            <a:r>
              <a:rPr lang="en-US" sz="2000" b="1">
                <a:latin typeface="Open Sans" charset="0"/>
                <a:ea typeface="Open Sans" charset="0"/>
                <a:cs typeface="Open Sans" charset="0"/>
              </a:rPr>
              <a:t>Persönliche Meinung</a:t>
            </a:r>
          </a:p>
        </p:txBody>
      </p:sp>
    </p:spTree>
    <p:extLst>
      <p:ext uri="{BB962C8B-B14F-4D97-AF65-F5344CB8AC3E}">
        <p14:creationId xmlns:p14="http://schemas.microsoft.com/office/powerpoint/2010/main" val="2930679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9EBD09-DFB4-4A32-B19B-4EAB6F630A42}"/>
              </a:ext>
            </a:extLst>
          </p:cNvPr>
          <p:cNvSpPr>
            <a:spLocks noGrp="1"/>
          </p:cNvSpPr>
          <p:nvPr>
            <p:ph type="title"/>
          </p:nvPr>
        </p:nvSpPr>
        <p:spPr/>
        <p:txBody>
          <a:bodyPr/>
          <a:lstStyle/>
          <a:p>
            <a:r>
              <a:rPr lang="de-DE"/>
              <a:t>Meine Meinung zum Paper</a:t>
            </a:r>
          </a:p>
        </p:txBody>
      </p:sp>
      <p:sp>
        <p:nvSpPr>
          <p:cNvPr id="3" name="Foliennummernplatzhalter 2">
            <a:extLst>
              <a:ext uri="{FF2B5EF4-FFF2-40B4-BE49-F238E27FC236}">
                <a16:creationId xmlns:a16="http://schemas.microsoft.com/office/drawing/2014/main" id="{FB54E596-F372-4FF0-A8A4-DE5624CCE265}"/>
              </a:ext>
            </a:extLst>
          </p:cNvPr>
          <p:cNvSpPr>
            <a:spLocks noGrp="1"/>
          </p:cNvSpPr>
          <p:nvPr>
            <p:ph type="sldNum" sz="quarter" idx="10"/>
          </p:nvPr>
        </p:nvSpPr>
        <p:spPr/>
        <p:txBody>
          <a:bodyPr/>
          <a:lstStyle/>
          <a:p>
            <a:fld id="{D8D877B3-D348-4611-9BDB-C5374591D951}" type="slidenum">
              <a:rPr lang="en-US" smtClean="0"/>
              <a:pPr/>
              <a:t>27</a:t>
            </a:fld>
            <a:endParaRPr lang="en-US"/>
          </a:p>
        </p:txBody>
      </p:sp>
      <p:sp>
        <p:nvSpPr>
          <p:cNvPr id="4" name="Inhaltsplatzhalter 3">
            <a:extLst>
              <a:ext uri="{FF2B5EF4-FFF2-40B4-BE49-F238E27FC236}">
                <a16:creationId xmlns:a16="http://schemas.microsoft.com/office/drawing/2014/main" id="{059A1F07-0665-4E8A-81A5-D5C353C7EFB9}"/>
              </a:ext>
            </a:extLst>
          </p:cNvPr>
          <p:cNvSpPr>
            <a:spLocks noGrp="1"/>
          </p:cNvSpPr>
          <p:nvPr>
            <p:ph sz="quarter" idx="11"/>
          </p:nvPr>
        </p:nvSpPr>
        <p:spPr>
          <a:xfrm>
            <a:off x="1863175" y="1846263"/>
            <a:ext cx="5987013" cy="4287837"/>
          </a:xfrm>
        </p:spPr>
        <p:txBody>
          <a:bodyPr/>
          <a:lstStyle/>
          <a:p>
            <a:r>
              <a:rPr lang="de-DE"/>
              <a:t>Einsteigerfreundlich und leicht zu verstehen</a:t>
            </a:r>
          </a:p>
          <a:p>
            <a:r>
              <a:rPr lang="de-DE"/>
              <a:t>Allgemein wissenschaftlich fundiert und bewiesen</a:t>
            </a:r>
          </a:p>
          <a:p>
            <a:endParaRPr lang="de-DE"/>
          </a:p>
          <a:p>
            <a:r>
              <a:rPr lang="de-DE"/>
              <a:t>Auffälligkeiten bei Benchmarks werden teilweise überhaupt nicht erklärt</a:t>
            </a:r>
          </a:p>
          <a:p>
            <a:r>
              <a:rPr lang="de-DE"/>
              <a:t>Keine klare Begründung für schlechte Performanz von Serializable Snapshot Isolation</a:t>
            </a:r>
          </a:p>
        </p:txBody>
      </p:sp>
      <p:pic>
        <p:nvPicPr>
          <p:cNvPr id="10" name="Grafik 9" descr="Daumen hoch">
            <a:extLst>
              <a:ext uri="{FF2B5EF4-FFF2-40B4-BE49-F238E27FC236}">
                <a16:creationId xmlns:a16="http://schemas.microsoft.com/office/drawing/2014/main" id="{C189E337-D9B6-4D9C-92ED-5F8CE91725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1938" y="1811887"/>
            <a:ext cx="457200" cy="457200"/>
          </a:xfrm>
          <a:prstGeom prst="rect">
            <a:avLst/>
          </a:prstGeom>
        </p:spPr>
      </p:pic>
      <p:pic>
        <p:nvPicPr>
          <p:cNvPr id="11" name="Grafik 10" descr="Daumen hoch">
            <a:extLst>
              <a:ext uri="{FF2B5EF4-FFF2-40B4-BE49-F238E27FC236}">
                <a16:creationId xmlns:a16="http://schemas.microsoft.com/office/drawing/2014/main" id="{60BBE960-570F-4F9D-AFE8-9EA2BA3C57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3084" y="2308046"/>
            <a:ext cx="457200" cy="457200"/>
          </a:xfrm>
          <a:prstGeom prst="rect">
            <a:avLst/>
          </a:prstGeom>
        </p:spPr>
      </p:pic>
      <p:pic>
        <p:nvPicPr>
          <p:cNvPr id="12" name="Grafik 11" descr="Daumen hoch">
            <a:extLst>
              <a:ext uri="{FF2B5EF4-FFF2-40B4-BE49-F238E27FC236}">
                <a16:creationId xmlns:a16="http://schemas.microsoft.com/office/drawing/2014/main" id="{0F1166FA-4ED0-481C-A775-ECAFF84AD1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341938" y="3441307"/>
            <a:ext cx="457200" cy="457200"/>
          </a:xfrm>
          <a:prstGeom prst="rect">
            <a:avLst/>
          </a:prstGeom>
        </p:spPr>
      </p:pic>
      <p:pic>
        <p:nvPicPr>
          <p:cNvPr id="13" name="Grafik 12" descr="Daumen hoch">
            <a:extLst>
              <a:ext uri="{FF2B5EF4-FFF2-40B4-BE49-F238E27FC236}">
                <a16:creationId xmlns:a16="http://schemas.microsoft.com/office/drawing/2014/main" id="{6243949D-8340-41DF-A725-6E6FAE002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343084" y="4360314"/>
            <a:ext cx="457200" cy="457200"/>
          </a:xfrm>
          <a:prstGeom prst="rect">
            <a:avLst/>
          </a:prstGeom>
        </p:spPr>
      </p:pic>
    </p:spTree>
    <p:extLst>
      <p:ext uri="{BB962C8B-B14F-4D97-AF65-F5344CB8AC3E}">
        <p14:creationId xmlns:p14="http://schemas.microsoft.com/office/powerpoint/2010/main" val="3103071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A42F92-23E0-4D4F-B27A-A5E1F58D0206}"/>
              </a:ext>
            </a:extLst>
          </p:cNvPr>
          <p:cNvSpPr>
            <a:spLocks noGrp="1"/>
          </p:cNvSpPr>
          <p:nvPr>
            <p:ph type="title"/>
          </p:nvPr>
        </p:nvSpPr>
        <p:spPr/>
        <p:txBody>
          <a:bodyPr/>
          <a:lstStyle/>
          <a:p>
            <a:r>
              <a:rPr lang="de-DE"/>
              <a:t>Commit- und Abbruchraten</a:t>
            </a:r>
          </a:p>
        </p:txBody>
      </p:sp>
      <p:sp>
        <p:nvSpPr>
          <p:cNvPr id="3" name="Foliennummernplatzhalter 2">
            <a:extLst>
              <a:ext uri="{FF2B5EF4-FFF2-40B4-BE49-F238E27FC236}">
                <a16:creationId xmlns:a16="http://schemas.microsoft.com/office/drawing/2014/main" id="{62FEE672-BAD8-46DD-B1C5-2585B3B43EC8}"/>
              </a:ext>
            </a:extLst>
          </p:cNvPr>
          <p:cNvSpPr>
            <a:spLocks noGrp="1"/>
          </p:cNvSpPr>
          <p:nvPr>
            <p:ph type="sldNum" sz="quarter" idx="10"/>
          </p:nvPr>
        </p:nvSpPr>
        <p:spPr/>
        <p:txBody>
          <a:bodyPr/>
          <a:lstStyle/>
          <a:p>
            <a:fld id="{D8D877B3-D348-4611-9BDB-C5374591D951}" type="slidenum">
              <a:rPr lang="en-US" smtClean="0"/>
              <a:pPr/>
              <a:t>28</a:t>
            </a:fld>
            <a:endParaRPr lang="en-US"/>
          </a:p>
        </p:txBody>
      </p:sp>
      <p:grpSp>
        <p:nvGrpSpPr>
          <p:cNvPr id="424" name="Group 424">
            <a:extLst>
              <a:ext uri="{FF2B5EF4-FFF2-40B4-BE49-F238E27FC236}">
                <a16:creationId xmlns:a16="http://schemas.microsoft.com/office/drawing/2014/main" id="{DDED68C3-0916-4AE1-A4A0-6F5B96835386}"/>
              </a:ext>
            </a:extLst>
          </p:cNvPr>
          <p:cNvGrpSpPr>
            <a:grpSpLocks noChangeAspect="1"/>
          </p:cNvGrpSpPr>
          <p:nvPr/>
        </p:nvGrpSpPr>
        <p:grpSpPr bwMode="auto">
          <a:xfrm>
            <a:off x="1025525" y="1654175"/>
            <a:ext cx="7056438" cy="4602163"/>
            <a:chOff x="646" y="1042"/>
            <a:chExt cx="4445" cy="2899"/>
          </a:xfrm>
        </p:grpSpPr>
        <p:sp>
          <p:nvSpPr>
            <p:cNvPr id="425" name="AutoShape 423">
              <a:extLst>
                <a:ext uri="{FF2B5EF4-FFF2-40B4-BE49-F238E27FC236}">
                  <a16:creationId xmlns:a16="http://schemas.microsoft.com/office/drawing/2014/main" id="{E3D1CB7B-D897-464F-B0F9-D00CFDB9CA30}"/>
                </a:ext>
              </a:extLst>
            </p:cNvPr>
            <p:cNvSpPr>
              <a:spLocks noChangeAspect="1" noChangeArrowheads="1" noTextEdit="1"/>
            </p:cNvSpPr>
            <p:nvPr/>
          </p:nvSpPr>
          <p:spPr bwMode="auto">
            <a:xfrm>
              <a:off x="669" y="1042"/>
              <a:ext cx="4422" cy="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426" name="Group 625">
              <a:extLst>
                <a:ext uri="{FF2B5EF4-FFF2-40B4-BE49-F238E27FC236}">
                  <a16:creationId xmlns:a16="http://schemas.microsoft.com/office/drawing/2014/main" id="{39BE7DFF-B001-426D-AC41-3802E4616DEF}"/>
                </a:ext>
              </a:extLst>
            </p:cNvPr>
            <p:cNvGrpSpPr>
              <a:grpSpLocks/>
            </p:cNvGrpSpPr>
            <p:nvPr/>
          </p:nvGrpSpPr>
          <p:grpSpPr bwMode="auto">
            <a:xfrm>
              <a:off x="646" y="1279"/>
              <a:ext cx="3749" cy="2376"/>
              <a:chOff x="646" y="1279"/>
              <a:chExt cx="3749" cy="2376"/>
            </a:xfrm>
          </p:grpSpPr>
          <p:sp>
            <p:nvSpPr>
              <p:cNvPr id="643" name="Line 425">
                <a:extLst>
                  <a:ext uri="{FF2B5EF4-FFF2-40B4-BE49-F238E27FC236}">
                    <a16:creationId xmlns:a16="http://schemas.microsoft.com/office/drawing/2014/main" id="{9F1B0FAD-724B-416C-8C2F-9B208C2F6F73}"/>
                  </a:ext>
                </a:extLst>
              </p:cNvPr>
              <p:cNvSpPr>
                <a:spLocks noChangeShapeType="1"/>
              </p:cNvSpPr>
              <p:nvPr/>
            </p:nvSpPr>
            <p:spPr bwMode="auto">
              <a:xfrm>
                <a:off x="1117" y="2217"/>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4" name="Rectangle 426">
                <a:extLst>
                  <a:ext uri="{FF2B5EF4-FFF2-40B4-BE49-F238E27FC236}">
                    <a16:creationId xmlns:a16="http://schemas.microsoft.com/office/drawing/2014/main" id="{9576B452-CE9A-45A0-BEFE-AFB8EEFF5C9D}"/>
                  </a:ext>
                </a:extLst>
              </p:cNvPr>
              <p:cNvSpPr>
                <a:spLocks noChangeArrowheads="1"/>
              </p:cNvSpPr>
              <p:nvPr/>
            </p:nvSpPr>
            <p:spPr bwMode="auto">
              <a:xfrm>
                <a:off x="981" y="2130"/>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45" name="Line 427">
                <a:extLst>
                  <a:ext uri="{FF2B5EF4-FFF2-40B4-BE49-F238E27FC236}">
                    <a16:creationId xmlns:a16="http://schemas.microsoft.com/office/drawing/2014/main" id="{22A2ECB4-EAFA-44E4-8BDF-F804BF80C6F0}"/>
                  </a:ext>
                </a:extLst>
              </p:cNvPr>
              <p:cNvSpPr>
                <a:spLocks noChangeShapeType="1"/>
              </p:cNvSpPr>
              <p:nvPr/>
            </p:nvSpPr>
            <p:spPr bwMode="auto">
              <a:xfrm>
                <a:off x="1117" y="2047"/>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6" name="Rectangle 428">
                <a:extLst>
                  <a:ext uri="{FF2B5EF4-FFF2-40B4-BE49-F238E27FC236}">
                    <a16:creationId xmlns:a16="http://schemas.microsoft.com/office/drawing/2014/main" id="{CC55491B-84B4-48F5-9442-31C3D8A89901}"/>
                  </a:ext>
                </a:extLst>
              </p:cNvPr>
              <p:cNvSpPr>
                <a:spLocks noChangeArrowheads="1"/>
              </p:cNvSpPr>
              <p:nvPr/>
            </p:nvSpPr>
            <p:spPr bwMode="auto">
              <a:xfrm>
                <a:off x="846" y="1961"/>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47" name="Line 429">
                <a:extLst>
                  <a:ext uri="{FF2B5EF4-FFF2-40B4-BE49-F238E27FC236}">
                    <a16:creationId xmlns:a16="http://schemas.microsoft.com/office/drawing/2014/main" id="{D694B1A3-6DF1-445D-97AD-70FA227ACFE1}"/>
                  </a:ext>
                </a:extLst>
              </p:cNvPr>
              <p:cNvSpPr>
                <a:spLocks noChangeShapeType="1"/>
              </p:cNvSpPr>
              <p:nvPr/>
            </p:nvSpPr>
            <p:spPr bwMode="auto">
              <a:xfrm>
                <a:off x="1117" y="1874"/>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8" name="Rectangle 430">
                <a:extLst>
                  <a:ext uri="{FF2B5EF4-FFF2-40B4-BE49-F238E27FC236}">
                    <a16:creationId xmlns:a16="http://schemas.microsoft.com/office/drawing/2014/main" id="{85F53A84-52B2-4BBC-8639-9E73B35B68AA}"/>
                  </a:ext>
                </a:extLst>
              </p:cNvPr>
              <p:cNvSpPr>
                <a:spLocks noChangeArrowheads="1"/>
              </p:cNvSpPr>
              <p:nvPr/>
            </p:nvSpPr>
            <p:spPr bwMode="auto">
              <a:xfrm>
                <a:off x="846" y="1787"/>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200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49" name="Line 431">
                <a:extLst>
                  <a:ext uri="{FF2B5EF4-FFF2-40B4-BE49-F238E27FC236}">
                    <a16:creationId xmlns:a16="http://schemas.microsoft.com/office/drawing/2014/main" id="{9FD66EDD-5B32-4A4C-83C9-EA89A4BD61AA}"/>
                  </a:ext>
                </a:extLst>
              </p:cNvPr>
              <p:cNvSpPr>
                <a:spLocks noChangeShapeType="1"/>
              </p:cNvSpPr>
              <p:nvPr/>
            </p:nvSpPr>
            <p:spPr bwMode="auto">
              <a:xfrm>
                <a:off x="1117" y="1705"/>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0" name="Rectangle 432">
                <a:extLst>
                  <a:ext uri="{FF2B5EF4-FFF2-40B4-BE49-F238E27FC236}">
                    <a16:creationId xmlns:a16="http://schemas.microsoft.com/office/drawing/2014/main" id="{C608FFAC-5277-4248-A9CA-C67E86BEAD2B}"/>
                  </a:ext>
                </a:extLst>
              </p:cNvPr>
              <p:cNvSpPr>
                <a:spLocks noChangeArrowheads="1"/>
              </p:cNvSpPr>
              <p:nvPr/>
            </p:nvSpPr>
            <p:spPr bwMode="auto">
              <a:xfrm>
                <a:off x="846" y="1618"/>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300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51" name="Line 433">
                <a:extLst>
                  <a:ext uri="{FF2B5EF4-FFF2-40B4-BE49-F238E27FC236}">
                    <a16:creationId xmlns:a16="http://schemas.microsoft.com/office/drawing/2014/main" id="{62B52A50-035B-4C2C-A683-ABB05C14C0BE}"/>
                  </a:ext>
                </a:extLst>
              </p:cNvPr>
              <p:cNvSpPr>
                <a:spLocks noChangeShapeType="1"/>
              </p:cNvSpPr>
              <p:nvPr/>
            </p:nvSpPr>
            <p:spPr bwMode="auto">
              <a:xfrm>
                <a:off x="1117" y="1535"/>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2" name="Rectangle 434">
                <a:extLst>
                  <a:ext uri="{FF2B5EF4-FFF2-40B4-BE49-F238E27FC236}">
                    <a16:creationId xmlns:a16="http://schemas.microsoft.com/office/drawing/2014/main" id="{CAAA4D5B-B4FB-415D-BBDD-891B51B03D67}"/>
                  </a:ext>
                </a:extLst>
              </p:cNvPr>
              <p:cNvSpPr>
                <a:spLocks noChangeArrowheads="1"/>
              </p:cNvSpPr>
              <p:nvPr/>
            </p:nvSpPr>
            <p:spPr bwMode="auto">
              <a:xfrm>
                <a:off x="846" y="1449"/>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400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53" name="Line 435">
                <a:extLst>
                  <a:ext uri="{FF2B5EF4-FFF2-40B4-BE49-F238E27FC236}">
                    <a16:creationId xmlns:a16="http://schemas.microsoft.com/office/drawing/2014/main" id="{425D2F6F-FAE3-4D52-A436-11C47D184A53}"/>
                  </a:ext>
                </a:extLst>
              </p:cNvPr>
              <p:cNvSpPr>
                <a:spLocks noChangeShapeType="1"/>
              </p:cNvSpPr>
              <p:nvPr/>
            </p:nvSpPr>
            <p:spPr bwMode="auto">
              <a:xfrm>
                <a:off x="1117" y="1362"/>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4" name="Rectangle 436">
                <a:extLst>
                  <a:ext uri="{FF2B5EF4-FFF2-40B4-BE49-F238E27FC236}">
                    <a16:creationId xmlns:a16="http://schemas.microsoft.com/office/drawing/2014/main" id="{E4206CA7-020C-4611-B03F-B10289FAA3CA}"/>
                  </a:ext>
                </a:extLst>
              </p:cNvPr>
              <p:cNvSpPr>
                <a:spLocks noChangeArrowheads="1"/>
              </p:cNvSpPr>
              <p:nvPr/>
            </p:nvSpPr>
            <p:spPr bwMode="auto">
              <a:xfrm>
                <a:off x="846" y="1279"/>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500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55" name="Line 437">
                <a:extLst>
                  <a:ext uri="{FF2B5EF4-FFF2-40B4-BE49-F238E27FC236}">
                    <a16:creationId xmlns:a16="http://schemas.microsoft.com/office/drawing/2014/main" id="{A841AEA8-C1B2-4C18-B0EB-5C40C5B07E85}"/>
                  </a:ext>
                </a:extLst>
              </p:cNvPr>
              <p:cNvSpPr>
                <a:spLocks noChangeShapeType="1"/>
              </p:cNvSpPr>
              <p:nvPr/>
            </p:nvSpPr>
            <p:spPr bwMode="auto">
              <a:xfrm flipV="1">
                <a:off x="1117"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6" name="Rectangle 438">
                <a:extLst>
                  <a:ext uri="{FF2B5EF4-FFF2-40B4-BE49-F238E27FC236}">
                    <a16:creationId xmlns:a16="http://schemas.microsoft.com/office/drawing/2014/main" id="{63B153BA-39CC-47E1-A758-BFA3D84E4B63}"/>
                  </a:ext>
                </a:extLst>
              </p:cNvPr>
              <p:cNvSpPr>
                <a:spLocks noChangeArrowheads="1"/>
              </p:cNvSpPr>
              <p:nvPr/>
            </p:nvSpPr>
            <p:spPr bwMode="auto">
              <a:xfrm>
                <a:off x="1064" y="2217"/>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57" name="Line 439">
                <a:extLst>
                  <a:ext uri="{FF2B5EF4-FFF2-40B4-BE49-F238E27FC236}">
                    <a16:creationId xmlns:a16="http://schemas.microsoft.com/office/drawing/2014/main" id="{9F3A195B-CE0C-44B3-9193-3527D9F4FB96}"/>
                  </a:ext>
                </a:extLst>
              </p:cNvPr>
              <p:cNvSpPr>
                <a:spLocks noChangeShapeType="1"/>
              </p:cNvSpPr>
              <p:nvPr/>
            </p:nvSpPr>
            <p:spPr bwMode="auto">
              <a:xfrm flipV="1">
                <a:off x="1380"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8" name="Rectangle 440">
                <a:extLst>
                  <a:ext uri="{FF2B5EF4-FFF2-40B4-BE49-F238E27FC236}">
                    <a16:creationId xmlns:a16="http://schemas.microsoft.com/office/drawing/2014/main" id="{49EB6829-7900-4D92-97BE-8FDD81B27303}"/>
                  </a:ext>
                </a:extLst>
              </p:cNvPr>
              <p:cNvSpPr>
                <a:spLocks noChangeArrowheads="1"/>
              </p:cNvSpPr>
              <p:nvPr/>
            </p:nvSpPr>
            <p:spPr bwMode="auto">
              <a:xfrm>
                <a:off x="1331" y="2217"/>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6</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59" name="Line 441">
                <a:extLst>
                  <a:ext uri="{FF2B5EF4-FFF2-40B4-BE49-F238E27FC236}">
                    <a16:creationId xmlns:a16="http://schemas.microsoft.com/office/drawing/2014/main" id="{ED647435-EEE9-488D-B5C7-7C63A4F338AE}"/>
                  </a:ext>
                </a:extLst>
              </p:cNvPr>
              <p:cNvSpPr>
                <a:spLocks noChangeShapeType="1"/>
              </p:cNvSpPr>
              <p:nvPr/>
            </p:nvSpPr>
            <p:spPr bwMode="auto">
              <a:xfrm flipV="1">
                <a:off x="1699"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0" name="Rectangle 442">
                <a:extLst>
                  <a:ext uri="{FF2B5EF4-FFF2-40B4-BE49-F238E27FC236}">
                    <a16:creationId xmlns:a16="http://schemas.microsoft.com/office/drawing/2014/main" id="{9A18A064-7E68-4D29-A6BC-6D95CF53BCE6}"/>
                  </a:ext>
                </a:extLst>
              </p:cNvPr>
              <p:cNvSpPr>
                <a:spLocks noChangeArrowheads="1"/>
              </p:cNvSpPr>
              <p:nvPr/>
            </p:nvSpPr>
            <p:spPr bwMode="auto">
              <a:xfrm>
                <a:off x="1617" y="2217"/>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12</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61" name="Line 443">
                <a:extLst>
                  <a:ext uri="{FF2B5EF4-FFF2-40B4-BE49-F238E27FC236}">
                    <a16:creationId xmlns:a16="http://schemas.microsoft.com/office/drawing/2014/main" id="{8A138ED5-2C81-4DAA-B46E-2E427E77FB24}"/>
                  </a:ext>
                </a:extLst>
              </p:cNvPr>
              <p:cNvSpPr>
                <a:spLocks noChangeShapeType="1"/>
              </p:cNvSpPr>
              <p:nvPr/>
            </p:nvSpPr>
            <p:spPr bwMode="auto">
              <a:xfrm flipV="1">
                <a:off x="2019"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2" name="Rectangle 444">
                <a:extLst>
                  <a:ext uri="{FF2B5EF4-FFF2-40B4-BE49-F238E27FC236}">
                    <a16:creationId xmlns:a16="http://schemas.microsoft.com/office/drawing/2014/main" id="{186A4E76-2CA0-4F43-B4D1-BDA962CA1E06}"/>
                  </a:ext>
                </a:extLst>
              </p:cNvPr>
              <p:cNvSpPr>
                <a:spLocks noChangeArrowheads="1"/>
              </p:cNvSpPr>
              <p:nvPr/>
            </p:nvSpPr>
            <p:spPr bwMode="auto">
              <a:xfrm>
                <a:off x="1936" y="2217"/>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18</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63" name="Line 445">
                <a:extLst>
                  <a:ext uri="{FF2B5EF4-FFF2-40B4-BE49-F238E27FC236}">
                    <a16:creationId xmlns:a16="http://schemas.microsoft.com/office/drawing/2014/main" id="{026C397F-FAD2-4C01-84A3-BD56AE732898}"/>
                  </a:ext>
                </a:extLst>
              </p:cNvPr>
              <p:cNvSpPr>
                <a:spLocks noChangeShapeType="1"/>
              </p:cNvSpPr>
              <p:nvPr/>
            </p:nvSpPr>
            <p:spPr bwMode="auto">
              <a:xfrm flipV="1">
                <a:off x="2339"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4" name="Rectangle 446">
                <a:extLst>
                  <a:ext uri="{FF2B5EF4-FFF2-40B4-BE49-F238E27FC236}">
                    <a16:creationId xmlns:a16="http://schemas.microsoft.com/office/drawing/2014/main" id="{4538659F-F18E-4060-8B8A-14339A92D034}"/>
                  </a:ext>
                </a:extLst>
              </p:cNvPr>
              <p:cNvSpPr>
                <a:spLocks noChangeArrowheads="1"/>
              </p:cNvSpPr>
              <p:nvPr/>
            </p:nvSpPr>
            <p:spPr bwMode="auto">
              <a:xfrm>
                <a:off x="2252" y="2217"/>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24</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65" name="Freeform 447">
                <a:extLst>
                  <a:ext uri="{FF2B5EF4-FFF2-40B4-BE49-F238E27FC236}">
                    <a16:creationId xmlns:a16="http://schemas.microsoft.com/office/drawing/2014/main" id="{DF83D0F3-EA55-45F1-BB06-5D3AA9AC9D74}"/>
                  </a:ext>
                </a:extLst>
              </p:cNvPr>
              <p:cNvSpPr>
                <a:spLocks/>
              </p:cNvSpPr>
              <p:nvPr/>
            </p:nvSpPr>
            <p:spPr bwMode="auto">
              <a:xfrm>
                <a:off x="1117" y="1362"/>
                <a:ext cx="1222" cy="855"/>
              </a:xfrm>
              <a:custGeom>
                <a:avLst/>
                <a:gdLst>
                  <a:gd name="T0" fmla="*/ 0 w 1222"/>
                  <a:gd name="T1" fmla="*/ 0 h 855"/>
                  <a:gd name="T2" fmla="*/ 0 w 1222"/>
                  <a:gd name="T3" fmla="*/ 855 h 855"/>
                  <a:gd name="T4" fmla="*/ 1222 w 1222"/>
                  <a:gd name="T5" fmla="*/ 855 h 855"/>
                </a:gdLst>
                <a:ahLst/>
                <a:cxnLst>
                  <a:cxn ang="0">
                    <a:pos x="T0" y="T1"/>
                  </a:cxn>
                  <a:cxn ang="0">
                    <a:pos x="T2" y="T3"/>
                  </a:cxn>
                  <a:cxn ang="0">
                    <a:pos x="T4" y="T5"/>
                  </a:cxn>
                </a:cxnLst>
                <a:rect l="0" t="0" r="r" b="b"/>
                <a:pathLst>
                  <a:path w="1222" h="855">
                    <a:moveTo>
                      <a:pt x="0" y="0"/>
                    </a:moveTo>
                    <a:lnTo>
                      <a:pt x="0" y="855"/>
                    </a:lnTo>
                    <a:lnTo>
                      <a:pt x="1222" y="855"/>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6" name="Rectangle 448">
                <a:extLst>
                  <a:ext uri="{FF2B5EF4-FFF2-40B4-BE49-F238E27FC236}">
                    <a16:creationId xmlns:a16="http://schemas.microsoft.com/office/drawing/2014/main" id="{4624A16E-5E3B-4DCA-B4C2-3D49971A7641}"/>
                  </a:ext>
                </a:extLst>
              </p:cNvPr>
              <p:cNvSpPr>
                <a:spLocks noChangeArrowheads="1"/>
              </p:cNvSpPr>
              <p:nvPr/>
            </p:nvSpPr>
            <p:spPr bwMode="auto">
              <a:xfrm rot="16200000">
                <a:off x="385" y="1646"/>
                <a:ext cx="72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3D60F5"/>
                    </a:solidFill>
                    <a:effectLst/>
                    <a:latin typeface="Calibri" panose="020F0502020204030204" pitchFamily="34" charset="0"/>
                  </a:rPr>
                  <a:t>kCommits/s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67" name="Rectangle 449">
                <a:extLst>
                  <a:ext uri="{FF2B5EF4-FFF2-40B4-BE49-F238E27FC236}">
                    <a16:creationId xmlns:a16="http://schemas.microsoft.com/office/drawing/2014/main" id="{A08EC1E7-C41F-4BC7-A3D4-39ADC6953470}"/>
                  </a:ext>
                </a:extLst>
              </p:cNvPr>
              <p:cNvSpPr>
                <a:spLocks noChangeArrowheads="1"/>
              </p:cNvSpPr>
              <p:nvPr/>
            </p:nvSpPr>
            <p:spPr bwMode="auto">
              <a:xfrm>
                <a:off x="1508" y="2360"/>
                <a:ext cx="51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Threads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68" name="Freeform 450">
                <a:extLst>
                  <a:ext uri="{FF2B5EF4-FFF2-40B4-BE49-F238E27FC236}">
                    <a16:creationId xmlns:a16="http://schemas.microsoft.com/office/drawing/2014/main" id="{951DAEEB-95F5-476E-85BA-1EBFCEC02F01}"/>
                  </a:ext>
                </a:extLst>
              </p:cNvPr>
              <p:cNvSpPr>
                <a:spLocks/>
              </p:cNvSpPr>
              <p:nvPr/>
            </p:nvSpPr>
            <p:spPr bwMode="auto">
              <a:xfrm>
                <a:off x="1117" y="1516"/>
                <a:ext cx="1222" cy="652"/>
              </a:xfrm>
              <a:custGeom>
                <a:avLst/>
                <a:gdLst>
                  <a:gd name="T0" fmla="*/ 0 w 1222"/>
                  <a:gd name="T1" fmla="*/ 652 h 652"/>
                  <a:gd name="T2" fmla="*/ 263 w 1222"/>
                  <a:gd name="T3" fmla="*/ 479 h 652"/>
                  <a:gd name="T4" fmla="*/ 582 w 1222"/>
                  <a:gd name="T5" fmla="*/ 287 h 652"/>
                  <a:gd name="T6" fmla="*/ 902 w 1222"/>
                  <a:gd name="T7" fmla="*/ 128 h 652"/>
                  <a:gd name="T8" fmla="*/ 1169 w 1222"/>
                  <a:gd name="T9" fmla="*/ 23 h 652"/>
                  <a:gd name="T10" fmla="*/ 1222 w 1222"/>
                  <a:gd name="T11" fmla="*/ 0 h 652"/>
                </a:gdLst>
                <a:ahLst/>
                <a:cxnLst>
                  <a:cxn ang="0">
                    <a:pos x="T0" y="T1"/>
                  </a:cxn>
                  <a:cxn ang="0">
                    <a:pos x="T2" y="T3"/>
                  </a:cxn>
                  <a:cxn ang="0">
                    <a:pos x="T4" y="T5"/>
                  </a:cxn>
                  <a:cxn ang="0">
                    <a:pos x="T6" y="T7"/>
                  </a:cxn>
                  <a:cxn ang="0">
                    <a:pos x="T8" y="T9"/>
                  </a:cxn>
                  <a:cxn ang="0">
                    <a:pos x="T10" y="T11"/>
                  </a:cxn>
                </a:cxnLst>
                <a:rect l="0" t="0" r="r" b="b"/>
                <a:pathLst>
                  <a:path w="1222" h="652">
                    <a:moveTo>
                      <a:pt x="0" y="652"/>
                    </a:moveTo>
                    <a:lnTo>
                      <a:pt x="263" y="479"/>
                    </a:lnTo>
                    <a:lnTo>
                      <a:pt x="582" y="287"/>
                    </a:lnTo>
                    <a:lnTo>
                      <a:pt x="902" y="128"/>
                    </a:lnTo>
                    <a:lnTo>
                      <a:pt x="1169" y="23"/>
                    </a:lnTo>
                    <a:lnTo>
                      <a:pt x="1222" y="0"/>
                    </a:lnTo>
                  </a:path>
                </a:pathLst>
              </a:custGeom>
              <a:noFill/>
              <a:ln w="17463" cap="flat">
                <a:solidFill>
                  <a:srgbClr val="2673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9" name="Line 451">
                <a:extLst>
                  <a:ext uri="{FF2B5EF4-FFF2-40B4-BE49-F238E27FC236}">
                    <a16:creationId xmlns:a16="http://schemas.microsoft.com/office/drawing/2014/main" id="{8FEE5EE1-5657-45B3-9802-034EE1385BFC}"/>
                  </a:ext>
                </a:extLst>
              </p:cNvPr>
              <p:cNvSpPr>
                <a:spLocks noChangeShapeType="1"/>
              </p:cNvSpPr>
              <p:nvPr/>
            </p:nvSpPr>
            <p:spPr bwMode="auto">
              <a:xfrm flipV="1">
                <a:off x="1117" y="2134"/>
                <a:ext cx="0" cy="68"/>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0" name="Line 452">
                <a:extLst>
                  <a:ext uri="{FF2B5EF4-FFF2-40B4-BE49-F238E27FC236}">
                    <a16:creationId xmlns:a16="http://schemas.microsoft.com/office/drawing/2014/main" id="{2756D260-917D-419C-B0EB-F924106631B1}"/>
                  </a:ext>
                </a:extLst>
              </p:cNvPr>
              <p:cNvSpPr>
                <a:spLocks noChangeShapeType="1"/>
              </p:cNvSpPr>
              <p:nvPr/>
            </p:nvSpPr>
            <p:spPr bwMode="auto">
              <a:xfrm>
                <a:off x="1083" y="2168"/>
                <a:ext cx="67"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1" name="Line 453">
                <a:extLst>
                  <a:ext uri="{FF2B5EF4-FFF2-40B4-BE49-F238E27FC236}">
                    <a16:creationId xmlns:a16="http://schemas.microsoft.com/office/drawing/2014/main" id="{786D50D8-D6FD-47D8-BA8D-235472B41DB3}"/>
                  </a:ext>
                </a:extLst>
              </p:cNvPr>
              <p:cNvSpPr>
                <a:spLocks noChangeShapeType="1"/>
              </p:cNvSpPr>
              <p:nvPr/>
            </p:nvSpPr>
            <p:spPr bwMode="auto">
              <a:xfrm flipV="1">
                <a:off x="1380" y="1961"/>
                <a:ext cx="0" cy="67"/>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2" name="Line 454">
                <a:extLst>
                  <a:ext uri="{FF2B5EF4-FFF2-40B4-BE49-F238E27FC236}">
                    <a16:creationId xmlns:a16="http://schemas.microsoft.com/office/drawing/2014/main" id="{C9B14EC1-1256-4C4B-ADCF-D151624ABD51}"/>
                  </a:ext>
                </a:extLst>
              </p:cNvPr>
              <p:cNvSpPr>
                <a:spLocks noChangeShapeType="1"/>
              </p:cNvSpPr>
              <p:nvPr/>
            </p:nvSpPr>
            <p:spPr bwMode="auto">
              <a:xfrm>
                <a:off x="1350" y="1995"/>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3" name="Line 455">
                <a:extLst>
                  <a:ext uri="{FF2B5EF4-FFF2-40B4-BE49-F238E27FC236}">
                    <a16:creationId xmlns:a16="http://schemas.microsoft.com/office/drawing/2014/main" id="{E95C8316-3A5D-42BA-979D-D0BC2B183F24}"/>
                  </a:ext>
                </a:extLst>
              </p:cNvPr>
              <p:cNvSpPr>
                <a:spLocks noChangeShapeType="1"/>
              </p:cNvSpPr>
              <p:nvPr/>
            </p:nvSpPr>
            <p:spPr bwMode="auto">
              <a:xfrm flipV="1">
                <a:off x="1699" y="1769"/>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4" name="Line 456">
                <a:extLst>
                  <a:ext uri="{FF2B5EF4-FFF2-40B4-BE49-F238E27FC236}">
                    <a16:creationId xmlns:a16="http://schemas.microsoft.com/office/drawing/2014/main" id="{30A95FE0-166C-485E-AF5E-AFBD018BDA8F}"/>
                  </a:ext>
                </a:extLst>
              </p:cNvPr>
              <p:cNvSpPr>
                <a:spLocks noChangeShapeType="1"/>
              </p:cNvSpPr>
              <p:nvPr/>
            </p:nvSpPr>
            <p:spPr bwMode="auto">
              <a:xfrm>
                <a:off x="1669" y="1803"/>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5" name="Line 457">
                <a:extLst>
                  <a:ext uri="{FF2B5EF4-FFF2-40B4-BE49-F238E27FC236}">
                    <a16:creationId xmlns:a16="http://schemas.microsoft.com/office/drawing/2014/main" id="{862201CE-73F8-4BCD-A180-51EEE84C5E21}"/>
                  </a:ext>
                </a:extLst>
              </p:cNvPr>
              <p:cNvSpPr>
                <a:spLocks noChangeShapeType="1"/>
              </p:cNvSpPr>
              <p:nvPr/>
            </p:nvSpPr>
            <p:spPr bwMode="auto">
              <a:xfrm flipV="1">
                <a:off x="2019" y="1610"/>
                <a:ext cx="0" cy="65"/>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6" name="Line 458">
                <a:extLst>
                  <a:ext uri="{FF2B5EF4-FFF2-40B4-BE49-F238E27FC236}">
                    <a16:creationId xmlns:a16="http://schemas.microsoft.com/office/drawing/2014/main" id="{F5C6AD49-E871-473A-A6FB-5A4BE3F5BC7A}"/>
                  </a:ext>
                </a:extLst>
              </p:cNvPr>
              <p:cNvSpPr>
                <a:spLocks noChangeShapeType="1"/>
              </p:cNvSpPr>
              <p:nvPr/>
            </p:nvSpPr>
            <p:spPr bwMode="auto">
              <a:xfrm>
                <a:off x="1985" y="1644"/>
                <a:ext cx="68"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7" name="Line 459">
                <a:extLst>
                  <a:ext uri="{FF2B5EF4-FFF2-40B4-BE49-F238E27FC236}">
                    <a16:creationId xmlns:a16="http://schemas.microsoft.com/office/drawing/2014/main" id="{A7ABF656-2EFA-443A-AB21-A5774B3F2296}"/>
                  </a:ext>
                </a:extLst>
              </p:cNvPr>
              <p:cNvSpPr>
                <a:spLocks noChangeShapeType="1"/>
              </p:cNvSpPr>
              <p:nvPr/>
            </p:nvSpPr>
            <p:spPr bwMode="auto">
              <a:xfrm flipV="1">
                <a:off x="2286" y="1505"/>
                <a:ext cx="0" cy="68"/>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8" name="Line 460">
                <a:extLst>
                  <a:ext uri="{FF2B5EF4-FFF2-40B4-BE49-F238E27FC236}">
                    <a16:creationId xmlns:a16="http://schemas.microsoft.com/office/drawing/2014/main" id="{BD8E3D41-6E97-4870-A47C-D95DD8FAB51E}"/>
                  </a:ext>
                </a:extLst>
              </p:cNvPr>
              <p:cNvSpPr>
                <a:spLocks noChangeShapeType="1"/>
              </p:cNvSpPr>
              <p:nvPr/>
            </p:nvSpPr>
            <p:spPr bwMode="auto">
              <a:xfrm>
                <a:off x="2252" y="1539"/>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79" name="Line 461">
                <a:extLst>
                  <a:ext uri="{FF2B5EF4-FFF2-40B4-BE49-F238E27FC236}">
                    <a16:creationId xmlns:a16="http://schemas.microsoft.com/office/drawing/2014/main" id="{B43B2CB6-8504-406D-A073-4F7096703C81}"/>
                  </a:ext>
                </a:extLst>
              </p:cNvPr>
              <p:cNvSpPr>
                <a:spLocks noChangeShapeType="1"/>
              </p:cNvSpPr>
              <p:nvPr/>
            </p:nvSpPr>
            <p:spPr bwMode="auto">
              <a:xfrm flipV="1">
                <a:off x="2339" y="1482"/>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0" name="Line 462">
                <a:extLst>
                  <a:ext uri="{FF2B5EF4-FFF2-40B4-BE49-F238E27FC236}">
                    <a16:creationId xmlns:a16="http://schemas.microsoft.com/office/drawing/2014/main" id="{DC9562A6-8B1B-4A21-A3E3-D121030B40E0}"/>
                  </a:ext>
                </a:extLst>
              </p:cNvPr>
              <p:cNvSpPr>
                <a:spLocks noChangeShapeType="1"/>
              </p:cNvSpPr>
              <p:nvPr/>
            </p:nvSpPr>
            <p:spPr bwMode="auto">
              <a:xfrm>
                <a:off x="2305" y="1516"/>
                <a:ext cx="67"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1" name="Freeform 463">
                <a:extLst>
                  <a:ext uri="{FF2B5EF4-FFF2-40B4-BE49-F238E27FC236}">
                    <a16:creationId xmlns:a16="http://schemas.microsoft.com/office/drawing/2014/main" id="{64FD5616-09F6-4C09-AB14-252BD27161D5}"/>
                  </a:ext>
                </a:extLst>
              </p:cNvPr>
              <p:cNvSpPr>
                <a:spLocks/>
              </p:cNvSpPr>
              <p:nvPr/>
            </p:nvSpPr>
            <p:spPr bwMode="auto">
              <a:xfrm>
                <a:off x="1117" y="1678"/>
                <a:ext cx="1222" cy="497"/>
              </a:xfrm>
              <a:custGeom>
                <a:avLst/>
                <a:gdLst>
                  <a:gd name="T0" fmla="*/ 0 w 1222"/>
                  <a:gd name="T1" fmla="*/ 497 h 497"/>
                  <a:gd name="T2" fmla="*/ 263 w 1222"/>
                  <a:gd name="T3" fmla="*/ 369 h 497"/>
                  <a:gd name="T4" fmla="*/ 582 w 1222"/>
                  <a:gd name="T5" fmla="*/ 226 h 497"/>
                  <a:gd name="T6" fmla="*/ 902 w 1222"/>
                  <a:gd name="T7" fmla="*/ 98 h 497"/>
                  <a:gd name="T8" fmla="*/ 1169 w 1222"/>
                  <a:gd name="T9" fmla="*/ 15 h 497"/>
                  <a:gd name="T10" fmla="*/ 1222 w 1222"/>
                  <a:gd name="T11" fmla="*/ 0 h 497"/>
                </a:gdLst>
                <a:ahLst/>
                <a:cxnLst>
                  <a:cxn ang="0">
                    <a:pos x="T0" y="T1"/>
                  </a:cxn>
                  <a:cxn ang="0">
                    <a:pos x="T2" y="T3"/>
                  </a:cxn>
                  <a:cxn ang="0">
                    <a:pos x="T4" y="T5"/>
                  </a:cxn>
                  <a:cxn ang="0">
                    <a:pos x="T6" y="T7"/>
                  </a:cxn>
                  <a:cxn ang="0">
                    <a:pos x="T8" y="T9"/>
                  </a:cxn>
                  <a:cxn ang="0">
                    <a:pos x="T10" y="T11"/>
                  </a:cxn>
                </a:cxnLst>
                <a:rect l="0" t="0" r="r" b="b"/>
                <a:pathLst>
                  <a:path w="1222" h="497">
                    <a:moveTo>
                      <a:pt x="0" y="497"/>
                    </a:moveTo>
                    <a:lnTo>
                      <a:pt x="263" y="369"/>
                    </a:lnTo>
                    <a:lnTo>
                      <a:pt x="582" y="226"/>
                    </a:lnTo>
                    <a:lnTo>
                      <a:pt x="902" y="98"/>
                    </a:lnTo>
                    <a:lnTo>
                      <a:pt x="1169" y="15"/>
                    </a:lnTo>
                    <a:lnTo>
                      <a:pt x="1222" y="0"/>
                    </a:lnTo>
                  </a:path>
                </a:pathLst>
              </a:custGeom>
              <a:noFill/>
              <a:ln w="17463" cap="flat">
                <a:solidFill>
                  <a:srgbClr val="AB1A3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2" name="Line 464">
                <a:extLst>
                  <a:ext uri="{FF2B5EF4-FFF2-40B4-BE49-F238E27FC236}">
                    <a16:creationId xmlns:a16="http://schemas.microsoft.com/office/drawing/2014/main" id="{1934DC50-2A81-4150-A467-CF78E167A230}"/>
                  </a:ext>
                </a:extLst>
              </p:cNvPr>
              <p:cNvSpPr>
                <a:spLocks noChangeShapeType="1"/>
              </p:cNvSpPr>
              <p:nvPr/>
            </p:nvSpPr>
            <p:spPr bwMode="auto">
              <a:xfrm>
                <a:off x="1083" y="2141"/>
                <a:ext cx="67"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3" name="Line 465">
                <a:extLst>
                  <a:ext uri="{FF2B5EF4-FFF2-40B4-BE49-F238E27FC236}">
                    <a16:creationId xmlns:a16="http://schemas.microsoft.com/office/drawing/2014/main" id="{0EF382D4-87E7-4CAE-83A2-D267121497E0}"/>
                  </a:ext>
                </a:extLst>
              </p:cNvPr>
              <p:cNvSpPr>
                <a:spLocks noChangeShapeType="1"/>
              </p:cNvSpPr>
              <p:nvPr/>
            </p:nvSpPr>
            <p:spPr bwMode="auto">
              <a:xfrm flipV="1">
                <a:off x="1083" y="2141"/>
                <a:ext cx="67"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4" name="Line 466">
                <a:extLst>
                  <a:ext uri="{FF2B5EF4-FFF2-40B4-BE49-F238E27FC236}">
                    <a16:creationId xmlns:a16="http://schemas.microsoft.com/office/drawing/2014/main" id="{DA703B0A-16C9-41BF-92A0-53AADAEB3EE3}"/>
                  </a:ext>
                </a:extLst>
              </p:cNvPr>
              <p:cNvSpPr>
                <a:spLocks noChangeShapeType="1"/>
              </p:cNvSpPr>
              <p:nvPr/>
            </p:nvSpPr>
            <p:spPr bwMode="auto">
              <a:xfrm>
                <a:off x="1350" y="2013"/>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5" name="Line 467">
                <a:extLst>
                  <a:ext uri="{FF2B5EF4-FFF2-40B4-BE49-F238E27FC236}">
                    <a16:creationId xmlns:a16="http://schemas.microsoft.com/office/drawing/2014/main" id="{CB658F42-4011-495F-9836-A249301B93FA}"/>
                  </a:ext>
                </a:extLst>
              </p:cNvPr>
              <p:cNvSpPr>
                <a:spLocks noChangeShapeType="1"/>
              </p:cNvSpPr>
              <p:nvPr/>
            </p:nvSpPr>
            <p:spPr bwMode="auto">
              <a:xfrm flipV="1">
                <a:off x="1350" y="2013"/>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6" name="Line 468">
                <a:extLst>
                  <a:ext uri="{FF2B5EF4-FFF2-40B4-BE49-F238E27FC236}">
                    <a16:creationId xmlns:a16="http://schemas.microsoft.com/office/drawing/2014/main" id="{D2DFE521-7450-4D99-9CA0-051ECAFF8603}"/>
                  </a:ext>
                </a:extLst>
              </p:cNvPr>
              <p:cNvSpPr>
                <a:spLocks noChangeShapeType="1"/>
              </p:cNvSpPr>
              <p:nvPr/>
            </p:nvSpPr>
            <p:spPr bwMode="auto">
              <a:xfrm>
                <a:off x="1669" y="1870"/>
                <a:ext cx="64"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7" name="Line 469">
                <a:extLst>
                  <a:ext uri="{FF2B5EF4-FFF2-40B4-BE49-F238E27FC236}">
                    <a16:creationId xmlns:a16="http://schemas.microsoft.com/office/drawing/2014/main" id="{B068976B-5859-488E-8C84-F221C382D37D}"/>
                  </a:ext>
                </a:extLst>
              </p:cNvPr>
              <p:cNvSpPr>
                <a:spLocks noChangeShapeType="1"/>
              </p:cNvSpPr>
              <p:nvPr/>
            </p:nvSpPr>
            <p:spPr bwMode="auto">
              <a:xfrm flipV="1">
                <a:off x="1669" y="1870"/>
                <a:ext cx="64"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8" name="Line 470">
                <a:extLst>
                  <a:ext uri="{FF2B5EF4-FFF2-40B4-BE49-F238E27FC236}">
                    <a16:creationId xmlns:a16="http://schemas.microsoft.com/office/drawing/2014/main" id="{F1F3EACE-76BE-4A0A-AEF9-1448057DAACD}"/>
                  </a:ext>
                </a:extLst>
              </p:cNvPr>
              <p:cNvSpPr>
                <a:spLocks noChangeShapeType="1"/>
              </p:cNvSpPr>
              <p:nvPr/>
            </p:nvSpPr>
            <p:spPr bwMode="auto">
              <a:xfrm>
                <a:off x="1985" y="1742"/>
                <a:ext cx="68"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9" name="Line 471">
                <a:extLst>
                  <a:ext uri="{FF2B5EF4-FFF2-40B4-BE49-F238E27FC236}">
                    <a16:creationId xmlns:a16="http://schemas.microsoft.com/office/drawing/2014/main" id="{79D473B2-D4C4-42E0-8578-87B7B65805D0}"/>
                  </a:ext>
                </a:extLst>
              </p:cNvPr>
              <p:cNvSpPr>
                <a:spLocks noChangeShapeType="1"/>
              </p:cNvSpPr>
              <p:nvPr/>
            </p:nvSpPr>
            <p:spPr bwMode="auto">
              <a:xfrm flipV="1">
                <a:off x="1985" y="1742"/>
                <a:ext cx="68"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0" name="Line 472">
                <a:extLst>
                  <a:ext uri="{FF2B5EF4-FFF2-40B4-BE49-F238E27FC236}">
                    <a16:creationId xmlns:a16="http://schemas.microsoft.com/office/drawing/2014/main" id="{E8D05084-864E-4B0D-8092-A0B0265B0914}"/>
                  </a:ext>
                </a:extLst>
              </p:cNvPr>
              <p:cNvSpPr>
                <a:spLocks noChangeShapeType="1"/>
              </p:cNvSpPr>
              <p:nvPr/>
            </p:nvSpPr>
            <p:spPr bwMode="auto">
              <a:xfrm>
                <a:off x="2252" y="1659"/>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1" name="Line 473">
                <a:extLst>
                  <a:ext uri="{FF2B5EF4-FFF2-40B4-BE49-F238E27FC236}">
                    <a16:creationId xmlns:a16="http://schemas.microsoft.com/office/drawing/2014/main" id="{A1A6B61B-103A-40AC-86E5-7D333431911A}"/>
                  </a:ext>
                </a:extLst>
              </p:cNvPr>
              <p:cNvSpPr>
                <a:spLocks noChangeShapeType="1"/>
              </p:cNvSpPr>
              <p:nvPr/>
            </p:nvSpPr>
            <p:spPr bwMode="auto">
              <a:xfrm flipV="1">
                <a:off x="2252" y="1659"/>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2" name="Line 474">
                <a:extLst>
                  <a:ext uri="{FF2B5EF4-FFF2-40B4-BE49-F238E27FC236}">
                    <a16:creationId xmlns:a16="http://schemas.microsoft.com/office/drawing/2014/main" id="{DF4E7166-4C1C-4C73-AB08-871AADB87A3D}"/>
                  </a:ext>
                </a:extLst>
              </p:cNvPr>
              <p:cNvSpPr>
                <a:spLocks noChangeShapeType="1"/>
              </p:cNvSpPr>
              <p:nvPr/>
            </p:nvSpPr>
            <p:spPr bwMode="auto">
              <a:xfrm>
                <a:off x="2305" y="1648"/>
                <a:ext cx="67"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3" name="Line 475">
                <a:extLst>
                  <a:ext uri="{FF2B5EF4-FFF2-40B4-BE49-F238E27FC236}">
                    <a16:creationId xmlns:a16="http://schemas.microsoft.com/office/drawing/2014/main" id="{9F0469C7-EE58-48AD-9F5E-106DE138DACE}"/>
                  </a:ext>
                </a:extLst>
              </p:cNvPr>
              <p:cNvSpPr>
                <a:spLocks noChangeShapeType="1"/>
              </p:cNvSpPr>
              <p:nvPr/>
            </p:nvSpPr>
            <p:spPr bwMode="auto">
              <a:xfrm flipV="1">
                <a:off x="2305" y="1648"/>
                <a:ext cx="67"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4" name="Freeform 476">
                <a:extLst>
                  <a:ext uri="{FF2B5EF4-FFF2-40B4-BE49-F238E27FC236}">
                    <a16:creationId xmlns:a16="http://schemas.microsoft.com/office/drawing/2014/main" id="{EA9427A1-388C-42E6-9579-4C32FE51FEBA}"/>
                  </a:ext>
                </a:extLst>
              </p:cNvPr>
              <p:cNvSpPr>
                <a:spLocks/>
              </p:cNvSpPr>
              <p:nvPr/>
            </p:nvSpPr>
            <p:spPr bwMode="auto">
              <a:xfrm>
                <a:off x="1117" y="1475"/>
                <a:ext cx="1222" cy="693"/>
              </a:xfrm>
              <a:custGeom>
                <a:avLst/>
                <a:gdLst>
                  <a:gd name="T0" fmla="*/ 0 w 1222"/>
                  <a:gd name="T1" fmla="*/ 693 h 693"/>
                  <a:gd name="T2" fmla="*/ 263 w 1222"/>
                  <a:gd name="T3" fmla="*/ 505 h 693"/>
                  <a:gd name="T4" fmla="*/ 582 w 1222"/>
                  <a:gd name="T5" fmla="*/ 309 h 693"/>
                  <a:gd name="T6" fmla="*/ 902 w 1222"/>
                  <a:gd name="T7" fmla="*/ 162 h 693"/>
                  <a:gd name="T8" fmla="*/ 1169 w 1222"/>
                  <a:gd name="T9" fmla="*/ 23 h 693"/>
                  <a:gd name="T10" fmla="*/ 1222 w 1222"/>
                  <a:gd name="T11" fmla="*/ 0 h 693"/>
                </a:gdLst>
                <a:ahLst/>
                <a:cxnLst>
                  <a:cxn ang="0">
                    <a:pos x="T0" y="T1"/>
                  </a:cxn>
                  <a:cxn ang="0">
                    <a:pos x="T2" y="T3"/>
                  </a:cxn>
                  <a:cxn ang="0">
                    <a:pos x="T4" y="T5"/>
                  </a:cxn>
                  <a:cxn ang="0">
                    <a:pos x="T6" y="T7"/>
                  </a:cxn>
                  <a:cxn ang="0">
                    <a:pos x="T8" y="T9"/>
                  </a:cxn>
                  <a:cxn ang="0">
                    <a:pos x="T10" y="T11"/>
                  </a:cxn>
                </a:cxnLst>
                <a:rect l="0" t="0" r="r" b="b"/>
                <a:pathLst>
                  <a:path w="1222" h="693">
                    <a:moveTo>
                      <a:pt x="0" y="693"/>
                    </a:moveTo>
                    <a:lnTo>
                      <a:pt x="263" y="505"/>
                    </a:lnTo>
                    <a:lnTo>
                      <a:pt x="582" y="309"/>
                    </a:lnTo>
                    <a:lnTo>
                      <a:pt x="902" y="162"/>
                    </a:lnTo>
                    <a:lnTo>
                      <a:pt x="1169" y="23"/>
                    </a:lnTo>
                    <a:lnTo>
                      <a:pt x="1222" y="0"/>
                    </a:lnTo>
                  </a:path>
                </a:pathLst>
              </a:cu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5" name="Rectangle 477">
                <a:extLst>
                  <a:ext uri="{FF2B5EF4-FFF2-40B4-BE49-F238E27FC236}">
                    <a16:creationId xmlns:a16="http://schemas.microsoft.com/office/drawing/2014/main" id="{DBD8DDBA-7349-4A16-8FB2-67147E3FC9B7}"/>
                  </a:ext>
                </a:extLst>
              </p:cNvPr>
              <p:cNvSpPr>
                <a:spLocks noChangeArrowheads="1"/>
              </p:cNvSpPr>
              <p:nvPr/>
            </p:nvSpPr>
            <p:spPr bwMode="auto">
              <a:xfrm>
                <a:off x="1083" y="2134"/>
                <a:ext cx="67"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6" name="Line 478">
                <a:extLst>
                  <a:ext uri="{FF2B5EF4-FFF2-40B4-BE49-F238E27FC236}">
                    <a16:creationId xmlns:a16="http://schemas.microsoft.com/office/drawing/2014/main" id="{DED16488-8A08-4E19-9608-6C6327708BC9}"/>
                  </a:ext>
                </a:extLst>
              </p:cNvPr>
              <p:cNvSpPr>
                <a:spLocks noChangeShapeType="1"/>
              </p:cNvSpPr>
              <p:nvPr/>
            </p:nvSpPr>
            <p:spPr bwMode="auto">
              <a:xfrm>
                <a:off x="1117" y="2168"/>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7" name="Rectangle 479">
                <a:extLst>
                  <a:ext uri="{FF2B5EF4-FFF2-40B4-BE49-F238E27FC236}">
                    <a16:creationId xmlns:a16="http://schemas.microsoft.com/office/drawing/2014/main" id="{B1F7B3D4-5C4C-4902-BAA2-4821787BF925}"/>
                  </a:ext>
                </a:extLst>
              </p:cNvPr>
              <p:cNvSpPr>
                <a:spLocks noChangeArrowheads="1"/>
              </p:cNvSpPr>
              <p:nvPr/>
            </p:nvSpPr>
            <p:spPr bwMode="auto">
              <a:xfrm>
                <a:off x="1350" y="1949"/>
                <a:ext cx="64"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8" name="Line 480">
                <a:extLst>
                  <a:ext uri="{FF2B5EF4-FFF2-40B4-BE49-F238E27FC236}">
                    <a16:creationId xmlns:a16="http://schemas.microsoft.com/office/drawing/2014/main" id="{D62060EB-1E2A-496C-A391-A3C222D64FC4}"/>
                  </a:ext>
                </a:extLst>
              </p:cNvPr>
              <p:cNvSpPr>
                <a:spLocks noChangeShapeType="1"/>
              </p:cNvSpPr>
              <p:nvPr/>
            </p:nvSpPr>
            <p:spPr bwMode="auto">
              <a:xfrm>
                <a:off x="1380" y="1980"/>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9" name="Rectangle 481">
                <a:extLst>
                  <a:ext uri="{FF2B5EF4-FFF2-40B4-BE49-F238E27FC236}">
                    <a16:creationId xmlns:a16="http://schemas.microsoft.com/office/drawing/2014/main" id="{9884C2D5-F946-4F44-B371-21F6FF0193F4}"/>
                  </a:ext>
                </a:extLst>
              </p:cNvPr>
              <p:cNvSpPr>
                <a:spLocks noChangeArrowheads="1"/>
              </p:cNvSpPr>
              <p:nvPr/>
            </p:nvSpPr>
            <p:spPr bwMode="auto">
              <a:xfrm>
                <a:off x="1669" y="1750"/>
                <a:ext cx="64"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0" name="Line 482">
                <a:extLst>
                  <a:ext uri="{FF2B5EF4-FFF2-40B4-BE49-F238E27FC236}">
                    <a16:creationId xmlns:a16="http://schemas.microsoft.com/office/drawing/2014/main" id="{656B8147-24B6-466E-83B1-F715EF5E96BD}"/>
                  </a:ext>
                </a:extLst>
              </p:cNvPr>
              <p:cNvSpPr>
                <a:spLocks noChangeShapeType="1"/>
              </p:cNvSpPr>
              <p:nvPr/>
            </p:nvSpPr>
            <p:spPr bwMode="auto">
              <a:xfrm>
                <a:off x="1699" y="1784"/>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1" name="Rectangle 483">
                <a:extLst>
                  <a:ext uri="{FF2B5EF4-FFF2-40B4-BE49-F238E27FC236}">
                    <a16:creationId xmlns:a16="http://schemas.microsoft.com/office/drawing/2014/main" id="{76C6C944-AC30-4C5A-B442-566D5D8AF18A}"/>
                  </a:ext>
                </a:extLst>
              </p:cNvPr>
              <p:cNvSpPr>
                <a:spLocks noChangeArrowheads="1"/>
              </p:cNvSpPr>
              <p:nvPr/>
            </p:nvSpPr>
            <p:spPr bwMode="auto">
              <a:xfrm>
                <a:off x="1985" y="1603"/>
                <a:ext cx="68"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2" name="Line 484">
                <a:extLst>
                  <a:ext uri="{FF2B5EF4-FFF2-40B4-BE49-F238E27FC236}">
                    <a16:creationId xmlns:a16="http://schemas.microsoft.com/office/drawing/2014/main" id="{72A9C194-932F-41BB-BC9C-B082D9E347E6}"/>
                  </a:ext>
                </a:extLst>
              </p:cNvPr>
              <p:cNvSpPr>
                <a:spLocks noChangeShapeType="1"/>
              </p:cNvSpPr>
              <p:nvPr/>
            </p:nvSpPr>
            <p:spPr bwMode="auto">
              <a:xfrm>
                <a:off x="2019" y="1637"/>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3" name="Rectangle 485">
                <a:extLst>
                  <a:ext uri="{FF2B5EF4-FFF2-40B4-BE49-F238E27FC236}">
                    <a16:creationId xmlns:a16="http://schemas.microsoft.com/office/drawing/2014/main" id="{DFB9354E-0BFF-41E6-9D4E-61E9BE284620}"/>
                  </a:ext>
                </a:extLst>
              </p:cNvPr>
              <p:cNvSpPr>
                <a:spLocks noChangeArrowheads="1"/>
              </p:cNvSpPr>
              <p:nvPr/>
            </p:nvSpPr>
            <p:spPr bwMode="auto">
              <a:xfrm>
                <a:off x="2252" y="1467"/>
                <a:ext cx="64"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4" name="Line 486">
                <a:extLst>
                  <a:ext uri="{FF2B5EF4-FFF2-40B4-BE49-F238E27FC236}">
                    <a16:creationId xmlns:a16="http://schemas.microsoft.com/office/drawing/2014/main" id="{7599E252-6FA5-4845-8133-20663DA673E7}"/>
                  </a:ext>
                </a:extLst>
              </p:cNvPr>
              <p:cNvSpPr>
                <a:spLocks noChangeShapeType="1"/>
              </p:cNvSpPr>
              <p:nvPr/>
            </p:nvSpPr>
            <p:spPr bwMode="auto">
              <a:xfrm>
                <a:off x="2286" y="1498"/>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5" name="Rectangle 487">
                <a:extLst>
                  <a:ext uri="{FF2B5EF4-FFF2-40B4-BE49-F238E27FC236}">
                    <a16:creationId xmlns:a16="http://schemas.microsoft.com/office/drawing/2014/main" id="{8BA3B6F1-8B95-407F-B5E4-4573D842FF42}"/>
                  </a:ext>
                </a:extLst>
              </p:cNvPr>
              <p:cNvSpPr>
                <a:spLocks noChangeArrowheads="1"/>
              </p:cNvSpPr>
              <p:nvPr/>
            </p:nvSpPr>
            <p:spPr bwMode="auto">
              <a:xfrm>
                <a:off x="2305" y="1441"/>
                <a:ext cx="67"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6" name="Line 488">
                <a:extLst>
                  <a:ext uri="{FF2B5EF4-FFF2-40B4-BE49-F238E27FC236}">
                    <a16:creationId xmlns:a16="http://schemas.microsoft.com/office/drawing/2014/main" id="{53E222EF-D61C-484A-BEA7-2A25BD078A3F}"/>
                  </a:ext>
                </a:extLst>
              </p:cNvPr>
              <p:cNvSpPr>
                <a:spLocks noChangeShapeType="1"/>
              </p:cNvSpPr>
              <p:nvPr/>
            </p:nvSpPr>
            <p:spPr bwMode="auto">
              <a:xfrm>
                <a:off x="2339" y="1475"/>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7" name="Freeform 489">
                <a:extLst>
                  <a:ext uri="{FF2B5EF4-FFF2-40B4-BE49-F238E27FC236}">
                    <a16:creationId xmlns:a16="http://schemas.microsoft.com/office/drawing/2014/main" id="{8C201719-86C0-40C3-94D1-4CA029BF8C98}"/>
                  </a:ext>
                </a:extLst>
              </p:cNvPr>
              <p:cNvSpPr>
                <a:spLocks/>
              </p:cNvSpPr>
              <p:nvPr/>
            </p:nvSpPr>
            <p:spPr bwMode="auto">
              <a:xfrm>
                <a:off x="1117" y="1584"/>
                <a:ext cx="1222" cy="591"/>
              </a:xfrm>
              <a:custGeom>
                <a:avLst/>
                <a:gdLst>
                  <a:gd name="T0" fmla="*/ 0 w 1222"/>
                  <a:gd name="T1" fmla="*/ 591 h 591"/>
                  <a:gd name="T2" fmla="*/ 263 w 1222"/>
                  <a:gd name="T3" fmla="*/ 437 h 591"/>
                  <a:gd name="T4" fmla="*/ 582 w 1222"/>
                  <a:gd name="T5" fmla="*/ 271 h 591"/>
                  <a:gd name="T6" fmla="*/ 902 w 1222"/>
                  <a:gd name="T7" fmla="*/ 117 h 591"/>
                  <a:gd name="T8" fmla="*/ 1169 w 1222"/>
                  <a:gd name="T9" fmla="*/ 8 h 591"/>
                  <a:gd name="T10" fmla="*/ 1222 w 1222"/>
                  <a:gd name="T11" fmla="*/ 0 h 591"/>
                </a:gdLst>
                <a:ahLst/>
                <a:cxnLst>
                  <a:cxn ang="0">
                    <a:pos x="T0" y="T1"/>
                  </a:cxn>
                  <a:cxn ang="0">
                    <a:pos x="T2" y="T3"/>
                  </a:cxn>
                  <a:cxn ang="0">
                    <a:pos x="T4" y="T5"/>
                  </a:cxn>
                  <a:cxn ang="0">
                    <a:pos x="T6" y="T7"/>
                  </a:cxn>
                  <a:cxn ang="0">
                    <a:pos x="T8" y="T9"/>
                  </a:cxn>
                  <a:cxn ang="0">
                    <a:pos x="T10" y="T11"/>
                  </a:cxn>
                </a:cxnLst>
                <a:rect l="0" t="0" r="r" b="b"/>
                <a:pathLst>
                  <a:path w="1222" h="591">
                    <a:moveTo>
                      <a:pt x="0" y="591"/>
                    </a:moveTo>
                    <a:lnTo>
                      <a:pt x="263" y="437"/>
                    </a:lnTo>
                    <a:lnTo>
                      <a:pt x="582" y="271"/>
                    </a:lnTo>
                    <a:lnTo>
                      <a:pt x="902" y="117"/>
                    </a:lnTo>
                    <a:lnTo>
                      <a:pt x="1169" y="8"/>
                    </a:lnTo>
                    <a:lnTo>
                      <a:pt x="1222" y="0"/>
                    </a:lnTo>
                  </a:path>
                </a:pathLst>
              </a:custGeom>
              <a:noFill/>
              <a:ln w="17463" cap="flat">
                <a:solidFill>
                  <a:srgbClr val="0089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8" name="Line 490">
                <a:extLst>
                  <a:ext uri="{FF2B5EF4-FFF2-40B4-BE49-F238E27FC236}">
                    <a16:creationId xmlns:a16="http://schemas.microsoft.com/office/drawing/2014/main" id="{F47FC54B-00FA-4F04-AAE7-1F3304760C5C}"/>
                  </a:ext>
                </a:extLst>
              </p:cNvPr>
              <p:cNvSpPr>
                <a:spLocks noChangeShapeType="1"/>
              </p:cNvSpPr>
              <p:nvPr/>
            </p:nvSpPr>
            <p:spPr bwMode="auto">
              <a:xfrm flipV="1">
                <a:off x="1117" y="2141"/>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9" name="Line 491">
                <a:extLst>
                  <a:ext uri="{FF2B5EF4-FFF2-40B4-BE49-F238E27FC236}">
                    <a16:creationId xmlns:a16="http://schemas.microsoft.com/office/drawing/2014/main" id="{6D7033F7-C076-42ED-A6F5-6F30D9736158}"/>
                  </a:ext>
                </a:extLst>
              </p:cNvPr>
              <p:cNvSpPr>
                <a:spLocks noChangeShapeType="1"/>
              </p:cNvSpPr>
              <p:nvPr/>
            </p:nvSpPr>
            <p:spPr bwMode="auto">
              <a:xfrm>
                <a:off x="1083" y="2175"/>
                <a:ext cx="67"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0" name="Line 492">
                <a:extLst>
                  <a:ext uri="{FF2B5EF4-FFF2-40B4-BE49-F238E27FC236}">
                    <a16:creationId xmlns:a16="http://schemas.microsoft.com/office/drawing/2014/main" id="{DCDBD5FA-6AF4-4A59-8DBC-AE4DD9E9979D}"/>
                  </a:ext>
                </a:extLst>
              </p:cNvPr>
              <p:cNvSpPr>
                <a:spLocks noChangeShapeType="1"/>
              </p:cNvSpPr>
              <p:nvPr/>
            </p:nvSpPr>
            <p:spPr bwMode="auto">
              <a:xfrm>
                <a:off x="1083" y="2141"/>
                <a:ext cx="67"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1" name="Line 493">
                <a:extLst>
                  <a:ext uri="{FF2B5EF4-FFF2-40B4-BE49-F238E27FC236}">
                    <a16:creationId xmlns:a16="http://schemas.microsoft.com/office/drawing/2014/main" id="{400195C1-72B0-41E1-91F8-4F68E79F8F59}"/>
                  </a:ext>
                </a:extLst>
              </p:cNvPr>
              <p:cNvSpPr>
                <a:spLocks noChangeShapeType="1"/>
              </p:cNvSpPr>
              <p:nvPr/>
            </p:nvSpPr>
            <p:spPr bwMode="auto">
              <a:xfrm flipV="1">
                <a:off x="1083" y="2141"/>
                <a:ext cx="67"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2" name="Line 494">
                <a:extLst>
                  <a:ext uri="{FF2B5EF4-FFF2-40B4-BE49-F238E27FC236}">
                    <a16:creationId xmlns:a16="http://schemas.microsoft.com/office/drawing/2014/main" id="{248D7EBE-222F-4AB7-98DA-91C2D25621CD}"/>
                  </a:ext>
                </a:extLst>
              </p:cNvPr>
              <p:cNvSpPr>
                <a:spLocks noChangeShapeType="1"/>
              </p:cNvSpPr>
              <p:nvPr/>
            </p:nvSpPr>
            <p:spPr bwMode="auto">
              <a:xfrm flipV="1">
                <a:off x="1380" y="1987"/>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3" name="Line 495">
                <a:extLst>
                  <a:ext uri="{FF2B5EF4-FFF2-40B4-BE49-F238E27FC236}">
                    <a16:creationId xmlns:a16="http://schemas.microsoft.com/office/drawing/2014/main" id="{C3140C5B-469B-4145-83D6-B4935D774AE5}"/>
                  </a:ext>
                </a:extLst>
              </p:cNvPr>
              <p:cNvSpPr>
                <a:spLocks noChangeShapeType="1"/>
              </p:cNvSpPr>
              <p:nvPr/>
            </p:nvSpPr>
            <p:spPr bwMode="auto">
              <a:xfrm>
                <a:off x="1350" y="2021"/>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4" name="Line 496">
                <a:extLst>
                  <a:ext uri="{FF2B5EF4-FFF2-40B4-BE49-F238E27FC236}">
                    <a16:creationId xmlns:a16="http://schemas.microsoft.com/office/drawing/2014/main" id="{33158F5C-03D2-4362-BBAF-FAFF79CE1ECE}"/>
                  </a:ext>
                </a:extLst>
              </p:cNvPr>
              <p:cNvSpPr>
                <a:spLocks noChangeShapeType="1"/>
              </p:cNvSpPr>
              <p:nvPr/>
            </p:nvSpPr>
            <p:spPr bwMode="auto">
              <a:xfrm>
                <a:off x="1350" y="1987"/>
                <a:ext cx="64"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5" name="Line 497">
                <a:extLst>
                  <a:ext uri="{FF2B5EF4-FFF2-40B4-BE49-F238E27FC236}">
                    <a16:creationId xmlns:a16="http://schemas.microsoft.com/office/drawing/2014/main" id="{C8305151-A249-4525-A73E-553D85D2F328}"/>
                  </a:ext>
                </a:extLst>
              </p:cNvPr>
              <p:cNvSpPr>
                <a:spLocks noChangeShapeType="1"/>
              </p:cNvSpPr>
              <p:nvPr/>
            </p:nvSpPr>
            <p:spPr bwMode="auto">
              <a:xfrm flipV="1">
                <a:off x="1350" y="1987"/>
                <a:ext cx="64"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6" name="Line 498">
                <a:extLst>
                  <a:ext uri="{FF2B5EF4-FFF2-40B4-BE49-F238E27FC236}">
                    <a16:creationId xmlns:a16="http://schemas.microsoft.com/office/drawing/2014/main" id="{1C569FAF-AF97-4057-A6F0-367A53D4342F}"/>
                  </a:ext>
                </a:extLst>
              </p:cNvPr>
              <p:cNvSpPr>
                <a:spLocks noChangeShapeType="1"/>
              </p:cNvSpPr>
              <p:nvPr/>
            </p:nvSpPr>
            <p:spPr bwMode="auto">
              <a:xfrm flipV="1">
                <a:off x="1699" y="1821"/>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7" name="Line 499">
                <a:extLst>
                  <a:ext uri="{FF2B5EF4-FFF2-40B4-BE49-F238E27FC236}">
                    <a16:creationId xmlns:a16="http://schemas.microsoft.com/office/drawing/2014/main" id="{49BC376E-29BF-4382-84F3-080E49CC7E94}"/>
                  </a:ext>
                </a:extLst>
              </p:cNvPr>
              <p:cNvSpPr>
                <a:spLocks noChangeShapeType="1"/>
              </p:cNvSpPr>
              <p:nvPr/>
            </p:nvSpPr>
            <p:spPr bwMode="auto">
              <a:xfrm>
                <a:off x="1669" y="1855"/>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8" name="Line 500">
                <a:extLst>
                  <a:ext uri="{FF2B5EF4-FFF2-40B4-BE49-F238E27FC236}">
                    <a16:creationId xmlns:a16="http://schemas.microsoft.com/office/drawing/2014/main" id="{990EFEA5-9ABC-47A2-9E3B-C39CF80E5046}"/>
                  </a:ext>
                </a:extLst>
              </p:cNvPr>
              <p:cNvSpPr>
                <a:spLocks noChangeShapeType="1"/>
              </p:cNvSpPr>
              <p:nvPr/>
            </p:nvSpPr>
            <p:spPr bwMode="auto">
              <a:xfrm>
                <a:off x="1669" y="1821"/>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9" name="Line 501">
                <a:extLst>
                  <a:ext uri="{FF2B5EF4-FFF2-40B4-BE49-F238E27FC236}">
                    <a16:creationId xmlns:a16="http://schemas.microsoft.com/office/drawing/2014/main" id="{775387D8-95A0-4282-923B-40EA82558C90}"/>
                  </a:ext>
                </a:extLst>
              </p:cNvPr>
              <p:cNvSpPr>
                <a:spLocks noChangeShapeType="1"/>
              </p:cNvSpPr>
              <p:nvPr/>
            </p:nvSpPr>
            <p:spPr bwMode="auto">
              <a:xfrm flipV="1">
                <a:off x="1669" y="1821"/>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0" name="Line 502">
                <a:extLst>
                  <a:ext uri="{FF2B5EF4-FFF2-40B4-BE49-F238E27FC236}">
                    <a16:creationId xmlns:a16="http://schemas.microsoft.com/office/drawing/2014/main" id="{4BAF1FB8-1E3C-4CC6-9F03-7BCBFE871DB0}"/>
                  </a:ext>
                </a:extLst>
              </p:cNvPr>
              <p:cNvSpPr>
                <a:spLocks noChangeShapeType="1"/>
              </p:cNvSpPr>
              <p:nvPr/>
            </p:nvSpPr>
            <p:spPr bwMode="auto">
              <a:xfrm flipV="1">
                <a:off x="2019" y="1667"/>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1" name="Line 503">
                <a:extLst>
                  <a:ext uri="{FF2B5EF4-FFF2-40B4-BE49-F238E27FC236}">
                    <a16:creationId xmlns:a16="http://schemas.microsoft.com/office/drawing/2014/main" id="{B6D1047B-7DEA-4600-837B-FFC7762B244D}"/>
                  </a:ext>
                </a:extLst>
              </p:cNvPr>
              <p:cNvSpPr>
                <a:spLocks noChangeShapeType="1"/>
              </p:cNvSpPr>
              <p:nvPr/>
            </p:nvSpPr>
            <p:spPr bwMode="auto">
              <a:xfrm>
                <a:off x="1985" y="1701"/>
                <a:ext cx="68"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2" name="Line 504">
                <a:extLst>
                  <a:ext uri="{FF2B5EF4-FFF2-40B4-BE49-F238E27FC236}">
                    <a16:creationId xmlns:a16="http://schemas.microsoft.com/office/drawing/2014/main" id="{462DF8D4-683D-4D97-A361-828835D1FE3D}"/>
                  </a:ext>
                </a:extLst>
              </p:cNvPr>
              <p:cNvSpPr>
                <a:spLocks noChangeShapeType="1"/>
              </p:cNvSpPr>
              <p:nvPr/>
            </p:nvSpPr>
            <p:spPr bwMode="auto">
              <a:xfrm>
                <a:off x="1985" y="1667"/>
                <a:ext cx="68"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3" name="Line 505">
                <a:extLst>
                  <a:ext uri="{FF2B5EF4-FFF2-40B4-BE49-F238E27FC236}">
                    <a16:creationId xmlns:a16="http://schemas.microsoft.com/office/drawing/2014/main" id="{B2083F3D-F528-4DD7-8DEC-8C03B8C083D9}"/>
                  </a:ext>
                </a:extLst>
              </p:cNvPr>
              <p:cNvSpPr>
                <a:spLocks noChangeShapeType="1"/>
              </p:cNvSpPr>
              <p:nvPr/>
            </p:nvSpPr>
            <p:spPr bwMode="auto">
              <a:xfrm flipV="1">
                <a:off x="1985" y="1667"/>
                <a:ext cx="68"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4" name="Line 506">
                <a:extLst>
                  <a:ext uri="{FF2B5EF4-FFF2-40B4-BE49-F238E27FC236}">
                    <a16:creationId xmlns:a16="http://schemas.microsoft.com/office/drawing/2014/main" id="{12AB7242-CBCB-40B4-8908-30097A143379}"/>
                  </a:ext>
                </a:extLst>
              </p:cNvPr>
              <p:cNvSpPr>
                <a:spLocks noChangeShapeType="1"/>
              </p:cNvSpPr>
              <p:nvPr/>
            </p:nvSpPr>
            <p:spPr bwMode="auto">
              <a:xfrm flipV="1">
                <a:off x="2286" y="1558"/>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5" name="Line 507">
                <a:extLst>
                  <a:ext uri="{FF2B5EF4-FFF2-40B4-BE49-F238E27FC236}">
                    <a16:creationId xmlns:a16="http://schemas.microsoft.com/office/drawing/2014/main" id="{F609E99F-2E52-496F-9600-DDE0642CC078}"/>
                  </a:ext>
                </a:extLst>
              </p:cNvPr>
              <p:cNvSpPr>
                <a:spLocks noChangeShapeType="1"/>
              </p:cNvSpPr>
              <p:nvPr/>
            </p:nvSpPr>
            <p:spPr bwMode="auto">
              <a:xfrm>
                <a:off x="2252" y="1592"/>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6" name="Line 508">
                <a:extLst>
                  <a:ext uri="{FF2B5EF4-FFF2-40B4-BE49-F238E27FC236}">
                    <a16:creationId xmlns:a16="http://schemas.microsoft.com/office/drawing/2014/main" id="{DBB524BB-67EA-490C-AB38-CF9EAA4A0DDB}"/>
                  </a:ext>
                </a:extLst>
              </p:cNvPr>
              <p:cNvSpPr>
                <a:spLocks noChangeShapeType="1"/>
              </p:cNvSpPr>
              <p:nvPr/>
            </p:nvSpPr>
            <p:spPr bwMode="auto">
              <a:xfrm>
                <a:off x="2252" y="1558"/>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7" name="Line 509">
                <a:extLst>
                  <a:ext uri="{FF2B5EF4-FFF2-40B4-BE49-F238E27FC236}">
                    <a16:creationId xmlns:a16="http://schemas.microsoft.com/office/drawing/2014/main" id="{BAA1453F-3383-4FF3-9460-F5D815801BCF}"/>
                  </a:ext>
                </a:extLst>
              </p:cNvPr>
              <p:cNvSpPr>
                <a:spLocks noChangeShapeType="1"/>
              </p:cNvSpPr>
              <p:nvPr/>
            </p:nvSpPr>
            <p:spPr bwMode="auto">
              <a:xfrm flipV="1">
                <a:off x="2252" y="1558"/>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8" name="Line 510">
                <a:extLst>
                  <a:ext uri="{FF2B5EF4-FFF2-40B4-BE49-F238E27FC236}">
                    <a16:creationId xmlns:a16="http://schemas.microsoft.com/office/drawing/2014/main" id="{713C5629-33AE-447A-852A-AF794958B437}"/>
                  </a:ext>
                </a:extLst>
              </p:cNvPr>
              <p:cNvSpPr>
                <a:spLocks noChangeShapeType="1"/>
              </p:cNvSpPr>
              <p:nvPr/>
            </p:nvSpPr>
            <p:spPr bwMode="auto">
              <a:xfrm flipV="1">
                <a:off x="2339" y="1550"/>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29" name="Line 511">
                <a:extLst>
                  <a:ext uri="{FF2B5EF4-FFF2-40B4-BE49-F238E27FC236}">
                    <a16:creationId xmlns:a16="http://schemas.microsoft.com/office/drawing/2014/main" id="{86179091-1CBC-4C36-8E66-0EFAB6356845}"/>
                  </a:ext>
                </a:extLst>
              </p:cNvPr>
              <p:cNvSpPr>
                <a:spLocks noChangeShapeType="1"/>
              </p:cNvSpPr>
              <p:nvPr/>
            </p:nvSpPr>
            <p:spPr bwMode="auto">
              <a:xfrm>
                <a:off x="2305" y="1584"/>
                <a:ext cx="67"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30" name="Line 512">
                <a:extLst>
                  <a:ext uri="{FF2B5EF4-FFF2-40B4-BE49-F238E27FC236}">
                    <a16:creationId xmlns:a16="http://schemas.microsoft.com/office/drawing/2014/main" id="{5914E276-2E6E-4AB3-96A2-E823A081F863}"/>
                  </a:ext>
                </a:extLst>
              </p:cNvPr>
              <p:cNvSpPr>
                <a:spLocks noChangeShapeType="1"/>
              </p:cNvSpPr>
              <p:nvPr/>
            </p:nvSpPr>
            <p:spPr bwMode="auto">
              <a:xfrm>
                <a:off x="2305" y="1550"/>
                <a:ext cx="67"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31" name="Line 513">
                <a:extLst>
                  <a:ext uri="{FF2B5EF4-FFF2-40B4-BE49-F238E27FC236}">
                    <a16:creationId xmlns:a16="http://schemas.microsoft.com/office/drawing/2014/main" id="{7285AF52-4A55-487A-9B06-45C24B355C5A}"/>
                  </a:ext>
                </a:extLst>
              </p:cNvPr>
              <p:cNvSpPr>
                <a:spLocks noChangeShapeType="1"/>
              </p:cNvSpPr>
              <p:nvPr/>
            </p:nvSpPr>
            <p:spPr bwMode="auto">
              <a:xfrm flipV="1">
                <a:off x="2305" y="1550"/>
                <a:ext cx="67"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32" name="Freeform 514">
                <a:extLst>
                  <a:ext uri="{FF2B5EF4-FFF2-40B4-BE49-F238E27FC236}">
                    <a16:creationId xmlns:a16="http://schemas.microsoft.com/office/drawing/2014/main" id="{3DB91C7D-1E68-4D1E-A6E7-2B75B652C2FA}"/>
                  </a:ext>
                </a:extLst>
              </p:cNvPr>
              <p:cNvSpPr>
                <a:spLocks/>
              </p:cNvSpPr>
              <p:nvPr/>
            </p:nvSpPr>
            <p:spPr bwMode="auto">
              <a:xfrm>
                <a:off x="1117" y="1584"/>
                <a:ext cx="1222" cy="591"/>
              </a:xfrm>
              <a:custGeom>
                <a:avLst/>
                <a:gdLst>
                  <a:gd name="T0" fmla="*/ 0 w 1222"/>
                  <a:gd name="T1" fmla="*/ 591 h 591"/>
                  <a:gd name="T2" fmla="*/ 263 w 1222"/>
                  <a:gd name="T3" fmla="*/ 441 h 591"/>
                  <a:gd name="T4" fmla="*/ 582 w 1222"/>
                  <a:gd name="T5" fmla="*/ 271 h 591"/>
                  <a:gd name="T6" fmla="*/ 902 w 1222"/>
                  <a:gd name="T7" fmla="*/ 132 h 591"/>
                  <a:gd name="T8" fmla="*/ 1169 w 1222"/>
                  <a:gd name="T9" fmla="*/ 26 h 591"/>
                  <a:gd name="T10" fmla="*/ 1222 w 1222"/>
                  <a:gd name="T11" fmla="*/ 0 h 591"/>
                </a:gdLst>
                <a:ahLst/>
                <a:cxnLst>
                  <a:cxn ang="0">
                    <a:pos x="T0" y="T1"/>
                  </a:cxn>
                  <a:cxn ang="0">
                    <a:pos x="T2" y="T3"/>
                  </a:cxn>
                  <a:cxn ang="0">
                    <a:pos x="T4" y="T5"/>
                  </a:cxn>
                  <a:cxn ang="0">
                    <a:pos x="T6" y="T7"/>
                  </a:cxn>
                  <a:cxn ang="0">
                    <a:pos x="T8" y="T9"/>
                  </a:cxn>
                  <a:cxn ang="0">
                    <a:pos x="T10" y="T11"/>
                  </a:cxn>
                </a:cxnLst>
                <a:rect l="0" t="0" r="r" b="b"/>
                <a:pathLst>
                  <a:path w="1222" h="591">
                    <a:moveTo>
                      <a:pt x="0" y="591"/>
                    </a:moveTo>
                    <a:lnTo>
                      <a:pt x="263" y="441"/>
                    </a:lnTo>
                    <a:lnTo>
                      <a:pt x="582" y="271"/>
                    </a:lnTo>
                    <a:lnTo>
                      <a:pt x="902" y="132"/>
                    </a:lnTo>
                    <a:lnTo>
                      <a:pt x="1169" y="26"/>
                    </a:lnTo>
                    <a:lnTo>
                      <a:pt x="1222" y="0"/>
                    </a:lnTo>
                  </a:path>
                </a:pathLst>
              </a:custGeom>
              <a:noFill/>
              <a:ln w="17463" cap="flat">
                <a:solidFill>
                  <a:srgbClr val="8C009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33" name="Rectangle 515">
                <a:extLst>
                  <a:ext uri="{FF2B5EF4-FFF2-40B4-BE49-F238E27FC236}">
                    <a16:creationId xmlns:a16="http://schemas.microsoft.com/office/drawing/2014/main" id="{86394C05-707F-4991-A24A-8CFA4131CD33}"/>
                  </a:ext>
                </a:extLst>
              </p:cNvPr>
              <p:cNvSpPr>
                <a:spLocks noChangeArrowheads="1"/>
              </p:cNvSpPr>
              <p:nvPr/>
            </p:nvSpPr>
            <p:spPr bwMode="auto">
              <a:xfrm>
                <a:off x="1083" y="2141"/>
                <a:ext cx="67"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4" name="Rectangle 516">
                <a:extLst>
                  <a:ext uri="{FF2B5EF4-FFF2-40B4-BE49-F238E27FC236}">
                    <a16:creationId xmlns:a16="http://schemas.microsoft.com/office/drawing/2014/main" id="{BFD83636-95A2-4B5E-BA05-62554771D1E7}"/>
                  </a:ext>
                </a:extLst>
              </p:cNvPr>
              <p:cNvSpPr>
                <a:spLocks noChangeArrowheads="1"/>
              </p:cNvSpPr>
              <p:nvPr/>
            </p:nvSpPr>
            <p:spPr bwMode="auto">
              <a:xfrm>
                <a:off x="1350" y="1995"/>
                <a:ext cx="64"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5" name="Rectangle 517">
                <a:extLst>
                  <a:ext uri="{FF2B5EF4-FFF2-40B4-BE49-F238E27FC236}">
                    <a16:creationId xmlns:a16="http://schemas.microsoft.com/office/drawing/2014/main" id="{8E25E0DD-7C68-430D-9AD6-3633DC1A3C56}"/>
                  </a:ext>
                </a:extLst>
              </p:cNvPr>
              <p:cNvSpPr>
                <a:spLocks noChangeArrowheads="1"/>
              </p:cNvSpPr>
              <p:nvPr/>
            </p:nvSpPr>
            <p:spPr bwMode="auto">
              <a:xfrm>
                <a:off x="1669" y="1821"/>
                <a:ext cx="64" cy="6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6" name="Rectangle 518">
                <a:extLst>
                  <a:ext uri="{FF2B5EF4-FFF2-40B4-BE49-F238E27FC236}">
                    <a16:creationId xmlns:a16="http://schemas.microsoft.com/office/drawing/2014/main" id="{FDBD01C0-5156-445C-B95B-992C876AA547}"/>
                  </a:ext>
                </a:extLst>
              </p:cNvPr>
              <p:cNvSpPr>
                <a:spLocks noChangeArrowheads="1"/>
              </p:cNvSpPr>
              <p:nvPr/>
            </p:nvSpPr>
            <p:spPr bwMode="auto">
              <a:xfrm>
                <a:off x="1985" y="1682"/>
                <a:ext cx="68" cy="6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7" name="Rectangle 519">
                <a:extLst>
                  <a:ext uri="{FF2B5EF4-FFF2-40B4-BE49-F238E27FC236}">
                    <a16:creationId xmlns:a16="http://schemas.microsoft.com/office/drawing/2014/main" id="{10C713F7-2766-411B-9258-41B18C66B6D5}"/>
                  </a:ext>
                </a:extLst>
              </p:cNvPr>
              <p:cNvSpPr>
                <a:spLocks noChangeArrowheads="1"/>
              </p:cNvSpPr>
              <p:nvPr/>
            </p:nvSpPr>
            <p:spPr bwMode="auto">
              <a:xfrm>
                <a:off x="2252" y="1577"/>
                <a:ext cx="64" cy="67"/>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8" name="Rectangle 520">
                <a:extLst>
                  <a:ext uri="{FF2B5EF4-FFF2-40B4-BE49-F238E27FC236}">
                    <a16:creationId xmlns:a16="http://schemas.microsoft.com/office/drawing/2014/main" id="{9DD5D897-AE4C-4955-B724-1E87F52CDF8A}"/>
                  </a:ext>
                </a:extLst>
              </p:cNvPr>
              <p:cNvSpPr>
                <a:spLocks noChangeArrowheads="1"/>
              </p:cNvSpPr>
              <p:nvPr/>
            </p:nvSpPr>
            <p:spPr bwMode="auto">
              <a:xfrm>
                <a:off x="2305" y="1554"/>
                <a:ext cx="67"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9" name="Freeform 521">
                <a:extLst>
                  <a:ext uri="{FF2B5EF4-FFF2-40B4-BE49-F238E27FC236}">
                    <a16:creationId xmlns:a16="http://schemas.microsoft.com/office/drawing/2014/main" id="{AB66A984-98A1-4C12-96C9-A4724AB81E30}"/>
                  </a:ext>
                </a:extLst>
              </p:cNvPr>
              <p:cNvSpPr>
                <a:spLocks/>
              </p:cNvSpPr>
              <p:nvPr/>
            </p:nvSpPr>
            <p:spPr bwMode="auto">
              <a:xfrm>
                <a:off x="1117" y="1362"/>
                <a:ext cx="1222" cy="855"/>
              </a:xfrm>
              <a:custGeom>
                <a:avLst/>
                <a:gdLst>
                  <a:gd name="T0" fmla="*/ 0 w 1222"/>
                  <a:gd name="T1" fmla="*/ 0 h 855"/>
                  <a:gd name="T2" fmla="*/ 0 w 1222"/>
                  <a:gd name="T3" fmla="*/ 855 h 855"/>
                  <a:gd name="T4" fmla="*/ 1222 w 1222"/>
                  <a:gd name="T5" fmla="*/ 855 h 855"/>
                </a:gdLst>
                <a:ahLst/>
                <a:cxnLst>
                  <a:cxn ang="0">
                    <a:pos x="T0" y="T1"/>
                  </a:cxn>
                  <a:cxn ang="0">
                    <a:pos x="T2" y="T3"/>
                  </a:cxn>
                  <a:cxn ang="0">
                    <a:pos x="T4" y="T5"/>
                  </a:cxn>
                </a:cxnLst>
                <a:rect l="0" t="0" r="r" b="b"/>
                <a:pathLst>
                  <a:path w="1222" h="855">
                    <a:moveTo>
                      <a:pt x="0" y="0"/>
                    </a:moveTo>
                    <a:lnTo>
                      <a:pt x="0" y="855"/>
                    </a:lnTo>
                    <a:lnTo>
                      <a:pt x="1222" y="855"/>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40" name="Line 522">
                <a:extLst>
                  <a:ext uri="{FF2B5EF4-FFF2-40B4-BE49-F238E27FC236}">
                    <a16:creationId xmlns:a16="http://schemas.microsoft.com/office/drawing/2014/main" id="{82498024-C1D0-4CEB-B888-240072B1CCE4}"/>
                  </a:ext>
                </a:extLst>
              </p:cNvPr>
              <p:cNvSpPr>
                <a:spLocks noChangeShapeType="1"/>
              </p:cNvSpPr>
              <p:nvPr/>
            </p:nvSpPr>
            <p:spPr bwMode="auto">
              <a:xfrm>
                <a:off x="3049" y="2217"/>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41" name="Rectangle 523">
                <a:extLst>
                  <a:ext uri="{FF2B5EF4-FFF2-40B4-BE49-F238E27FC236}">
                    <a16:creationId xmlns:a16="http://schemas.microsoft.com/office/drawing/2014/main" id="{A5772FE1-924B-43DB-BEBB-075DBAD2BE90}"/>
                  </a:ext>
                </a:extLst>
              </p:cNvPr>
              <p:cNvSpPr>
                <a:spLocks noChangeArrowheads="1"/>
              </p:cNvSpPr>
              <p:nvPr/>
            </p:nvSpPr>
            <p:spPr bwMode="auto">
              <a:xfrm>
                <a:off x="2914" y="2130"/>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42" name="Line 524">
                <a:extLst>
                  <a:ext uri="{FF2B5EF4-FFF2-40B4-BE49-F238E27FC236}">
                    <a16:creationId xmlns:a16="http://schemas.microsoft.com/office/drawing/2014/main" id="{C607255B-9DBE-4934-B78C-28E3ECABF0BC}"/>
                  </a:ext>
                </a:extLst>
              </p:cNvPr>
              <p:cNvSpPr>
                <a:spLocks noChangeShapeType="1"/>
              </p:cNvSpPr>
              <p:nvPr/>
            </p:nvSpPr>
            <p:spPr bwMode="auto">
              <a:xfrm>
                <a:off x="3049" y="1931"/>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43" name="Rectangle 525">
                <a:extLst>
                  <a:ext uri="{FF2B5EF4-FFF2-40B4-BE49-F238E27FC236}">
                    <a16:creationId xmlns:a16="http://schemas.microsoft.com/office/drawing/2014/main" id="{567D063B-9363-4A85-A734-3F6379E2D543}"/>
                  </a:ext>
                </a:extLst>
              </p:cNvPr>
              <p:cNvSpPr>
                <a:spLocks noChangeArrowheads="1"/>
              </p:cNvSpPr>
              <p:nvPr/>
            </p:nvSpPr>
            <p:spPr bwMode="auto">
              <a:xfrm>
                <a:off x="2846" y="1848"/>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50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44" name="Line 526">
                <a:extLst>
                  <a:ext uri="{FF2B5EF4-FFF2-40B4-BE49-F238E27FC236}">
                    <a16:creationId xmlns:a16="http://schemas.microsoft.com/office/drawing/2014/main" id="{9B775F8B-A3BE-44A5-AE7A-B18B7234BA99}"/>
                  </a:ext>
                </a:extLst>
              </p:cNvPr>
              <p:cNvSpPr>
                <a:spLocks noChangeShapeType="1"/>
              </p:cNvSpPr>
              <p:nvPr/>
            </p:nvSpPr>
            <p:spPr bwMode="auto">
              <a:xfrm>
                <a:off x="3049" y="1648"/>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45" name="Rectangle 527">
                <a:extLst>
                  <a:ext uri="{FF2B5EF4-FFF2-40B4-BE49-F238E27FC236}">
                    <a16:creationId xmlns:a16="http://schemas.microsoft.com/office/drawing/2014/main" id="{74F66BC7-09D7-4B4C-965C-29DAA1AF581D}"/>
                  </a:ext>
                </a:extLst>
              </p:cNvPr>
              <p:cNvSpPr>
                <a:spLocks noChangeArrowheads="1"/>
              </p:cNvSpPr>
              <p:nvPr/>
            </p:nvSpPr>
            <p:spPr bwMode="auto">
              <a:xfrm>
                <a:off x="2779" y="1562"/>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46" name="Line 528">
                <a:extLst>
                  <a:ext uri="{FF2B5EF4-FFF2-40B4-BE49-F238E27FC236}">
                    <a16:creationId xmlns:a16="http://schemas.microsoft.com/office/drawing/2014/main" id="{E9F55700-9141-442C-902A-137367873DF8}"/>
                  </a:ext>
                </a:extLst>
              </p:cNvPr>
              <p:cNvSpPr>
                <a:spLocks noChangeShapeType="1"/>
              </p:cNvSpPr>
              <p:nvPr/>
            </p:nvSpPr>
            <p:spPr bwMode="auto">
              <a:xfrm>
                <a:off x="3049" y="1362"/>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47" name="Rectangle 529">
                <a:extLst>
                  <a:ext uri="{FF2B5EF4-FFF2-40B4-BE49-F238E27FC236}">
                    <a16:creationId xmlns:a16="http://schemas.microsoft.com/office/drawing/2014/main" id="{18D24F6D-E9D7-40A2-958E-082B441D764B}"/>
                  </a:ext>
                </a:extLst>
              </p:cNvPr>
              <p:cNvSpPr>
                <a:spLocks noChangeArrowheads="1"/>
              </p:cNvSpPr>
              <p:nvPr/>
            </p:nvSpPr>
            <p:spPr bwMode="auto">
              <a:xfrm>
                <a:off x="2779" y="1279"/>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150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48" name="Line 530">
                <a:extLst>
                  <a:ext uri="{FF2B5EF4-FFF2-40B4-BE49-F238E27FC236}">
                    <a16:creationId xmlns:a16="http://schemas.microsoft.com/office/drawing/2014/main" id="{3B9ED965-5AF8-4CF1-ADFC-2942B2035E23}"/>
                  </a:ext>
                </a:extLst>
              </p:cNvPr>
              <p:cNvSpPr>
                <a:spLocks noChangeShapeType="1"/>
              </p:cNvSpPr>
              <p:nvPr/>
            </p:nvSpPr>
            <p:spPr bwMode="auto">
              <a:xfrm flipV="1">
                <a:off x="3049"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49" name="Rectangle 531">
                <a:extLst>
                  <a:ext uri="{FF2B5EF4-FFF2-40B4-BE49-F238E27FC236}">
                    <a16:creationId xmlns:a16="http://schemas.microsoft.com/office/drawing/2014/main" id="{640EF148-24BD-4F48-BD1C-182BEA00B74E}"/>
                  </a:ext>
                </a:extLst>
              </p:cNvPr>
              <p:cNvSpPr>
                <a:spLocks noChangeArrowheads="1"/>
              </p:cNvSpPr>
              <p:nvPr/>
            </p:nvSpPr>
            <p:spPr bwMode="auto">
              <a:xfrm>
                <a:off x="2997" y="2217"/>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50" name="Line 532">
                <a:extLst>
                  <a:ext uri="{FF2B5EF4-FFF2-40B4-BE49-F238E27FC236}">
                    <a16:creationId xmlns:a16="http://schemas.microsoft.com/office/drawing/2014/main" id="{2DA0867C-8D57-4E0E-8747-5C9ADAA1A910}"/>
                  </a:ext>
                </a:extLst>
              </p:cNvPr>
              <p:cNvSpPr>
                <a:spLocks noChangeShapeType="1"/>
              </p:cNvSpPr>
              <p:nvPr/>
            </p:nvSpPr>
            <p:spPr bwMode="auto">
              <a:xfrm flipV="1">
                <a:off x="3313"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1" name="Rectangle 533">
                <a:extLst>
                  <a:ext uri="{FF2B5EF4-FFF2-40B4-BE49-F238E27FC236}">
                    <a16:creationId xmlns:a16="http://schemas.microsoft.com/office/drawing/2014/main" id="{DBB0E967-1046-41A7-9F39-EC02AD9E3F1C}"/>
                  </a:ext>
                </a:extLst>
              </p:cNvPr>
              <p:cNvSpPr>
                <a:spLocks noChangeArrowheads="1"/>
              </p:cNvSpPr>
              <p:nvPr/>
            </p:nvSpPr>
            <p:spPr bwMode="auto">
              <a:xfrm>
                <a:off x="3264" y="2217"/>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6</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52" name="Line 534">
                <a:extLst>
                  <a:ext uri="{FF2B5EF4-FFF2-40B4-BE49-F238E27FC236}">
                    <a16:creationId xmlns:a16="http://schemas.microsoft.com/office/drawing/2014/main" id="{FF40976F-C632-419F-94BE-2C8BF00196D6}"/>
                  </a:ext>
                </a:extLst>
              </p:cNvPr>
              <p:cNvSpPr>
                <a:spLocks noChangeShapeType="1"/>
              </p:cNvSpPr>
              <p:nvPr/>
            </p:nvSpPr>
            <p:spPr bwMode="auto">
              <a:xfrm flipV="1">
                <a:off x="3632"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3" name="Rectangle 535">
                <a:extLst>
                  <a:ext uri="{FF2B5EF4-FFF2-40B4-BE49-F238E27FC236}">
                    <a16:creationId xmlns:a16="http://schemas.microsoft.com/office/drawing/2014/main" id="{0EDF059C-67F9-4799-8385-CA2C5FDF81E2}"/>
                  </a:ext>
                </a:extLst>
              </p:cNvPr>
              <p:cNvSpPr>
                <a:spLocks noChangeArrowheads="1"/>
              </p:cNvSpPr>
              <p:nvPr/>
            </p:nvSpPr>
            <p:spPr bwMode="auto">
              <a:xfrm>
                <a:off x="3549" y="2217"/>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12</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54" name="Line 536">
                <a:extLst>
                  <a:ext uri="{FF2B5EF4-FFF2-40B4-BE49-F238E27FC236}">
                    <a16:creationId xmlns:a16="http://schemas.microsoft.com/office/drawing/2014/main" id="{56C4E5AC-B04D-45CC-B683-F57AA5409955}"/>
                  </a:ext>
                </a:extLst>
              </p:cNvPr>
              <p:cNvSpPr>
                <a:spLocks noChangeShapeType="1"/>
              </p:cNvSpPr>
              <p:nvPr/>
            </p:nvSpPr>
            <p:spPr bwMode="auto">
              <a:xfrm flipV="1">
                <a:off x="3952"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5" name="Rectangle 537">
                <a:extLst>
                  <a:ext uri="{FF2B5EF4-FFF2-40B4-BE49-F238E27FC236}">
                    <a16:creationId xmlns:a16="http://schemas.microsoft.com/office/drawing/2014/main" id="{2E63D8F9-2B95-4335-BA64-18E53580BFCE}"/>
                  </a:ext>
                </a:extLst>
              </p:cNvPr>
              <p:cNvSpPr>
                <a:spLocks noChangeArrowheads="1"/>
              </p:cNvSpPr>
              <p:nvPr/>
            </p:nvSpPr>
            <p:spPr bwMode="auto">
              <a:xfrm>
                <a:off x="3869" y="2217"/>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18</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56" name="Line 538">
                <a:extLst>
                  <a:ext uri="{FF2B5EF4-FFF2-40B4-BE49-F238E27FC236}">
                    <a16:creationId xmlns:a16="http://schemas.microsoft.com/office/drawing/2014/main" id="{3694B41B-8989-4A48-87A6-D12284E8093B}"/>
                  </a:ext>
                </a:extLst>
              </p:cNvPr>
              <p:cNvSpPr>
                <a:spLocks noChangeShapeType="1"/>
              </p:cNvSpPr>
              <p:nvPr/>
            </p:nvSpPr>
            <p:spPr bwMode="auto">
              <a:xfrm flipV="1">
                <a:off x="4271" y="2190"/>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7" name="Rectangle 539">
                <a:extLst>
                  <a:ext uri="{FF2B5EF4-FFF2-40B4-BE49-F238E27FC236}">
                    <a16:creationId xmlns:a16="http://schemas.microsoft.com/office/drawing/2014/main" id="{4627DC97-18CA-446A-B14B-89BCBF8465C5}"/>
                  </a:ext>
                </a:extLst>
              </p:cNvPr>
              <p:cNvSpPr>
                <a:spLocks noChangeArrowheads="1"/>
              </p:cNvSpPr>
              <p:nvPr/>
            </p:nvSpPr>
            <p:spPr bwMode="auto">
              <a:xfrm>
                <a:off x="4185" y="2217"/>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24</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58" name="Freeform 540">
                <a:extLst>
                  <a:ext uri="{FF2B5EF4-FFF2-40B4-BE49-F238E27FC236}">
                    <a16:creationId xmlns:a16="http://schemas.microsoft.com/office/drawing/2014/main" id="{9D08FF4B-A0B5-4D38-853B-3D900ACA79E3}"/>
                  </a:ext>
                </a:extLst>
              </p:cNvPr>
              <p:cNvSpPr>
                <a:spLocks/>
              </p:cNvSpPr>
              <p:nvPr/>
            </p:nvSpPr>
            <p:spPr bwMode="auto">
              <a:xfrm>
                <a:off x="3049" y="1362"/>
                <a:ext cx="1222" cy="855"/>
              </a:xfrm>
              <a:custGeom>
                <a:avLst/>
                <a:gdLst>
                  <a:gd name="T0" fmla="*/ 0 w 1222"/>
                  <a:gd name="T1" fmla="*/ 0 h 855"/>
                  <a:gd name="T2" fmla="*/ 0 w 1222"/>
                  <a:gd name="T3" fmla="*/ 855 h 855"/>
                  <a:gd name="T4" fmla="*/ 1222 w 1222"/>
                  <a:gd name="T5" fmla="*/ 855 h 855"/>
                </a:gdLst>
                <a:ahLst/>
                <a:cxnLst>
                  <a:cxn ang="0">
                    <a:pos x="T0" y="T1"/>
                  </a:cxn>
                  <a:cxn ang="0">
                    <a:pos x="T2" y="T3"/>
                  </a:cxn>
                  <a:cxn ang="0">
                    <a:pos x="T4" y="T5"/>
                  </a:cxn>
                </a:cxnLst>
                <a:rect l="0" t="0" r="r" b="b"/>
                <a:pathLst>
                  <a:path w="1222" h="855">
                    <a:moveTo>
                      <a:pt x="0" y="0"/>
                    </a:moveTo>
                    <a:lnTo>
                      <a:pt x="0" y="855"/>
                    </a:lnTo>
                    <a:lnTo>
                      <a:pt x="1222" y="855"/>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9" name="Rectangle 541">
                <a:extLst>
                  <a:ext uri="{FF2B5EF4-FFF2-40B4-BE49-F238E27FC236}">
                    <a16:creationId xmlns:a16="http://schemas.microsoft.com/office/drawing/2014/main" id="{BB1D18E4-785E-4C16-9774-66B6C6D35398}"/>
                  </a:ext>
                </a:extLst>
              </p:cNvPr>
              <p:cNvSpPr>
                <a:spLocks noChangeArrowheads="1"/>
              </p:cNvSpPr>
              <p:nvPr/>
            </p:nvSpPr>
            <p:spPr bwMode="auto">
              <a:xfrm rot="16200000">
                <a:off x="2380" y="1647"/>
                <a:ext cx="60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FF2F2F"/>
                    </a:solidFill>
                    <a:effectLst/>
                    <a:latin typeface="Calibri" panose="020F0502020204030204" pitchFamily="34" charset="0"/>
                  </a:rPr>
                  <a:t>kAborts/s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60" name="Rectangle 542">
                <a:extLst>
                  <a:ext uri="{FF2B5EF4-FFF2-40B4-BE49-F238E27FC236}">
                    <a16:creationId xmlns:a16="http://schemas.microsoft.com/office/drawing/2014/main" id="{A6B8A4FB-A0E6-46D3-8213-C592C6066BEF}"/>
                  </a:ext>
                </a:extLst>
              </p:cNvPr>
              <p:cNvSpPr>
                <a:spLocks noChangeArrowheads="1"/>
              </p:cNvSpPr>
              <p:nvPr/>
            </p:nvSpPr>
            <p:spPr bwMode="auto">
              <a:xfrm>
                <a:off x="3440" y="2360"/>
                <a:ext cx="51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Threads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61" name="Freeform 543">
                <a:extLst>
                  <a:ext uri="{FF2B5EF4-FFF2-40B4-BE49-F238E27FC236}">
                    <a16:creationId xmlns:a16="http://schemas.microsoft.com/office/drawing/2014/main" id="{82BFA044-2C55-45CB-A4D6-35B8D5BEA531}"/>
                  </a:ext>
                </a:extLst>
              </p:cNvPr>
              <p:cNvSpPr>
                <a:spLocks/>
              </p:cNvSpPr>
              <p:nvPr/>
            </p:nvSpPr>
            <p:spPr bwMode="auto">
              <a:xfrm>
                <a:off x="3049" y="1897"/>
                <a:ext cx="1222" cy="320"/>
              </a:xfrm>
              <a:custGeom>
                <a:avLst/>
                <a:gdLst>
                  <a:gd name="T0" fmla="*/ 0 w 1222"/>
                  <a:gd name="T1" fmla="*/ 320 h 320"/>
                  <a:gd name="T2" fmla="*/ 264 w 1222"/>
                  <a:gd name="T3" fmla="*/ 229 h 320"/>
                  <a:gd name="T4" fmla="*/ 583 w 1222"/>
                  <a:gd name="T5" fmla="*/ 139 h 320"/>
                  <a:gd name="T6" fmla="*/ 903 w 1222"/>
                  <a:gd name="T7" fmla="*/ 64 h 320"/>
                  <a:gd name="T8" fmla="*/ 1170 w 1222"/>
                  <a:gd name="T9" fmla="*/ 11 h 320"/>
                  <a:gd name="T10" fmla="*/ 1222 w 1222"/>
                  <a:gd name="T11" fmla="*/ 0 h 320"/>
                </a:gdLst>
                <a:ahLst/>
                <a:cxnLst>
                  <a:cxn ang="0">
                    <a:pos x="T0" y="T1"/>
                  </a:cxn>
                  <a:cxn ang="0">
                    <a:pos x="T2" y="T3"/>
                  </a:cxn>
                  <a:cxn ang="0">
                    <a:pos x="T4" y="T5"/>
                  </a:cxn>
                  <a:cxn ang="0">
                    <a:pos x="T6" y="T7"/>
                  </a:cxn>
                  <a:cxn ang="0">
                    <a:pos x="T8" y="T9"/>
                  </a:cxn>
                  <a:cxn ang="0">
                    <a:pos x="T10" y="T11"/>
                  </a:cxn>
                </a:cxnLst>
                <a:rect l="0" t="0" r="r" b="b"/>
                <a:pathLst>
                  <a:path w="1222" h="320">
                    <a:moveTo>
                      <a:pt x="0" y="320"/>
                    </a:moveTo>
                    <a:lnTo>
                      <a:pt x="264" y="229"/>
                    </a:lnTo>
                    <a:lnTo>
                      <a:pt x="583" y="139"/>
                    </a:lnTo>
                    <a:lnTo>
                      <a:pt x="903" y="64"/>
                    </a:lnTo>
                    <a:lnTo>
                      <a:pt x="1170" y="11"/>
                    </a:lnTo>
                    <a:lnTo>
                      <a:pt x="1222" y="0"/>
                    </a:lnTo>
                  </a:path>
                </a:pathLst>
              </a:custGeom>
              <a:noFill/>
              <a:ln w="17463" cap="flat">
                <a:solidFill>
                  <a:srgbClr val="2673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2" name="Line 544">
                <a:extLst>
                  <a:ext uri="{FF2B5EF4-FFF2-40B4-BE49-F238E27FC236}">
                    <a16:creationId xmlns:a16="http://schemas.microsoft.com/office/drawing/2014/main" id="{A75EAC3E-6DF0-4BF3-AD98-AA4359BE5296}"/>
                  </a:ext>
                </a:extLst>
              </p:cNvPr>
              <p:cNvSpPr>
                <a:spLocks noChangeShapeType="1"/>
              </p:cNvSpPr>
              <p:nvPr/>
            </p:nvSpPr>
            <p:spPr bwMode="auto">
              <a:xfrm flipV="1">
                <a:off x="3049" y="2183"/>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3" name="Line 545">
                <a:extLst>
                  <a:ext uri="{FF2B5EF4-FFF2-40B4-BE49-F238E27FC236}">
                    <a16:creationId xmlns:a16="http://schemas.microsoft.com/office/drawing/2014/main" id="{28CB36F5-6308-4404-A6DC-F6ADC2B9DCA6}"/>
                  </a:ext>
                </a:extLst>
              </p:cNvPr>
              <p:cNvSpPr>
                <a:spLocks noChangeShapeType="1"/>
              </p:cNvSpPr>
              <p:nvPr/>
            </p:nvSpPr>
            <p:spPr bwMode="auto">
              <a:xfrm>
                <a:off x="3015" y="2217"/>
                <a:ext cx="68"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4" name="Line 546">
                <a:extLst>
                  <a:ext uri="{FF2B5EF4-FFF2-40B4-BE49-F238E27FC236}">
                    <a16:creationId xmlns:a16="http://schemas.microsoft.com/office/drawing/2014/main" id="{1CDF88AD-6CAA-4C89-970D-07F4C953BE83}"/>
                  </a:ext>
                </a:extLst>
              </p:cNvPr>
              <p:cNvSpPr>
                <a:spLocks noChangeShapeType="1"/>
              </p:cNvSpPr>
              <p:nvPr/>
            </p:nvSpPr>
            <p:spPr bwMode="auto">
              <a:xfrm flipV="1">
                <a:off x="3313" y="2096"/>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5" name="Line 547">
                <a:extLst>
                  <a:ext uri="{FF2B5EF4-FFF2-40B4-BE49-F238E27FC236}">
                    <a16:creationId xmlns:a16="http://schemas.microsoft.com/office/drawing/2014/main" id="{C4500E44-6241-4B33-8240-C26E2B48F5DC}"/>
                  </a:ext>
                </a:extLst>
              </p:cNvPr>
              <p:cNvSpPr>
                <a:spLocks noChangeShapeType="1"/>
              </p:cNvSpPr>
              <p:nvPr/>
            </p:nvSpPr>
            <p:spPr bwMode="auto">
              <a:xfrm>
                <a:off x="3282" y="2126"/>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6" name="Line 548">
                <a:extLst>
                  <a:ext uri="{FF2B5EF4-FFF2-40B4-BE49-F238E27FC236}">
                    <a16:creationId xmlns:a16="http://schemas.microsoft.com/office/drawing/2014/main" id="{65D7392C-4C8D-495F-9C46-B55FADBCFC57}"/>
                  </a:ext>
                </a:extLst>
              </p:cNvPr>
              <p:cNvSpPr>
                <a:spLocks noChangeShapeType="1"/>
              </p:cNvSpPr>
              <p:nvPr/>
            </p:nvSpPr>
            <p:spPr bwMode="auto">
              <a:xfrm flipV="1">
                <a:off x="3632" y="2002"/>
                <a:ext cx="0" cy="68"/>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7" name="Line 549">
                <a:extLst>
                  <a:ext uri="{FF2B5EF4-FFF2-40B4-BE49-F238E27FC236}">
                    <a16:creationId xmlns:a16="http://schemas.microsoft.com/office/drawing/2014/main" id="{AC3CFA13-5C4E-4CC7-97A1-502924D5D45D}"/>
                  </a:ext>
                </a:extLst>
              </p:cNvPr>
              <p:cNvSpPr>
                <a:spLocks noChangeShapeType="1"/>
              </p:cNvSpPr>
              <p:nvPr/>
            </p:nvSpPr>
            <p:spPr bwMode="auto">
              <a:xfrm>
                <a:off x="3602" y="2036"/>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8" name="Line 550">
                <a:extLst>
                  <a:ext uri="{FF2B5EF4-FFF2-40B4-BE49-F238E27FC236}">
                    <a16:creationId xmlns:a16="http://schemas.microsoft.com/office/drawing/2014/main" id="{537E4CCB-B7DF-4CF8-806D-84633E1B80F7}"/>
                  </a:ext>
                </a:extLst>
              </p:cNvPr>
              <p:cNvSpPr>
                <a:spLocks noChangeShapeType="1"/>
              </p:cNvSpPr>
              <p:nvPr/>
            </p:nvSpPr>
            <p:spPr bwMode="auto">
              <a:xfrm flipV="1">
                <a:off x="3952" y="1927"/>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9" name="Line 551">
                <a:extLst>
                  <a:ext uri="{FF2B5EF4-FFF2-40B4-BE49-F238E27FC236}">
                    <a16:creationId xmlns:a16="http://schemas.microsoft.com/office/drawing/2014/main" id="{90CEACCF-95F2-44E4-8B74-3518412E10BC}"/>
                  </a:ext>
                </a:extLst>
              </p:cNvPr>
              <p:cNvSpPr>
                <a:spLocks noChangeShapeType="1"/>
              </p:cNvSpPr>
              <p:nvPr/>
            </p:nvSpPr>
            <p:spPr bwMode="auto">
              <a:xfrm>
                <a:off x="3918" y="1961"/>
                <a:ext cx="68"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0" name="Line 552">
                <a:extLst>
                  <a:ext uri="{FF2B5EF4-FFF2-40B4-BE49-F238E27FC236}">
                    <a16:creationId xmlns:a16="http://schemas.microsoft.com/office/drawing/2014/main" id="{6C3693D8-70BE-4866-A70E-7A86B269CE62}"/>
                  </a:ext>
                </a:extLst>
              </p:cNvPr>
              <p:cNvSpPr>
                <a:spLocks noChangeShapeType="1"/>
              </p:cNvSpPr>
              <p:nvPr/>
            </p:nvSpPr>
            <p:spPr bwMode="auto">
              <a:xfrm flipV="1">
                <a:off x="4219" y="1874"/>
                <a:ext cx="0" cy="68"/>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1" name="Line 553">
                <a:extLst>
                  <a:ext uri="{FF2B5EF4-FFF2-40B4-BE49-F238E27FC236}">
                    <a16:creationId xmlns:a16="http://schemas.microsoft.com/office/drawing/2014/main" id="{3784FDB9-DC5B-4AEE-AAFC-15152C3B39B4}"/>
                  </a:ext>
                </a:extLst>
              </p:cNvPr>
              <p:cNvSpPr>
                <a:spLocks noChangeShapeType="1"/>
              </p:cNvSpPr>
              <p:nvPr/>
            </p:nvSpPr>
            <p:spPr bwMode="auto">
              <a:xfrm>
                <a:off x="4185" y="1908"/>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2" name="Line 554">
                <a:extLst>
                  <a:ext uri="{FF2B5EF4-FFF2-40B4-BE49-F238E27FC236}">
                    <a16:creationId xmlns:a16="http://schemas.microsoft.com/office/drawing/2014/main" id="{8EF9A3B3-4D56-4936-A1A6-480D80DFBCA7}"/>
                  </a:ext>
                </a:extLst>
              </p:cNvPr>
              <p:cNvSpPr>
                <a:spLocks noChangeShapeType="1"/>
              </p:cNvSpPr>
              <p:nvPr/>
            </p:nvSpPr>
            <p:spPr bwMode="auto">
              <a:xfrm flipV="1">
                <a:off x="4271" y="1863"/>
                <a:ext cx="0" cy="68"/>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3" name="Line 555">
                <a:extLst>
                  <a:ext uri="{FF2B5EF4-FFF2-40B4-BE49-F238E27FC236}">
                    <a16:creationId xmlns:a16="http://schemas.microsoft.com/office/drawing/2014/main" id="{B2F89F0E-D2BF-41AF-B874-19E4B1DEA826}"/>
                  </a:ext>
                </a:extLst>
              </p:cNvPr>
              <p:cNvSpPr>
                <a:spLocks noChangeShapeType="1"/>
              </p:cNvSpPr>
              <p:nvPr/>
            </p:nvSpPr>
            <p:spPr bwMode="auto">
              <a:xfrm>
                <a:off x="4238" y="1897"/>
                <a:ext cx="67"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4" name="Freeform 556">
                <a:extLst>
                  <a:ext uri="{FF2B5EF4-FFF2-40B4-BE49-F238E27FC236}">
                    <a16:creationId xmlns:a16="http://schemas.microsoft.com/office/drawing/2014/main" id="{8A75D137-B343-4C32-ADC2-31634538E5C0}"/>
                  </a:ext>
                </a:extLst>
              </p:cNvPr>
              <p:cNvSpPr>
                <a:spLocks/>
              </p:cNvSpPr>
              <p:nvPr/>
            </p:nvSpPr>
            <p:spPr bwMode="auto">
              <a:xfrm>
                <a:off x="3049" y="1445"/>
                <a:ext cx="1222" cy="772"/>
              </a:xfrm>
              <a:custGeom>
                <a:avLst/>
                <a:gdLst>
                  <a:gd name="T0" fmla="*/ 0 w 1222"/>
                  <a:gd name="T1" fmla="*/ 772 h 772"/>
                  <a:gd name="T2" fmla="*/ 264 w 1222"/>
                  <a:gd name="T3" fmla="*/ 553 h 772"/>
                  <a:gd name="T4" fmla="*/ 583 w 1222"/>
                  <a:gd name="T5" fmla="*/ 335 h 772"/>
                  <a:gd name="T6" fmla="*/ 903 w 1222"/>
                  <a:gd name="T7" fmla="*/ 147 h 772"/>
                  <a:gd name="T8" fmla="*/ 1170 w 1222"/>
                  <a:gd name="T9" fmla="*/ 19 h 772"/>
                  <a:gd name="T10" fmla="*/ 1222 w 1222"/>
                  <a:gd name="T11" fmla="*/ 0 h 772"/>
                </a:gdLst>
                <a:ahLst/>
                <a:cxnLst>
                  <a:cxn ang="0">
                    <a:pos x="T0" y="T1"/>
                  </a:cxn>
                  <a:cxn ang="0">
                    <a:pos x="T2" y="T3"/>
                  </a:cxn>
                  <a:cxn ang="0">
                    <a:pos x="T4" y="T5"/>
                  </a:cxn>
                  <a:cxn ang="0">
                    <a:pos x="T6" y="T7"/>
                  </a:cxn>
                  <a:cxn ang="0">
                    <a:pos x="T8" y="T9"/>
                  </a:cxn>
                  <a:cxn ang="0">
                    <a:pos x="T10" y="T11"/>
                  </a:cxn>
                </a:cxnLst>
                <a:rect l="0" t="0" r="r" b="b"/>
                <a:pathLst>
                  <a:path w="1222" h="772">
                    <a:moveTo>
                      <a:pt x="0" y="772"/>
                    </a:moveTo>
                    <a:lnTo>
                      <a:pt x="264" y="553"/>
                    </a:lnTo>
                    <a:lnTo>
                      <a:pt x="583" y="335"/>
                    </a:lnTo>
                    <a:lnTo>
                      <a:pt x="903" y="147"/>
                    </a:lnTo>
                    <a:lnTo>
                      <a:pt x="1170" y="19"/>
                    </a:lnTo>
                    <a:lnTo>
                      <a:pt x="1222" y="0"/>
                    </a:lnTo>
                  </a:path>
                </a:pathLst>
              </a:custGeom>
              <a:noFill/>
              <a:ln w="17463" cap="flat">
                <a:solidFill>
                  <a:srgbClr val="AB1A3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5" name="Line 557">
                <a:extLst>
                  <a:ext uri="{FF2B5EF4-FFF2-40B4-BE49-F238E27FC236}">
                    <a16:creationId xmlns:a16="http://schemas.microsoft.com/office/drawing/2014/main" id="{762B0AC0-4714-4EB1-8969-5DE15FA495CE}"/>
                  </a:ext>
                </a:extLst>
              </p:cNvPr>
              <p:cNvSpPr>
                <a:spLocks noChangeShapeType="1"/>
              </p:cNvSpPr>
              <p:nvPr/>
            </p:nvSpPr>
            <p:spPr bwMode="auto">
              <a:xfrm>
                <a:off x="3015" y="2183"/>
                <a:ext cx="68"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6" name="Line 558">
                <a:extLst>
                  <a:ext uri="{FF2B5EF4-FFF2-40B4-BE49-F238E27FC236}">
                    <a16:creationId xmlns:a16="http://schemas.microsoft.com/office/drawing/2014/main" id="{73374548-90F9-4576-849B-BC8E5F99CE96}"/>
                  </a:ext>
                </a:extLst>
              </p:cNvPr>
              <p:cNvSpPr>
                <a:spLocks noChangeShapeType="1"/>
              </p:cNvSpPr>
              <p:nvPr/>
            </p:nvSpPr>
            <p:spPr bwMode="auto">
              <a:xfrm flipV="1">
                <a:off x="3015" y="2183"/>
                <a:ext cx="68"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7" name="Line 559">
                <a:extLst>
                  <a:ext uri="{FF2B5EF4-FFF2-40B4-BE49-F238E27FC236}">
                    <a16:creationId xmlns:a16="http://schemas.microsoft.com/office/drawing/2014/main" id="{94C02A73-C19E-43FF-AF80-4AC3FF668E24}"/>
                  </a:ext>
                </a:extLst>
              </p:cNvPr>
              <p:cNvSpPr>
                <a:spLocks noChangeShapeType="1"/>
              </p:cNvSpPr>
              <p:nvPr/>
            </p:nvSpPr>
            <p:spPr bwMode="auto">
              <a:xfrm>
                <a:off x="3282" y="1964"/>
                <a:ext cx="64"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8" name="Line 560">
                <a:extLst>
                  <a:ext uri="{FF2B5EF4-FFF2-40B4-BE49-F238E27FC236}">
                    <a16:creationId xmlns:a16="http://schemas.microsoft.com/office/drawing/2014/main" id="{2984064F-1970-42CE-A8F4-F5093EC1ABF8}"/>
                  </a:ext>
                </a:extLst>
              </p:cNvPr>
              <p:cNvSpPr>
                <a:spLocks noChangeShapeType="1"/>
              </p:cNvSpPr>
              <p:nvPr/>
            </p:nvSpPr>
            <p:spPr bwMode="auto">
              <a:xfrm flipV="1">
                <a:off x="3282" y="1964"/>
                <a:ext cx="64"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9" name="Line 561">
                <a:extLst>
                  <a:ext uri="{FF2B5EF4-FFF2-40B4-BE49-F238E27FC236}">
                    <a16:creationId xmlns:a16="http://schemas.microsoft.com/office/drawing/2014/main" id="{F117E743-9598-4A39-988F-75382370B32F}"/>
                  </a:ext>
                </a:extLst>
              </p:cNvPr>
              <p:cNvSpPr>
                <a:spLocks noChangeShapeType="1"/>
              </p:cNvSpPr>
              <p:nvPr/>
            </p:nvSpPr>
            <p:spPr bwMode="auto">
              <a:xfrm>
                <a:off x="3602" y="1750"/>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0" name="Line 562">
                <a:extLst>
                  <a:ext uri="{FF2B5EF4-FFF2-40B4-BE49-F238E27FC236}">
                    <a16:creationId xmlns:a16="http://schemas.microsoft.com/office/drawing/2014/main" id="{90804E15-46E2-47CC-8B41-016A1B9D1AF6}"/>
                  </a:ext>
                </a:extLst>
              </p:cNvPr>
              <p:cNvSpPr>
                <a:spLocks noChangeShapeType="1"/>
              </p:cNvSpPr>
              <p:nvPr/>
            </p:nvSpPr>
            <p:spPr bwMode="auto">
              <a:xfrm flipV="1">
                <a:off x="3602" y="1750"/>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1" name="Line 563">
                <a:extLst>
                  <a:ext uri="{FF2B5EF4-FFF2-40B4-BE49-F238E27FC236}">
                    <a16:creationId xmlns:a16="http://schemas.microsoft.com/office/drawing/2014/main" id="{2DBB6585-29E7-481D-8320-3B0C8BE05110}"/>
                  </a:ext>
                </a:extLst>
              </p:cNvPr>
              <p:cNvSpPr>
                <a:spLocks noChangeShapeType="1"/>
              </p:cNvSpPr>
              <p:nvPr/>
            </p:nvSpPr>
            <p:spPr bwMode="auto">
              <a:xfrm>
                <a:off x="3918" y="1558"/>
                <a:ext cx="68"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2" name="Line 564">
                <a:extLst>
                  <a:ext uri="{FF2B5EF4-FFF2-40B4-BE49-F238E27FC236}">
                    <a16:creationId xmlns:a16="http://schemas.microsoft.com/office/drawing/2014/main" id="{6FC5A572-4E25-49F4-B7EB-B617EFE37F37}"/>
                  </a:ext>
                </a:extLst>
              </p:cNvPr>
              <p:cNvSpPr>
                <a:spLocks noChangeShapeType="1"/>
              </p:cNvSpPr>
              <p:nvPr/>
            </p:nvSpPr>
            <p:spPr bwMode="auto">
              <a:xfrm flipV="1">
                <a:off x="3918" y="1558"/>
                <a:ext cx="68"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3" name="Line 565">
                <a:extLst>
                  <a:ext uri="{FF2B5EF4-FFF2-40B4-BE49-F238E27FC236}">
                    <a16:creationId xmlns:a16="http://schemas.microsoft.com/office/drawing/2014/main" id="{3E97DB6B-E5CD-493D-8757-59F26375E56F}"/>
                  </a:ext>
                </a:extLst>
              </p:cNvPr>
              <p:cNvSpPr>
                <a:spLocks noChangeShapeType="1"/>
              </p:cNvSpPr>
              <p:nvPr/>
            </p:nvSpPr>
            <p:spPr bwMode="auto">
              <a:xfrm>
                <a:off x="4185" y="1430"/>
                <a:ext cx="64"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4" name="Line 566">
                <a:extLst>
                  <a:ext uri="{FF2B5EF4-FFF2-40B4-BE49-F238E27FC236}">
                    <a16:creationId xmlns:a16="http://schemas.microsoft.com/office/drawing/2014/main" id="{3CB2E0F0-0697-469E-BC11-C595C9C7DA7C}"/>
                  </a:ext>
                </a:extLst>
              </p:cNvPr>
              <p:cNvSpPr>
                <a:spLocks noChangeShapeType="1"/>
              </p:cNvSpPr>
              <p:nvPr/>
            </p:nvSpPr>
            <p:spPr bwMode="auto">
              <a:xfrm flipV="1">
                <a:off x="4185" y="1430"/>
                <a:ext cx="64"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5" name="Line 567">
                <a:extLst>
                  <a:ext uri="{FF2B5EF4-FFF2-40B4-BE49-F238E27FC236}">
                    <a16:creationId xmlns:a16="http://schemas.microsoft.com/office/drawing/2014/main" id="{A2E7A625-DFE8-4F44-9266-D76E1581B213}"/>
                  </a:ext>
                </a:extLst>
              </p:cNvPr>
              <p:cNvSpPr>
                <a:spLocks noChangeShapeType="1"/>
              </p:cNvSpPr>
              <p:nvPr/>
            </p:nvSpPr>
            <p:spPr bwMode="auto">
              <a:xfrm>
                <a:off x="4238" y="1411"/>
                <a:ext cx="67"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6" name="Line 568">
                <a:extLst>
                  <a:ext uri="{FF2B5EF4-FFF2-40B4-BE49-F238E27FC236}">
                    <a16:creationId xmlns:a16="http://schemas.microsoft.com/office/drawing/2014/main" id="{3FD4F706-CEB7-437E-B544-881E469A516D}"/>
                  </a:ext>
                </a:extLst>
              </p:cNvPr>
              <p:cNvSpPr>
                <a:spLocks noChangeShapeType="1"/>
              </p:cNvSpPr>
              <p:nvPr/>
            </p:nvSpPr>
            <p:spPr bwMode="auto">
              <a:xfrm flipV="1">
                <a:off x="4238" y="1411"/>
                <a:ext cx="67"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7" name="Freeform 569">
                <a:extLst>
                  <a:ext uri="{FF2B5EF4-FFF2-40B4-BE49-F238E27FC236}">
                    <a16:creationId xmlns:a16="http://schemas.microsoft.com/office/drawing/2014/main" id="{B4FD1C7A-141E-4FBD-905A-93BFF72DD525}"/>
                  </a:ext>
                </a:extLst>
              </p:cNvPr>
              <p:cNvSpPr>
                <a:spLocks/>
              </p:cNvSpPr>
              <p:nvPr/>
            </p:nvSpPr>
            <p:spPr bwMode="auto">
              <a:xfrm>
                <a:off x="3049" y="1584"/>
                <a:ext cx="1222" cy="633"/>
              </a:xfrm>
              <a:custGeom>
                <a:avLst/>
                <a:gdLst>
                  <a:gd name="T0" fmla="*/ 0 w 1222"/>
                  <a:gd name="T1" fmla="*/ 633 h 633"/>
                  <a:gd name="T2" fmla="*/ 264 w 1222"/>
                  <a:gd name="T3" fmla="*/ 452 h 633"/>
                  <a:gd name="T4" fmla="*/ 583 w 1222"/>
                  <a:gd name="T5" fmla="*/ 271 h 633"/>
                  <a:gd name="T6" fmla="*/ 903 w 1222"/>
                  <a:gd name="T7" fmla="*/ 136 h 633"/>
                  <a:gd name="T8" fmla="*/ 1170 w 1222"/>
                  <a:gd name="T9" fmla="*/ 23 h 633"/>
                  <a:gd name="T10" fmla="*/ 1222 w 1222"/>
                  <a:gd name="T11" fmla="*/ 0 h 633"/>
                </a:gdLst>
                <a:ahLst/>
                <a:cxnLst>
                  <a:cxn ang="0">
                    <a:pos x="T0" y="T1"/>
                  </a:cxn>
                  <a:cxn ang="0">
                    <a:pos x="T2" y="T3"/>
                  </a:cxn>
                  <a:cxn ang="0">
                    <a:pos x="T4" y="T5"/>
                  </a:cxn>
                  <a:cxn ang="0">
                    <a:pos x="T6" y="T7"/>
                  </a:cxn>
                  <a:cxn ang="0">
                    <a:pos x="T8" y="T9"/>
                  </a:cxn>
                  <a:cxn ang="0">
                    <a:pos x="T10" y="T11"/>
                  </a:cxn>
                </a:cxnLst>
                <a:rect l="0" t="0" r="r" b="b"/>
                <a:pathLst>
                  <a:path w="1222" h="633">
                    <a:moveTo>
                      <a:pt x="0" y="633"/>
                    </a:moveTo>
                    <a:lnTo>
                      <a:pt x="264" y="452"/>
                    </a:lnTo>
                    <a:lnTo>
                      <a:pt x="583" y="271"/>
                    </a:lnTo>
                    <a:lnTo>
                      <a:pt x="903" y="136"/>
                    </a:lnTo>
                    <a:lnTo>
                      <a:pt x="1170" y="23"/>
                    </a:lnTo>
                    <a:lnTo>
                      <a:pt x="1222" y="0"/>
                    </a:lnTo>
                  </a:path>
                </a:pathLst>
              </a:cu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8" name="Rectangle 570">
                <a:extLst>
                  <a:ext uri="{FF2B5EF4-FFF2-40B4-BE49-F238E27FC236}">
                    <a16:creationId xmlns:a16="http://schemas.microsoft.com/office/drawing/2014/main" id="{41AF0DA3-FBEB-484A-9BD4-068AB928755A}"/>
                  </a:ext>
                </a:extLst>
              </p:cNvPr>
              <p:cNvSpPr>
                <a:spLocks noChangeArrowheads="1"/>
              </p:cNvSpPr>
              <p:nvPr/>
            </p:nvSpPr>
            <p:spPr bwMode="auto">
              <a:xfrm>
                <a:off x="3015" y="2183"/>
                <a:ext cx="68"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9" name="Line 571">
                <a:extLst>
                  <a:ext uri="{FF2B5EF4-FFF2-40B4-BE49-F238E27FC236}">
                    <a16:creationId xmlns:a16="http://schemas.microsoft.com/office/drawing/2014/main" id="{881868CB-9385-44F0-A755-FA54201D8BA7}"/>
                  </a:ext>
                </a:extLst>
              </p:cNvPr>
              <p:cNvSpPr>
                <a:spLocks noChangeShapeType="1"/>
              </p:cNvSpPr>
              <p:nvPr/>
            </p:nvSpPr>
            <p:spPr bwMode="auto">
              <a:xfrm>
                <a:off x="3049" y="2217"/>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0" name="Rectangle 572">
                <a:extLst>
                  <a:ext uri="{FF2B5EF4-FFF2-40B4-BE49-F238E27FC236}">
                    <a16:creationId xmlns:a16="http://schemas.microsoft.com/office/drawing/2014/main" id="{79BAE198-50C8-428A-8530-25FF02107DF7}"/>
                  </a:ext>
                </a:extLst>
              </p:cNvPr>
              <p:cNvSpPr>
                <a:spLocks noChangeArrowheads="1"/>
              </p:cNvSpPr>
              <p:nvPr/>
            </p:nvSpPr>
            <p:spPr bwMode="auto">
              <a:xfrm>
                <a:off x="3282" y="2002"/>
                <a:ext cx="64"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1" name="Line 573">
                <a:extLst>
                  <a:ext uri="{FF2B5EF4-FFF2-40B4-BE49-F238E27FC236}">
                    <a16:creationId xmlns:a16="http://schemas.microsoft.com/office/drawing/2014/main" id="{6ED93FB2-D840-4E1B-B540-F82E4EF07339}"/>
                  </a:ext>
                </a:extLst>
              </p:cNvPr>
              <p:cNvSpPr>
                <a:spLocks noChangeShapeType="1"/>
              </p:cNvSpPr>
              <p:nvPr/>
            </p:nvSpPr>
            <p:spPr bwMode="auto">
              <a:xfrm>
                <a:off x="3313" y="2036"/>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2" name="Rectangle 574">
                <a:extLst>
                  <a:ext uri="{FF2B5EF4-FFF2-40B4-BE49-F238E27FC236}">
                    <a16:creationId xmlns:a16="http://schemas.microsoft.com/office/drawing/2014/main" id="{D4BD4C8B-A423-413E-9798-28BD67228F9F}"/>
                  </a:ext>
                </a:extLst>
              </p:cNvPr>
              <p:cNvSpPr>
                <a:spLocks noChangeArrowheads="1"/>
              </p:cNvSpPr>
              <p:nvPr/>
            </p:nvSpPr>
            <p:spPr bwMode="auto">
              <a:xfrm>
                <a:off x="3602" y="1821"/>
                <a:ext cx="64"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3" name="Line 575">
                <a:extLst>
                  <a:ext uri="{FF2B5EF4-FFF2-40B4-BE49-F238E27FC236}">
                    <a16:creationId xmlns:a16="http://schemas.microsoft.com/office/drawing/2014/main" id="{58477DFA-7B51-4303-9589-EFC1334124CB}"/>
                  </a:ext>
                </a:extLst>
              </p:cNvPr>
              <p:cNvSpPr>
                <a:spLocks noChangeShapeType="1"/>
              </p:cNvSpPr>
              <p:nvPr/>
            </p:nvSpPr>
            <p:spPr bwMode="auto">
              <a:xfrm>
                <a:off x="3632" y="1855"/>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4" name="Rectangle 576">
                <a:extLst>
                  <a:ext uri="{FF2B5EF4-FFF2-40B4-BE49-F238E27FC236}">
                    <a16:creationId xmlns:a16="http://schemas.microsoft.com/office/drawing/2014/main" id="{89307472-5B43-47D1-A3DB-A506C90FFAAA}"/>
                  </a:ext>
                </a:extLst>
              </p:cNvPr>
              <p:cNvSpPr>
                <a:spLocks noChangeArrowheads="1"/>
              </p:cNvSpPr>
              <p:nvPr/>
            </p:nvSpPr>
            <p:spPr bwMode="auto">
              <a:xfrm>
                <a:off x="3918" y="1690"/>
                <a:ext cx="68"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5" name="Line 577">
                <a:extLst>
                  <a:ext uri="{FF2B5EF4-FFF2-40B4-BE49-F238E27FC236}">
                    <a16:creationId xmlns:a16="http://schemas.microsoft.com/office/drawing/2014/main" id="{9B4179F6-C749-4B60-8031-8D021CD3C4BE}"/>
                  </a:ext>
                </a:extLst>
              </p:cNvPr>
              <p:cNvSpPr>
                <a:spLocks noChangeShapeType="1"/>
              </p:cNvSpPr>
              <p:nvPr/>
            </p:nvSpPr>
            <p:spPr bwMode="auto">
              <a:xfrm>
                <a:off x="3952" y="1720"/>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6" name="Rectangle 578">
                <a:extLst>
                  <a:ext uri="{FF2B5EF4-FFF2-40B4-BE49-F238E27FC236}">
                    <a16:creationId xmlns:a16="http://schemas.microsoft.com/office/drawing/2014/main" id="{1916C73D-DCDC-4D20-A78E-C5C35CE84D86}"/>
                  </a:ext>
                </a:extLst>
              </p:cNvPr>
              <p:cNvSpPr>
                <a:spLocks noChangeArrowheads="1"/>
              </p:cNvSpPr>
              <p:nvPr/>
            </p:nvSpPr>
            <p:spPr bwMode="auto">
              <a:xfrm>
                <a:off x="4185" y="1573"/>
                <a:ext cx="64"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7" name="Line 579">
                <a:extLst>
                  <a:ext uri="{FF2B5EF4-FFF2-40B4-BE49-F238E27FC236}">
                    <a16:creationId xmlns:a16="http://schemas.microsoft.com/office/drawing/2014/main" id="{18411C51-DC1F-4CAD-9B96-5085A98F5268}"/>
                  </a:ext>
                </a:extLst>
              </p:cNvPr>
              <p:cNvSpPr>
                <a:spLocks noChangeShapeType="1"/>
              </p:cNvSpPr>
              <p:nvPr/>
            </p:nvSpPr>
            <p:spPr bwMode="auto">
              <a:xfrm>
                <a:off x="4219" y="1607"/>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8" name="Rectangle 580">
                <a:extLst>
                  <a:ext uri="{FF2B5EF4-FFF2-40B4-BE49-F238E27FC236}">
                    <a16:creationId xmlns:a16="http://schemas.microsoft.com/office/drawing/2014/main" id="{8A84A730-7915-4C46-B0D6-8F7E089F21C5}"/>
                  </a:ext>
                </a:extLst>
              </p:cNvPr>
              <p:cNvSpPr>
                <a:spLocks noChangeArrowheads="1"/>
              </p:cNvSpPr>
              <p:nvPr/>
            </p:nvSpPr>
            <p:spPr bwMode="auto">
              <a:xfrm>
                <a:off x="4238" y="1550"/>
                <a:ext cx="67"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9" name="Line 581">
                <a:extLst>
                  <a:ext uri="{FF2B5EF4-FFF2-40B4-BE49-F238E27FC236}">
                    <a16:creationId xmlns:a16="http://schemas.microsoft.com/office/drawing/2014/main" id="{F536CCDB-4A1B-4535-B412-496DED8A8EF7}"/>
                  </a:ext>
                </a:extLst>
              </p:cNvPr>
              <p:cNvSpPr>
                <a:spLocks noChangeShapeType="1"/>
              </p:cNvSpPr>
              <p:nvPr/>
            </p:nvSpPr>
            <p:spPr bwMode="auto">
              <a:xfrm>
                <a:off x="4271" y="1584"/>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0" name="Freeform 582">
                <a:extLst>
                  <a:ext uri="{FF2B5EF4-FFF2-40B4-BE49-F238E27FC236}">
                    <a16:creationId xmlns:a16="http://schemas.microsoft.com/office/drawing/2014/main" id="{6012D00B-4EDE-44EC-B419-FBA87E62F95C}"/>
                  </a:ext>
                </a:extLst>
              </p:cNvPr>
              <p:cNvSpPr>
                <a:spLocks/>
              </p:cNvSpPr>
              <p:nvPr/>
            </p:nvSpPr>
            <p:spPr bwMode="auto">
              <a:xfrm>
                <a:off x="3049" y="1931"/>
                <a:ext cx="1222" cy="286"/>
              </a:xfrm>
              <a:custGeom>
                <a:avLst/>
                <a:gdLst>
                  <a:gd name="T0" fmla="*/ 0 w 1222"/>
                  <a:gd name="T1" fmla="*/ 286 h 286"/>
                  <a:gd name="T2" fmla="*/ 264 w 1222"/>
                  <a:gd name="T3" fmla="*/ 210 h 286"/>
                  <a:gd name="T4" fmla="*/ 583 w 1222"/>
                  <a:gd name="T5" fmla="*/ 128 h 286"/>
                  <a:gd name="T6" fmla="*/ 903 w 1222"/>
                  <a:gd name="T7" fmla="*/ 56 h 286"/>
                  <a:gd name="T8" fmla="*/ 1170 w 1222"/>
                  <a:gd name="T9" fmla="*/ 3 h 286"/>
                  <a:gd name="T10" fmla="*/ 1222 w 1222"/>
                  <a:gd name="T11" fmla="*/ 0 h 286"/>
                </a:gdLst>
                <a:ahLst/>
                <a:cxnLst>
                  <a:cxn ang="0">
                    <a:pos x="T0" y="T1"/>
                  </a:cxn>
                  <a:cxn ang="0">
                    <a:pos x="T2" y="T3"/>
                  </a:cxn>
                  <a:cxn ang="0">
                    <a:pos x="T4" y="T5"/>
                  </a:cxn>
                  <a:cxn ang="0">
                    <a:pos x="T6" y="T7"/>
                  </a:cxn>
                  <a:cxn ang="0">
                    <a:pos x="T8" y="T9"/>
                  </a:cxn>
                  <a:cxn ang="0">
                    <a:pos x="T10" y="T11"/>
                  </a:cxn>
                </a:cxnLst>
                <a:rect l="0" t="0" r="r" b="b"/>
                <a:pathLst>
                  <a:path w="1222" h="286">
                    <a:moveTo>
                      <a:pt x="0" y="286"/>
                    </a:moveTo>
                    <a:lnTo>
                      <a:pt x="264" y="210"/>
                    </a:lnTo>
                    <a:lnTo>
                      <a:pt x="583" y="128"/>
                    </a:lnTo>
                    <a:lnTo>
                      <a:pt x="903" y="56"/>
                    </a:lnTo>
                    <a:lnTo>
                      <a:pt x="1170" y="3"/>
                    </a:lnTo>
                    <a:lnTo>
                      <a:pt x="1222" y="0"/>
                    </a:lnTo>
                  </a:path>
                </a:pathLst>
              </a:custGeom>
              <a:noFill/>
              <a:ln w="17463" cap="flat">
                <a:solidFill>
                  <a:srgbClr val="0089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1" name="Line 583">
                <a:extLst>
                  <a:ext uri="{FF2B5EF4-FFF2-40B4-BE49-F238E27FC236}">
                    <a16:creationId xmlns:a16="http://schemas.microsoft.com/office/drawing/2014/main" id="{16BB17A3-4D75-452D-820D-9F0EC5120185}"/>
                  </a:ext>
                </a:extLst>
              </p:cNvPr>
              <p:cNvSpPr>
                <a:spLocks noChangeShapeType="1"/>
              </p:cNvSpPr>
              <p:nvPr/>
            </p:nvSpPr>
            <p:spPr bwMode="auto">
              <a:xfrm flipV="1">
                <a:off x="3049" y="2183"/>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2" name="Line 584">
                <a:extLst>
                  <a:ext uri="{FF2B5EF4-FFF2-40B4-BE49-F238E27FC236}">
                    <a16:creationId xmlns:a16="http://schemas.microsoft.com/office/drawing/2014/main" id="{6E4DD956-D4D9-4BE3-A9BE-34BC81624565}"/>
                  </a:ext>
                </a:extLst>
              </p:cNvPr>
              <p:cNvSpPr>
                <a:spLocks noChangeShapeType="1"/>
              </p:cNvSpPr>
              <p:nvPr/>
            </p:nvSpPr>
            <p:spPr bwMode="auto">
              <a:xfrm>
                <a:off x="3015" y="2217"/>
                <a:ext cx="68"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3" name="Line 585">
                <a:extLst>
                  <a:ext uri="{FF2B5EF4-FFF2-40B4-BE49-F238E27FC236}">
                    <a16:creationId xmlns:a16="http://schemas.microsoft.com/office/drawing/2014/main" id="{35704514-9CCD-4622-92D9-25B075CFCBD9}"/>
                  </a:ext>
                </a:extLst>
              </p:cNvPr>
              <p:cNvSpPr>
                <a:spLocks noChangeShapeType="1"/>
              </p:cNvSpPr>
              <p:nvPr/>
            </p:nvSpPr>
            <p:spPr bwMode="auto">
              <a:xfrm>
                <a:off x="3015" y="2183"/>
                <a:ext cx="68"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4" name="Line 586">
                <a:extLst>
                  <a:ext uri="{FF2B5EF4-FFF2-40B4-BE49-F238E27FC236}">
                    <a16:creationId xmlns:a16="http://schemas.microsoft.com/office/drawing/2014/main" id="{30081659-7FE1-4BB3-9492-30CD446C99F0}"/>
                  </a:ext>
                </a:extLst>
              </p:cNvPr>
              <p:cNvSpPr>
                <a:spLocks noChangeShapeType="1"/>
              </p:cNvSpPr>
              <p:nvPr/>
            </p:nvSpPr>
            <p:spPr bwMode="auto">
              <a:xfrm flipV="1">
                <a:off x="3015" y="2183"/>
                <a:ext cx="68"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5" name="Line 587">
                <a:extLst>
                  <a:ext uri="{FF2B5EF4-FFF2-40B4-BE49-F238E27FC236}">
                    <a16:creationId xmlns:a16="http://schemas.microsoft.com/office/drawing/2014/main" id="{2F6B51D4-511C-4091-B5CC-953FAA3565E8}"/>
                  </a:ext>
                </a:extLst>
              </p:cNvPr>
              <p:cNvSpPr>
                <a:spLocks noChangeShapeType="1"/>
              </p:cNvSpPr>
              <p:nvPr/>
            </p:nvSpPr>
            <p:spPr bwMode="auto">
              <a:xfrm flipV="1">
                <a:off x="3313" y="2108"/>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6" name="Line 588">
                <a:extLst>
                  <a:ext uri="{FF2B5EF4-FFF2-40B4-BE49-F238E27FC236}">
                    <a16:creationId xmlns:a16="http://schemas.microsoft.com/office/drawing/2014/main" id="{2DF5C5D8-EBCA-4987-9E58-BDA988C77592}"/>
                  </a:ext>
                </a:extLst>
              </p:cNvPr>
              <p:cNvSpPr>
                <a:spLocks noChangeShapeType="1"/>
              </p:cNvSpPr>
              <p:nvPr/>
            </p:nvSpPr>
            <p:spPr bwMode="auto">
              <a:xfrm>
                <a:off x="3282" y="2141"/>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7" name="Line 589">
                <a:extLst>
                  <a:ext uri="{FF2B5EF4-FFF2-40B4-BE49-F238E27FC236}">
                    <a16:creationId xmlns:a16="http://schemas.microsoft.com/office/drawing/2014/main" id="{5241F5C9-FE2F-4096-A2BA-EBEF39883C64}"/>
                  </a:ext>
                </a:extLst>
              </p:cNvPr>
              <p:cNvSpPr>
                <a:spLocks noChangeShapeType="1"/>
              </p:cNvSpPr>
              <p:nvPr/>
            </p:nvSpPr>
            <p:spPr bwMode="auto">
              <a:xfrm>
                <a:off x="3282" y="2108"/>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8" name="Line 590">
                <a:extLst>
                  <a:ext uri="{FF2B5EF4-FFF2-40B4-BE49-F238E27FC236}">
                    <a16:creationId xmlns:a16="http://schemas.microsoft.com/office/drawing/2014/main" id="{3F511EA5-2A23-4146-B46E-D6B11F27F69C}"/>
                  </a:ext>
                </a:extLst>
              </p:cNvPr>
              <p:cNvSpPr>
                <a:spLocks noChangeShapeType="1"/>
              </p:cNvSpPr>
              <p:nvPr/>
            </p:nvSpPr>
            <p:spPr bwMode="auto">
              <a:xfrm flipV="1">
                <a:off x="3282" y="2108"/>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9" name="Line 591">
                <a:extLst>
                  <a:ext uri="{FF2B5EF4-FFF2-40B4-BE49-F238E27FC236}">
                    <a16:creationId xmlns:a16="http://schemas.microsoft.com/office/drawing/2014/main" id="{0A2FFD98-675E-4BB8-905F-CE2ABEA69942}"/>
                  </a:ext>
                </a:extLst>
              </p:cNvPr>
              <p:cNvSpPr>
                <a:spLocks noChangeShapeType="1"/>
              </p:cNvSpPr>
              <p:nvPr/>
            </p:nvSpPr>
            <p:spPr bwMode="auto">
              <a:xfrm flipV="1">
                <a:off x="3632" y="2028"/>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0" name="Line 592">
                <a:extLst>
                  <a:ext uri="{FF2B5EF4-FFF2-40B4-BE49-F238E27FC236}">
                    <a16:creationId xmlns:a16="http://schemas.microsoft.com/office/drawing/2014/main" id="{F3A9D559-530F-4445-89F7-1F0C7DEC8F64}"/>
                  </a:ext>
                </a:extLst>
              </p:cNvPr>
              <p:cNvSpPr>
                <a:spLocks noChangeShapeType="1"/>
              </p:cNvSpPr>
              <p:nvPr/>
            </p:nvSpPr>
            <p:spPr bwMode="auto">
              <a:xfrm>
                <a:off x="3602" y="2059"/>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1" name="Line 593">
                <a:extLst>
                  <a:ext uri="{FF2B5EF4-FFF2-40B4-BE49-F238E27FC236}">
                    <a16:creationId xmlns:a16="http://schemas.microsoft.com/office/drawing/2014/main" id="{71488062-662F-4C42-968F-780382EF0897}"/>
                  </a:ext>
                </a:extLst>
              </p:cNvPr>
              <p:cNvSpPr>
                <a:spLocks noChangeShapeType="1"/>
              </p:cNvSpPr>
              <p:nvPr/>
            </p:nvSpPr>
            <p:spPr bwMode="auto">
              <a:xfrm>
                <a:off x="3602" y="2028"/>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2" name="Line 594">
                <a:extLst>
                  <a:ext uri="{FF2B5EF4-FFF2-40B4-BE49-F238E27FC236}">
                    <a16:creationId xmlns:a16="http://schemas.microsoft.com/office/drawing/2014/main" id="{33A0FDBA-1E28-46D7-8EAD-7C9B11743F1C}"/>
                  </a:ext>
                </a:extLst>
              </p:cNvPr>
              <p:cNvSpPr>
                <a:spLocks noChangeShapeType="1"/>
              </p:cNvSpPr>
              <p:nvPr/>
            </p:nvSpPr>
            <p:spPr bwMode="auto">
              <a:xfrm flipV="1">
                <a:off x="3602" y="2028"/>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3" name="Line 595">
                <a:extLst>
                  <a:ext uri="{FF2B5EF4-FFF2-40B4-BE49-F238E27FC236}">
                    <a16:creationId xmlns:a16="http://schemas.microsoft.com/office/drawing/2014/main" id="{8D9950B6-D93A-44F2-BC10-5F1FF4D9D7BD}"/>
                  </a:ext>
                </a:extLst>
              </p:cNvPr>
              <p:cNvSpPr>
                <a:spLocks noChangeShapeType="1"/>
              </p:cNvSpPr>
              <p:nvPr/>
            </p:nvSpPr>
            <p:spPr bwMode="auto">
              <a:xfrm flipV="1">
                <a:off x="3952" y="1953"/>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4" name="Line 596">
                <a:extLst>
                  <a:ext uri="{FF2B5EF4-FFF2-40B4-BE49-F238E27FC236}">
                    <a16:creationId xmlns:a16="http://schemas.microsoft.com/office/drawing/2014/main" id="{55CA5EC7-D31F-40CC-B8B6-4C9C5977CAFF}"/>
                  </a:ext>
                </a:extLst>
              </p:cNvPr>
              <p:cNvSpPr>
                <a:spLocks noChangeShapeType="1"/>
              </p:cNvSpPr>
              <p:nvPr/>
            </p:nvSpPr>
            <p:spPr bwMode="auto">
              <a:xfrm>
                <a:off x="3918" y="1987"/>
                <a:ext cx="68"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5" name="Line 597">
                <a:extLst>
                  <a:ext uri="{FF2B5EF4-FFF2-40B4-BE49-F238E27FC236}">
                    <a16:creationId xmlns:a16="http://schemas.microsoft.com/office/drawing/2014/main" id="{E49D54B9-DA2F-48C8-A944-98A36705BCB9}"/>
                  </a:ext>
                </a:extLst>
              </p:cNvPr>
              <p:cNvSpPr>
                <a:spLocks noChangeShapeType="1"/>
              </p:cNvSpPr>
              <p:nvPr/>
            </p:nvSpPr>
            <p:spPr bwMode="auto">
              <a:xfrm>
                <a:off x="3918" y="1953"/>
                <a:ext cx="68"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6" name="Line 598">
                <a:extLst>
                  <a:ext uri="{FF2B5EF4-FFF2-40B4-BE49-F238E27FC236}">
                    <a16:creationId xmlns:a16="http://schemas.microsoft.com/office/drawing/2014/main" id="{D7D78819-036E-4ADA-A117-783608CC2457}"/>
                  </a:ext>
                </a:extLst>
              </p:cNvPr>
              <p:cNvSpPr>
                <a:spLocks noChangeShapeType="1"/>
              </p:cNvSpPr>
              <p:nvPr/>
            </p:nvSpPr>
            <p:spPr bwMode="auto">
              <a:xfrm flipV="1">
                <a:off x="3918" y="1953"/>
                <a:ext cx="68"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7" name="Line 599">
                <a:extLst>
                  <a:ext uri="{FF2B5EF4-FFF2-40B4-BE49-F238E27FC236}">
                    <a16:creationId xmlns:a16="http://schemas.microsoft.com/office/drawing/2014/main" id="{81A947FA-B288-419B-A9C4-5C3923B74E02}"/>
                  </a:ext>
                </a:extLst>
              </p:cNvPr>
              <p:cNvSpPr>
                <a:spLocks noChangeShapeType="1"/>
              </p:cNvSpPr>
              <p:nvPr/>
            </p:nvSpPr>
            <p:spPr bwMode="auto">
              <a:xfrm flipV="1">
                <a:off x="4219" y="1900"/>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8" name="Line 600">
                <a:extLst>
                  <a:ext uri="{FF2B5EF4-FFF2-40B4-BE49-F238E27FC236}">
                    <a16:creationId xmlns:a16="http://schemas.microsoft.com/office/drawing/2014/main" id="{03D11E82-956F-41B2-9773-94236AD48378}"/>
                  </a:ext>
                </a:extLst>
              </p:cNvPr>
              <p:cNvSpPr>
                <a:spLocks noChangeShapeType="1"/>
              </p:cNvSpPr>
              <p:nvPr/>
            </p:nvSpPr>
            <p:spPr bwMode="auto">
              <a:xfrm>
                <a:off x="4185" y="1934"/>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9" name="Line 601">
                <a:extLst>
                  <a:ext uri="{FF2B5EF4-FFF2-40B4-BE49-F238E27FC236}">
                    <a16:creationId xmlns:a16="http://schemas.microsoft.com/office/drawing/2014/main" id="{2B019A46-D05E-4F6F-A558-03891BE73BA8}"/>
                  </a:ext>
                </a:extLst>
              </p:cNvPr>
              <p:cNvSpPr>
                <a:spLocks noChangeShapeType="1"/>
              </p:cNvSpPr>
              <p:nvPr/>
            </p:nvSpPr>
            <p:spPr bwMode="auto">
              <a:xfrm>
                <a:off x="4185" y="1900"/>
                <a:ext cx="64"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20" name="Line 602">
                <a:extLst>
                  <a:ext uri="{FF2B5EF4-FFF2-40B4-BE49-F238E27FC236}">
                    <a16:creationId xmlns:a16="http://schemas.microsoft.com/office/drawing/2014/main" id="{731A6648-1C26-4102-B4F7-8335EFC8604A}"/>
                  </a:ext>
                </a:extLst>
              </p:cNvPr>
              <p:cNvSpPr>
                <a:spLocks noChangeShapeType="1"/>
              </p:cNvSpPr>
              <p:nvPr/>
            </p:nvSpPr>
            <p:spPr bwMode="auto">
              <a:xfrm flipV="1">
                <a:off x="4185" y="1900"/>
                <a:ext cx="64"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21" name="Line 603">
                <a:extLst>
                  <a:ext uri="{FF2B5EF4-FFF2-40B4-BE49-F238E27FC236}">
                    <a16:creationId xmlns:a16="http://schemas.microsoft.com/office/drawing/2014/main" id="{24A30138-5B58-4D7D-827F-DAEDDF388A33}"/>
                  </a:ext>
                </a:extLst>
              </p:cNvPr>
              <p:cNvSpPr>
                <a:spLocks noChangeShapeType="1"/>
              </p:cNvSpPr>
              <p:nvPr/>
            </p:nvSpPr>
            <p:spPr bwMode="auto">
              <a:xfrm flipV="1">
                <a:off x="4271" y="1900"/>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22" name="Line 604">
                <a:extLst>
                  <a:ext uri="{FF2B5EF4-FFF2-40B4-BE49-F238E27FC236}">
                    <a16:creationId xmlns:a16="http://schemas.microsoft.com/office/drawing/2014/main" id="{DBC40FF3-E4AC-4DAC-8483-477E52D73E33}"/>
                  </a:ext>
                </a:extLst>
              </p:cNvPr>
              <p:cNvSpPr>
                <a:spLocks noChangeShapeType="1"/>
              </p:cNvSpPr>
              <p:nvPr/>
            </p:nvSpPr>
            <p:spPr bwMode="auto">
              <a:xfrm>
                <a:off x="4238" y="1931"/>
                <a:ext cx="67"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23" name="Line 605">
                <a:extLst>
                  <a:ext uri="{FF2B5EF4-FFF2-40B4-BE49-F238E27FC236}">
                    <a16:creationId xmlns:a16="http://schemas.microsoft.com/office/drawing/2014/main" id="{3AEFCBDB-72C8-4539-AE1B-DDD9FA3078B4}"/>
                  </a:ext>
                </a:extLst>
              </p:cNvPr>
              <p:cNvSpPr>
                <a:spLocks noChangeShapeType="1"/>
              </p:cNvSpPr>
              <p:nvPr/>
            </p:nvSpPr>
            <p:spPr bwMode="auto">
              <a:xfrm>
                <a:off x="4238" y="1900"/>
                <a:ext cx="67"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24" name="Line 606">
                <a:extLst>
                  <a:ext uri="{FF2B5EF4-FFF2-40B4-BE49-F238E27FC236}">
                    <a16:creationId xmlns:a16="http://schemas.microsoft.com/office/drawing/2014/main" id="{F633A839-2E3A-4CFC-8AEE-6FB456251247}"/>
                  </a:ext>
                </a:extLst>
              </p:cNvPr>
              <p:cNvSpPr>
                <a:spLocks noChangeShapeType="1"/>
              </p:cNvSpPr>
              <p:nvPr/>
            </p:nvSpPr>
            <p:spPr bwMode="auto">
              <a:xfrm flipV="1">
                <a:off x="4238" y="1900"/>
                <a:ext cx="67"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25" name="Freeform 607">
                <a:extLst>
                  <a:ext uri="{FF2B5EF4-FFF2-40B4-BE49-F238E27FC236}">
                    <a16:creationId xmlns:a16="http://schemas.microsoft.com/office/drawing/2014/main" id="{20591D73-EDB4-4C81-BB89-CB4852FC2122}"/>
                  </a:ext>
                </a:extLst>
              </p:cNvPr>
              <p:cNvSpPr>
                <a:spLocks/>
              </p:cNvSpPr>
              <p:nvPr/>
            </p:nvSpPr>
            <p:spPr bwMode="auto">
              <a:xfrm>
                <a:off x="3049" y="1934"/>
                <a:ext cx="1222" cy="283"/>
              </a:xfrm>
              <a:custGeom>
                <a:avLst/>
                <a:gdLst>
                  <a:gd name="T0" fmla="*/ 0 w 1222"/>
                  <a:gd name="T1" fmla="*/ 283 h 283"/>
                  <a:gd name="T2" fmla="*/ 264 w 1222"/>
                  <a:gd name="T3" fmla="*/ 207 h 283"/>
                  <a:gd name="T4" fmla="*/ 583 w 1222"/>
                  <a:gd name="T5" fmla="*/ 128 h 283"/>
                  <a:gd name="T6" fmla="*/ 903 w 1222"/>
                  <a:gd name="T7" fmla="*/ 61 h 283"/>
                  <a:gd name="T8" fmla="*/ 1170 w 1222"/>
                  <a:gd name="T9" fmla="*/ 12 h 283"/>
                  <a:gd name="T10" fmla="*/ 1222 w 1222"/>
                  <a:gd name="T11" fmla="*/ 0 h 283"/>
                </a:gdLst>
                <a:ahLst/>
                <a:cxnLst>
                  <a:cxn ang="0">
                    <a:pos x="T0" y="T1"/>
                  </a:cxn>
                  <a:cxn ang="0">
                    <a:pos x="T2" y="T3"/>
                  </a:cxn>
                  <a:cxn ang="0">
                    <a:pos x="T4" y="T5"/>
                  </a:cxn>
                  <a:cxn ang="0">
                    <a:pos x="T6" y="T7"/>
                  </a:cxn>
                  <a:cxn ang="0">
                    <a:pos x="T8" y="T9"/>
                  </a:cxn>
                  <a:cxn ang="0">
                    <a:pos x="T10" y="T11"/>
                  </a:cxn>
                </a:cxnLst>
                <a:rect l="0" t="0" r="r" b="b"/>
                <a:pathLst>
                  <a:path w="1222" h="283">
                    <a:moveTo>
                      <a:pt x="0" y="283"/>
                    </a:moveTo>
                    <a:lnTo>
                      <a:pt x="264" y="207"/>
                    </a:lnTo>
                    <a:lnTo>
                      <a:pt x="583" y="128"/>
                    </a:lnTo>
                    <a:lnTo>
                      <a:pt x="903" y="61"/>
                    </a:lnTo>
                    <a:lnTo>
                      <a:pt x="1170" y="12"/>
                    </a:lnTo>
                    <a:lnTo>
                      <a:pt x="1222" y="0"/>
                    </a:lnTo>
                  </a:path>
                </a:pathLst>
              </a:custGeom>
              <a:noFill/>
              <a:ln w="17463" cap="flat">
                <a:solidFill>
                  <a:srgbClr val="8C009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26" name="Rectangle 608">
                <a:extLst>
                  <a:ext uri="{FF2B5EF4-FFF2-40B4-BE49-F238E27FC236}">
                    <a16:creationId xmlns:a16="http://schemas.microsoft.com/office/drawing/2014/main" id="{13F93424-62B4-4800-93AB-5099E2200328}"/>
                  </a:ext>
                </a:extLst>
              </p:cNvPr>
              <p:cNvSpPr>
                <a:spLocks noChangeArrowheads="1"/>
              </p:cNvSpPr>
              <p:nvPr/>
            </p:nvSpPr>
            <p:spPr bwMode="auto">
              <a:xfrm>
                <a:off x="3015" y="2183"/>
                <a:ext cx="68"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7" name="Rectangle 609">
                <a:extLst>
                  <a:ext uri="{FF2B5EF4-FFF2-40B4-BE49-F238E27FC236}">
                    <a16:creationId xmlns:a16="http://schemas.microsoft.com/office/drawing/2014/main" id="{75187BAA-4824-4057-BC10-41734F36C6C0}"/>
                  </a:ext>
                </a:extLst>
              </p:cNvPr>
              <p:cNvSpPr>
                <a:spLocks noChangeArrowheads="1"/>
              </p:cNvSpPr>
              <p:nvPr/>
            </p:nvSpPr>
            <p:spPr bwMode="auto">
              <a:xfrm>
                <a:off x="3282" y="2108"/>
                <a:ext cx="64" cy="67"/>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8" name="Rectangle 610">
                <a:extLst>
                  <a:ext uri="{FF2B5EF4-FFF2-40B4-BE49-F238E27FC236}">
                    <a16:creationId xmlns:a16="http://schemas.microsoft.com/office/drawing/2014/main" id="{847C29E1-BBC2-4200-861E-6EB26EDEA3AA}"/>
                  </a:ext>
                </a:extLst>
              </p:cNvPr>
              <p:cNvSpPr>
                <a:spLocks noChangeArrowheads="1"/>
              </p:cNvSpPr>
              <p:nvPr/>
            </p:nvSpPr>
            <p:spPr bwMode="auto">
              <a:xfrm>
                <a:off x="3602" y="2028"/>
                <a:ext cx="64"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9" name="Rectangle 611">
                <a:extLst>
                  <a:ext uri="{FF2B5EF4-FFF2-40B4-BE49-F238E27FC236}">
                    <a16:creationId xmlns:a16="http://schemas.microsoft.com/office/drawing/2014/main" id="{852F7C75-BA7F-476D-93CD-6F15667CBD8E}"/>
                  </a:ext>
                </a:extLst>
              </p:cNvPr>
              <p:cNvSpPr>
                <a:spLocks noChangeArrowheads="1"/>
              </p:cNvSpPr>
              <p:nvPr/>
            </p:nvSpPr>
            <p:spPr bwMode="auto">
              <a:xfrm>
                <a:off x="3918" y="1961"/>
                <a:ext cx="68" cy="67"/>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0" name="Rectangle 612">
                <a:extLst>
                  <a:ext uri="{FF2B5EF4-FFF2-40B4-BE49-F238E27FC236}">
                    <a16:creationId xmlns:a16="http://schemas.microsoft.com/office/drawing/2014/main" id="{F2ED54AA-41CA-41FE-BA50-C05E8DC66CC3}"/>
                  </a:ext>
                </a:extLst>
              </p:cNvPr>
              <p:cNvSpPr>
                <a:spLocks noChangeArrowheads="1"/>
              </p:cNvSpPr>
              <p:nvPr/>
            </p:nvSpPr>
            <p:spPr bwMode="auto">
              <a:xfrm>
                <a:off x="4185" y="1912"/>
                <a:ext cx="64" cy="6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1" name="Rectangle 613">
                <a:extLst>
                  <a:ext uri="{FF2B5EF4-FFF2-40B4-BE49-F238E27FC236}">
                    <a16:creationId xmlns:a16="http://schemas.microsoft.com/office/drawing/2014/main" id="{37EA9ACA-4D24-47A8-8FB3-90DE18E6C741}"/>
                  </a:ext>
                </a:extLst>
              </p:cNvPr>
              <p:cNvSpPr>
                <a:spLocks noChangeArrowheads="1"/>
              </p:cNvSpPr>
              <p:nvPr/>
            </p:nvSpPr>
            <p:spPr bwMode="auto">
              <a:xfrm>
                <a:off x="4238" y="1900"/>
                <a:ext cx="67"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2" name="Freeform 614">
                <a:extLst>
                  <a:ext uri="{FF2B5EF4-FFF2-40B4-BE49-F238E27FC236}">
                    <a16:creationId xmlns:a16="http://schemas.microsoft.com/office/drawing/2014/main" id="{DB8200EC-ED8D-47FB-B123-6E61745CD77E}"/>
                  </a:ext>
                </a:extLst>
              </p:cNvPr>
              <p:cNvSpPr>
                <a:spLocks/>
              </p:cNvSpPr>
              <p:nvPr/>
            </p:nvSpPr>
            <p:spPr bwMode="auto">
              <a:xfrm>
                <a:off x="3049" y="1362"/>
                <a:ext cx="1222" cy="855"/>
              </a:xfrm>
              <a:custGeom>
                <a:avLst/>
                <a:gdLst>
                  <a:gd name="T0" fmla="*/ 0 w 1222"/>
                  <a:gd name="T1" fmla="*/ 0 h 855"/>
                  <a:gd name="T2" fmla="*/ 0 w 1222"/>
                  <a:gd name="T3" fmla="*/ 855 h 855"/>
                  <a:gd name="T4" fmla="*/ 1222 w 1222"/>
                  <a:gd name="T5" fmla="*/ 855 h 855"/>
                </a:gdLst>
                <a:ahLst/>
                <a:cxnLst>
                  <a:cxn ang="0">
                    <a:pos x="T0" y="T1"/>
                  </a:cxn>
                  <a:cxn ang="0">
                    <a:pos x="T2" y="T3"/>
                  </a:cxn>
                  <a:cxn ang="0">
                    <a:pos x="T4" y="T5"/>
                  </a:cxn>
                </a:cxnLst>
                <a:rect l="0" t="0" r="r" b="b"/>
                <a:pathLst>
                  <a:path w="1222" h="855">
                    <a:moveTo>
                      <a:pt x="0" y="0"/>
                    </a:moveTo>
                    <a:lnTo>
                      <a:pt x="0" y="855"/>
                    </a:lnTo>
                    <a:lnTo>
                      <a:pt x="1222" y="855"/>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33" name="Line 615">
                <a:extLst>
                  <a:ext uri="{FF2B5EF4-FFF2-40B4-BE49-F238E27FC236}">
                    <a16:creationId xmlns:a16="http://schemas.microsoft.com/office/drawing/2014/main" id="{3E9D35CA-B60F-45A7-8399-02C1CA51AE97}"/>
                  </a:ext>
                </a:extLst>
              </p:cNvPr>
              <p:cNvSpPr>
                <a:spLocks noChangeShapeType="1"/>
              </p:cNvSpPr>
              <p:nvPr/>
            </p:nvSpPr>
            <p:spPr bwMode="auto">
              <a:xfrm>
                <a:off x="1117" y="3535"/>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34" name="Rectangle 616">
                <a:extLst>
                  <a:ext uri="{FF2B5EF4-FFF2-40B4-BE49-F238E27FC236}">
                    <a16:creationId xmlns:a16="http://schemas.microsoft.com/office/drawing/2014/main" id="{82BA5F93-C9E3-486E-897B-660B037DDCCD}"/>
                  </a:ext>
                </a:extLst>
              </p:cNvPr>
              <p:cNvSpPr>
                <a:spLocks noChangeArrowheads="1"/>
              </p:cNvSpPr>
              <p:nvPr/>
            </p:nvSpPr>
            <p:spPr bwMode="auto">
              <a:xfrm>
                <a:off x="981" y="3452"/>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835" name="Line 617">
                <a:extLst>
                  <a:ext uri="{FF2B5EF4-FFF2-40B4-BE49-F238E27FC236}">
                    <a16:creationId xmlns:a16="http://schemas.microsoft.com/office/drawing/2014/main" id="{C34DCB66-4684-4901-8740-B727E46E7B1B}"/>
                  </a:ext>
                </a:extLst>
              </p:cNvPr>
              <p:cNvSpPr>
                <a:spLocks noChangeShapeType="1"/>
              </p:cNvSpPr>
              <p:nvPr/>
            </p:nvSpPr>
            <p:spPr bwMode="auto">
              <a:xfrm>
                <a:off x="1117" y="3324"/>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36" name="Rectangle 618">
                <a:extLst>
                  <a:ext uri="{FF2B5EF4-FFF2-40B4-BE49-F238E27FC236}">
                    <a16:creationId xmlns:a16="http://schemas.microsoft.com/office/drawing/2014/main" id="{30596266-B31B-45E0-A31B-0203F2EB8A24}"/>
                  </a:ext>
                </a:extLst>
              </p:cNvPr>
              <p:cNvSpPr>
                <a:spLocks noChangeArrowheads="1"/>
              </p:cNvSpPr>
              <p:nvPr/>
            </p:nvSpPr>
            <p:spPr bwMode="auto">
              <a:xfrm>
                <a:off x="846" y="3237"/>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837" name="Line 619">
                <a:extLst>
                  <a:ext uri="{FF2B5EF4-FFF2-40B4-BE49-F238E27FC236}">
                    <a16:creationId xmlns:a16="http://schemas.microsoft.com/office/drawing/2014/main" id="{1C683A7E-C353-4137-8399-9D5F5E3EDE05}"/>
                  </a:ext>
                </a:extLst>
              </p:cNvPr>
              <p:cNvSpPr>
                <a:spLocks noChangeShapeType="1"/>
              </p:cNvSpPr>
              <p:nvPr/>
            </p:nvSpPr>
            <p:spPr bwMode="auto">
              <a:xfrm>
                <a:off x="1117" y="3109"/>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38" name="Rectangle 620">
                <a:extLst>
                  <a:ext uri="{FF2B5EF4-FFF2-40B4-BE49-F238E27FC236}">
                    <a16:creationId xmlns:a16="http://schemas.microsoft.com/office/drawing/2014/main" id="{88B3B108-6546-431F-B5A1-04AA256C0CF2}"/>
                  </a:ext>
                </a:extLst>
              </p:cNvPr>
              <p:cNvSpPr>
                <a:spLocks noChangeArrowheads="1"/>
              </p:cNvSpPr>
              <p:nvPr/>
            </p:nvSpPr>
            <p:spPr bwMode="auto">
              <a:xfrm>
                <a:off x="846" y="3023"/>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200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839" name="Line 621">
                <a:extLst>
                  <a:ext uri="{FF2B5EF4-FFF2-40B4-BE49-F238E27FC236}">
                    <a16:creationId xmlns:a16="http://schemas.microsoft.com/office/drawing/2014/main" id="{27692333-B186-4F28-A3D1-BDAFE682F85F}"/>
                  </a:ext>
                </a:extLst>
              </p:cNvPr>
              <p:cNvSpPr>
                <a:spLocks noChangeShapeType="1"/>
              </p:cNvSpPr>
              <p:nvPr/>
            </p:nvSpPr>
            <p:spPr bwMode="auto">
              <a:xfrm>
                <a:off x="1117" y="2898"/>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40" name="Rectangle 622">
                <a:extLst>
                  <a:ext uri="{FF2B5EF4-FFF2-40B4-BE49-F238E27FC236}">
                    <a16:creationId xmlns:a16="http://schemas.microsoft.com/office/drawing/2014/main" id="{799749CF-82DC-429F-B980-DD616FACB4E7}"/>
                  </a:ext>
                </a:extLst>
              </p:cNvPr>
              <p:cNvSpPr>
                <a:spLocks noChangeArrowheads="1"/>
              </p:cNvSpPr>
              <p:nvPr/>
            </p:nvSpPr>
            <p:spPr bwMode="auto">
              <a:xfrm>
                <a:off x="846" y="2812"/>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300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841" name="Line 623">
                <a:extLst>
                  <a:ext uri="{FF2B5EF4-FFF2-40B4-BE49-F238E27FC236}">
                    <a16:creationId xmlns:a16="http://schemas.microsoft.com/office/drawing/2014/main" id="{B6B557AD-EDFF-474B-AFE9-20F6BE08ABF8}"/>
                  </a:ext>
                </a:extLst>
              </p:cNvPr>
              <p:cNvSpPr>
                <a:spLocks noChangeShapeType="1"/>
              </p:cNvSpPr>
              <p:nvPr/>
            </p:nvSpPr>
            <p:spPr bwMode="auto">
              <a:xfrm>
                <a:off x="1117" y="2684"/>
                <a:ext cx="26"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42" name="Rectangle 624">
                <a:extLst>
                  <a:ext uri="{FF2B5EF4-FFF2-40B4-BE49-F238E27FC236}">
                    <a16:creationId xmlns:a16="http://schemas.microsoft.com/office/drawing/2014/main" id="{85BBDFA3-E56F-4023-A03B-5B23072F7DF8}"/>
                  </a:ext>
                </a:extLst>
              </p:cNvPr>
              <p:cNvSpPr>
                <a:spLocks noChangeArrowheads="1"/>
              </p:cNvSpPr>
              <p:nvPr/>
            </p:nvSpPr>
            <p:spPr bwMode="auto">
              <a:xfrm>
                <a:off x="846" y="2597"/>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400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grpSp>
        <p:grpSp>
          <p:nvGrpSpPr>
            <p:cNvPr id="427" name="Group 826">
              <a:extLst>
                <a:ext uri="{FF2B5EF4-FFF2-40B4-BE49-F238E27FC236}">
                  <a16:creationId xmlns:a16="http://schemas.microsoft.com/office/drawing/2014/main" id="{F76E343A-BA28-4F58-9CBF-E625C72E2D86}"/>
                </a:ext>
              </a:extLst>
            </p:cNvPr>
            <p:cNvGrpSpPr>
              <a:grpSpLocks/>
            </p:cNvGrpSpPr>
            <p:nvPr/>
          </p:nvGrpSpPr>
          <p:grpSpPr bwMode="auto">
            <a:xfrm>
              <a:off x="646" y="1016"/>
              <a:ext cx="4519" cy="2925"/>
              <a:chOff x="646" y="1016"/>
              <a:chExt cx="4519" cy="2925"/>
            </a:xfrm>
          </p:grpSpPr>
          <p:sp>
            <p:nvSpPr>
              <p:cNvPr id="443" name="Line 626">
                <a:extLst>
                  <a:ext uri="{FF2B5EF4-FFF2-40B4-BE49-F238E27FC236}">
                    <a16:creationId xmlns:a16="http://schemas.microsoft.com/office/drawing/2014/main" id="{84F11445-3199-4C74-B1BB-288BE10ECD52}"/>
                  </a:ext>
                </a:extLst>
              </p:cNvPr>
              <p:cNvSpPr>
                <a:spLocks noChangeShapeType="1"/>
              </p:cNvSpPr>
              <p:nvPr/>
            </p:nvSpPr>
            <p:spPr bwMode="auto">
              <a:xfrm flipV="1">
                <a:off x="1117"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44" name="Rectangle 627">
                <a:extLst>
                  <a:ext uri="{FF2B5EF4-FFF2-40B4-BE49-F238E27FC236}">
                    <a16:creationId xmlns:a16="http://schemas.microsoft.com/office/drawing/2014/main" id="{8725931F-68EC-4545-A88B-4B4244F3DFC7}"/>
                  </a:ext>
                </a:extLst>
              </p:cNvPr>
              <p:cNvSpPr>
                <a:spLocks noChangeArrowheads="1"/>
              </p:cNvSpPr>
              <p:nvPr/>
            </p:nvSpPr>
            <p:spPr bwMode="auto">
              <a:xfrm>
                <a:off x="1064" y="3538"/>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45" name="Line 628">
                <a:extLst>
                  <a:ext uri="{FF2B5EF4-FFF2-40B4-BE49-F238E27FC236}">
                    <a16:creationId xmlns:a16="http://schemas.microsoft.com/office/drawing/2014/main" id="{B9DAA277-A595-4B73-8D53-F45F25A343BC}"/>
                  </a:ext>
                </a:extLst>
              </p:cNvPr>
              <p:cNvSpPr>
                <a:spLocks noChangeShapeType="1"/>
              </p:cNvSpPr>
              <p:nvPr/>
            </p:nvSpPr>
            <p:spPr bwMode="auto">
              <a:xfrm flipV="1">
                <a:off x="1380"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46" name="Rectangle 629">
                <a:extLst>
                  <a:ext uri="{FF2B5EF4-FFF2-40B4-BE49-F238E27FC236}">
                    <a16:creationId xmlns:a16="http://schemas.microsoft.com/office/drawing/2014/main" id="{38C691DB-6AE6-4900-9612-54A0EAD915F2}"/>
                  </a:ext>
                </a:extLst>
              </p:cNvPr>
              <p:cNvSpPr>
                <a:spLocks noChangeArrowheads="1"/>
              </p:cNvSpPr>
              <p:nvPr/>
            </p:nvSpPr>
            <p:spPr bwMode="auto">
              <a:xfrm>
                <a:off x="1331" y="3538"/>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6</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47" name="Line 630">
                <a:extLst>
                  <a:ext uri="{FF2B5EF4-FFF2-40B4-BE49-F238E27FC236}">
                    <a16:creationId xmlns:a16="http://schemas.microsoft.com/office/drawing/2014/main" id="{C1263751-C8F6-45D6-BEDC-E46E036FF334}"/>
                  </a:ext>
                </a:extLst>
              </p:cNvPr>
              <p:cNvSpPr>
                <a:spLocks noChangeShapeType="1"/>
              </p:cNvSpPr>
              <p:nvPr/>
            </p:nvSpPr>
            <p:spPr bwMode="auto">
              <a:xfrm flipV="1">
                <a:off x="1699"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48" name="Rectangle 631">
                <a:extLst>
                  <a:ext uri="{FF2B5EF4-FFF2-40B4-BE49-F238E27FC236}">
                    <a16:creationId xmlns:a16="http://schemas.microsoft.com/office/drawing/2014/main" id="{24F2B190-A644-484F-90D7-F6D20DBB80EC}"/>
                  </a:ext>
                </a:extLst>
              </p:cNvPr>
              <p:cNvSpPr>
                <a:spLocks noChangeArrowheads="1"/>
              </p:cNvSpPr>
              <p:nvPr/>
            </p:nvSpPr>
            <p:spPr bwMode="auto">
              <a:xfrm>
                <a:off x="1617" y="3538"/>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12</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49" name="Line 632">
                <a:extLst>
                  <a:ext uri="{FF2B5EF4-FFF2-40B4-BE49-F238E27FC236}">
                    <a16:creationId xmlns:a16="http://schemas.microsoft.com/office/drawing/2014/main" id="{726AADC2-C73A-4874-8B29-138428336FC9}"/>
                  </a:ext>
                </a:extLst>
              </p:cNvPr>
              <p:cNvSpPr>
                <a:spLocks noChangeShapeType="1"/>
              </p:cNvSpPr>
              <p:nvPr/>
            </p:nvSpPr>
            <p:spPr bwMode="auto">
              <a:xfrm flipV="1">
                <a:off x="2019"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50" name="Rectangle 633">
                <a:extLst>
                  <a:ext uri="{FF2B5EF4-FFF2-40B4-BE49-F238E27FC236}">
                    <a16:creationId xmlns:a16="http://schemas.microsoft.com/office/drawing/2014/main" id="{BE460DA6-4390-420A-BB90-F353028251DC}"/>
                  </a:ext>
                </a:extLst>
              </p:cNvPr>
              <p:cNvSpPr>
                <a:spLocks noChangeArrowheads="1"/>
              </p:cNvSpPr>
              <p:nvPr/>
            </p:nvSpPr>
            <p:spPr bwMode="auto">
              <a:xfrm>
                <a:off x="1936" y="3538"/>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18</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51" name="Line 634">
                <a:extLst>
                  <a:ext uri="{FF2B5EF4-FFF2-40B4-BE49-F238E27FC236}">
                    <a16:creationId xmlns:a16="http://schemas.microsoft.com/office/drawing/2014/main" id="{DFFDEB27-C110-44EC-848D-925B05BA8115}"/>
                  </a:ext>
                </a:extLst>
              </p:cNvPr>
              <p:cNvSpPr>
                <a:spLocks noChangeShapeType="1"/>
              </p:cNvSpPr>
              <p:nvPr/>
            </p:nvSpPr>
            <p:spPr bwMode="auto">
              <a:xfrm flipV="1">
                <a:off x="2339"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52" name="Rectangle 635">
                <a:extLst>
                  <a:ext uri="{FF2B5EF4-FFF2-40B4-BE49-F238E27FC236}">
                    <a16:creationId xmlns:a16="http://schemas.microsoft.com/office/drawing/2014/main" id="{D6E1FA99-0207-41FE-9937-FE6EE97299C6}"/>
                  </a:ext>
                </a:extLst>
              </p:cNvPr>
              <p:cNvSpPr>
                <a:spLocks noChangeArrowheads="1"/>
              </p:cNvSpPr>
              <p:nvPr/>
            </p:nvSpPr>
            <p:spPr bwMode="auto">
              <a:xfrm>
                <a:off x="2252" y="3538"/>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24</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53" name="Freeform 636">
                <a:extLst>
                  <a:ext uri="{FF2B5EF4-FFF2-40B4-BE49-F238E27FC236}">
                    <a16:creationId xmlns:a16="http://schemas.microsoft.com/office/drawing/2014/main" id="{9EE873CE-A2C7-4C00-96EC-ACE0676252F4}"/>
                  </a:ext>
                </a:extLst>
              </p:cNvPr>
              <p:cNvSpPr>
                <a:spLocks/>
              </p:cNvSpPr>
              <p:nvPr/>
            </p:nvSpPr>
            <p:spPr bwMode="auto">
              <a:xfrm>
                <a:off x="1117" y="2684"/>
                <a:ext cx="1222" cy="851"/>
              </a:xfrm>
              <a:custGeom>
                <a:avLst/>
                <a:gdLst>
                  <a:gd name="T0" fmla="*/ 0 w 1222"/>
                  <a:gd name="T1" fmla="*/ 0 h 851"/>
                  <a:gd name="T2" fmla="*/ 0 w 1222"/>
                  <a:gd name="T3" fmla="*/ 851 h 851"/>
                  <a:gd name="T4" fmla="*/ 1222 w 1222"/>
                  <a:gd name="T5" fmla="*/ 851 h 851"/>
                </a:gdLst>
                <a:ahLst/>
                <a:cxnLst>
                  <a:cxn ang="0">
                    <a:pos x="T0" y="T1"/>
                  </a:cxn>
                  <a:cxn ang="0">
                    <a:pos x="T2" y="T3"/>
                  </a:cxn>
                  <a:cxn ang="0">
                    <a:pos x="T4" y="T5"/>
                  </a:cxn>
                </a:cxnLst>
                <a:rect l="0" t="0" r="r" b="b"/>
                <a:pathLst>
                  <a:path w="1222" h="851">
                    <a:moveTo>
                      <a:pt x="0" y="0"/>
                    </a:moveTo>
                    <a:lnTo>
                      <a:pt x="0" y="851"/>
                    </a:lnTo>
                    <a:lnTo>
                      <a:pt x="1222" y="851"/>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54" name="Rectangle 637">
                <a:extLst>
                  <a:ext uri="{FF2B5EF4-FFF2-40B4-BE49-F238E27FC236}">
                    <a16:creationId xmlns:a16="http://schemas.microsoft.com/office/drawing/2014/main" id="{82B50ACD-71E7-4D74-9E74-924F07A6CA17}"/>
                  </a:ext>
                </a:extLst>
              </p:cNvPr>
              <p:cNvSpPr>
                <a:spLocks noChangeArrowheads="1"/>
              </p:cNvSpPr>
              <p:nvPr/>
            </p:nvSpPr>
            <p:spPr bwMode="auto">
              <a:xfrm rot="16200000">
                <a:off x="385" y="2968"/>
                <a:ext cx="72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3D60F5"/>
                    </a:solidFill>
                    <a:effectLst/>
                    <a:latin typeface="Calibri" panose="020F0502020204030204" pitchFamily="34" charset="0"/>
                  </a:rPr>
                  <a:t>kCommits/s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55" name="Rectangle 638">
                <a:extLst>
                  <a:ext uri="{FF2B5EF4-FFF2-40B4-BE49-F238E27FC236}">
                    <a16:creationId xmlns:a16="http://schemas.microsoft.com/office/drawing/2014/main" id="{C6BFFE7F-9E18-4289-8783-C0D1D00F8F5E}"/>
                  </a:ext>
                </a:extLst>
              </p:cNvPr>
              <p:cNvSpPr>
                <a:spLocks noChangeArrowheads="1"/>
              </p:cNvSpPr>
              <p:nvPr/>
            </p:nvSpPr>
            <p:spPr bwMode="auto">
              <a:xfrm>
                <a:off x="1508" y="3738"/>
                <a:ext cx="51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Threads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56" name="Freeform 639">
                <a:extLst>
                  <a:ext uri="{FF2B5EF4-FFF2-40B4-BE49-F238E27FC236}">
                    <a16:creationId xmlns:a16="http://schemas.microsoft.com/office/drawing/2014/main" id="{6086F866-B087-40F4-83AD-2AFD0073C5F7}"/>
                  </a:ext>
                </a:extLst>
              </p:cNvPr>
              <p:cNvSpPr>
                <a:spLocks/>
              </p:cNvSpPr>
              <p:nvPr/>
            </p:nvSpPr>
            <p:spPr bwMode="auto">
              <a:xfrm>
                <a:off x="1117" y="2793"/>
                <a:ext cx="1222" cy="681"/>
              </a:xfrm>
              <a:custGeom>
                <a:avLst/>
                <a:gdLst>
                  <a:gd name="T0" fmla="*/ 0 w 1222"/>
                  <a:gd name="T1" fmla="*/ 681 h 681"/>
                  <a:gd name="T2" fmla="*/ 263 w 1222"/>
                  <a:gd name="T3" fmla="*/ 459 h 681"/>
                  <a:gd name="T4" fmla="*/ 582 w 1222"/>
                  <a:gd name="T5" fmla="*/ 229 h 681"/>
                  <a:gd name="T6" fmla="*/ 902 w 1222"/>
                  <a:gd name="T7" fmla="*/ 60 h 681"/>
                  <a:gd name="T8" fmla="*/ 1169 w 1222"/>
                  <a:gd name="T9" fmla="*/ 0 h 681"/>
                  <a:gd name="T10" fmla="*/ 1222 w 1222"/>
                  <a:gd name="T11" fmla="*/ 7 h 681"/>
                </a:gdLst>
                <a:ahLst/>
                <a:cxnLst>
                  <a:cxn ang="0">
                    <a:pos x="T0" y="T1"/>
                  </a:cxn>
                  <a:cxn ang="0">
                    <a:pos x="T2" y="T3"/>
                  </a:cxn>
                  <a:cxn ang="0">
                    <a:pos x="T4" y="T5"/>
                  </a:cxn>
                  <a:cxn ang="0">
                    <a:pos x="T6" y="T7"/>
                  </a:cxn>
                  <a:cxn ang="0">
                    <a:pos x="T8" y="T9"/>
                  </a:cxn>
                  <a:cxn ang="0">
                    <a:pos x="T10" y="T11"/>
                  </a:cxn>
                </a:cxnLst>
                <a:rect l="0" t="0" r="r" b="b"/>
                <a:pathLst>
                  <a:path w="1222" h="681">
                    <a:moveTo>
                      <a:pt x="0" y="681"/>
                    </a:moveTo>
                    <a:lnTo>
                      <a:pt x="263" y="459"/>
                    </a:lnTo>
                    <a:lnTo>
                      <a:pt x="582" y="229"/>
                    </a:lnTo>
                    <a:lnTo>
                      <a:pt x="902" y="60"/>
                    </a:lnTo>
                    <a:lnTo>
                      <a:pt x="1169" y="0"/>
                    </a:lnTo>
                    <a:lnTo>
                      <a:pt x="1222" y="7"/>
                    </a:lnTo>
                  </a:path>
                </a:pathLst>
              </a:custGeom>
              <a:noFill/>
              <a:ln w="17463" cap="flat">
                <a:solidFill>
                  <a:srgbClr val="2673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57" name="Line 640">
                <a:extLst>
                  <a:ext uri="{FF2B5EF4-FFF2-40B4-BE49-F238E27FC236}">
                    <a16:creationId xmlns:a16="http://schemas.microsoft.com/office/drawing/2014/main" id="{6BCA7DE2-9128-42D4-9708-D92959816E96}"/>
                  </a:ext>
                </a:extLst>
              </p:cNvPr>
              <p:cNvSpPr>
                <a:spLocks noChangeShapeType="1"/>
              </p:cNvSpPr>
              <p:nvPr/>
            </p:nvSpPr>
            <p:spPr bwMode="auto">
              <a:xfrm flipV="1">
                <a:off x="1117" y="3444"/>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58" name="Line 641">
                <a:extLst>
                  <a:ext uri="{FF2B5EF4-FFF2-40B4-BE49-F238E27FC236}">
                    <a16:creationId xmlns:a16="http://schemas.microsoft.com/office/drawing/2014/main" id="{EE54DFB4-F3A4-43D7-BDD0-B2B06129D22D}"/>
                  </a:ext>
                </a:extLst>
              </p:cNvPr>
              <p:cNvSpPr>
                <a:spLocks noChangeShapeType="1"/>
              </p:cNvSpPr>
              <p:nvPr/>
            </p:nvSpPr>
            <p:spPr bwMode="auto">
              <a:xfrm>
                <a:off x="1083" y="3474"/>
                <a:ext cx="67"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59" name="Line 642">
                <a:extLst>
                  <a:ext uri="{FF2B5EF4-FFF2-40B4-BE49-F238E27FC236}">
                    <a16:creationId xmlns:a16="http://schemas.microsoft.com/office/drawing/2014/main" id="{391C9333-2EA4-40ED-8EF5-38BB1DAF9447}"/>
                  </a:ext>
                </a:extLst>
              </p:cNvPr>
              <p:cNvSpPr>
                <a:spLocks noChangeShapeType="1"/>
              </p:cNvSpPr>
              <p:nvPr/>
            </p:nvSpPr>
            <p:spPr bwMode="auto">
              <a:xfrm flipV="1">
                <a:off x="1380" y="3222"/>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0" name="Line 643">
                <a:extLst>
                  <a:ext uri="{FF2B5EF4-FFF2-40B4-BE49-F238E27FC236}">
                    <a16:creationId xmlns:a16="http://schemas.microsoft.com/office/drawing/2014/main" id="{FA2C75B1-74F8-46E5-ABF6-1A318C2B1486}"/>
                  </a:ext>
                </a:extLst>
              </p:cNvPr>
              <p:cNvSpPr>
                <a:spLocks noChangeShapeType="1"/>
              </p:cNvSpPr>
              <p:nvPr/>
            </p:nvSpPr>
            <p:spPr bwMode="auto">
              <a:xfrm>
                <a:off x="1350" y="3252"/>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1" name="Line 644">
                <a:extLst>
                  <a:ext uri="{FF2B5EF4-FFF2-40B4-BE49-F238E27FC236}">
                    <a16:creationId xmlns:a16="http://schemas.microsoft.com/office/drawing/2014/main" id="{67EE9186-17B2-4A5C-B1F5-727761820B16}"/>
                  </a:ext>
                </a:extLst>
              </p:cNvPr>
              <p:cNvSpPr>
                <a:spLocks noChangeShapeType="1"/>
              </p:cNvSpPr>
              <p:nvPr/>
            </p:nvSpPr>
            <p:spPr bwMode="auto">
              <a:xfrm flipV="1">
                <a:off x="1699" y="2989"/>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2" name="Line 645">
                <a:extLst>
                  <a:ext uri="{FF2B5EF4-FFF2-40B4-BE49-F238E27FC236}">
                    <a16:creationId xmlns:a16="http://schemas.microsoft.com/office/drawing/2014/main" id="{86526280-1761-4BB1-95D0-375B09A88AA7}"/>
                  </a:ext>
                </a:extLst>
              </p:cNvPr>
              <p:cNvSpPr>
                <a:spLocks noChangeShapeType="1"/>
              </p:cNvSpPr>
              <p:nvPr/>
            </p:nvSpPr>
            <p:spPr bwMode="auto">
              <a:xfrm>
                <a:off x="1669" y="3022"/>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3" name="Line 646">
                <a:extLst>
                  <a:ext uri="{FF2B5EF4-FFF2-40B4-BE49-F238E27FC236}">
                    <a16:creationId xmlns:a16="http://schemas.microsoft.com/office/drawing/2014/main" id="{25464964-58D8-4EE6-8460-641708EE0332}"/>
                  </a:ext>
                </a:extLst>
              </p:cNvPr>
              <p:cNvSpPr>
                <a:spLocks noChangeShapeType="1"/>
              </p:cNvSpPr>
              <p:nvPr/>
            </p:nvSpPr>
            <p:spPr bwMode="auto">
              <a:xfrm flipV="1">
                <a:off x="2019" y="2819"/>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4" name="Line 647">
                <a:extLst>
                  <a:ext uri="{FF2B5EF4-FFF2-40B4-BE49-F238E27FC236}">
                    <a16:creationId xmlns:a16="http://schemas.microsoft.com/office/drawing/2014/main" id="{DA3F0BD2-5FB1-4203-91A8-BF0B5D0CE19E}"/>
                  </a:ext>
                </a:extLst>
              </p:cNvPr>
              <p:cNvSpPr>
                <a:spLocks noChangeShapeType="1"/>
              </p:cNvSpPr>
              <p:nvPr/>
            </p:nvSpPr>
            <p:spPr bwMode="auto">
              <a:xfrm>
                <a:off x="1985" y="2853"/>
                <a:ext cx="68"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5" name="Line 648">
                <a:extLst>
                  <a:ext uri="{FF2B5EF4-FFF2-40B4-BE49-F238E27FC236}">
                    <a16:creationId xmlns:a16="http://schemas.microsoft.com/office/drawing/2014/main" id="{B8F1855B-787B-460E-BC63-5264F72B96B8}"/>
                  </a:ext>
                </a:extLst>
              </p:cNvPr>
              <p:cNvSpPr>
                <a:spLocks noChangeShapeType="1"/>
              </p:cNvSpPr>
              <p:nvPr/>
            </p:nvSpPr>
            <p:spPr bwMode="auto">
              <a:xfrm flipV="1">
                <a:off x="2286" y="2759"/>
                <a:ext cx="0" cy="68"/>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6" name="Line 649">
                <a:extLst>
                  <a:ext uri="{FF2B5EF4-FFF2-40B4-BE49-F238E27FC236}">
                    <a16:creationId xmlns:a16="http://schemas.microsoft.com/office/drawing/2014/main" id="{C337E38F-9B52-414B-AA38-428A72407093}"/>
                  </a:ext>
                </a:extLst>
              </p:cNvPr>
              <p:cNvSpPr>
                <a:spLocks noChangeShapeType="1"/>
              </p:cNvSpPr>
              <p:nvPr/>
            </p:nvSpPr>
            <p:spPr bwMode="auto">
              <a:xfrm>
                <a:off x="2252" y="2793"/>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7" name="Line 650">
                <a:extLst>
                  <a:ext uri="{FF2B5EF4-FFF2-40B4-BE49-F238E27FC236}">
                    <a16:creationId xmlns:a16="http://schemas.microsoft.com/office/drawing/2014/main" id="{3A3697FF-5610-4DE7-97A5-DD9C1804BB3D}"/>
                  </a:ext>
                </a:extLst>
              </p:cNvPr>
              <p:cNvSpPr>
                <a:spLocks noChangeShapeType="1"/>
              </p:cNvSpPr>
              <p:nvPr/>
            </p:nvSpPr>
            <p:spPr bwMode="auto">
              <a:xfrm flipV="1">
                <a:off x="2339" y="2766"/>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8" name="Line 651">
                <a:extLst>
                  <a:ext uri="{FF2B5EF4-FFF2-40B4-BE49-F238E27FC236}">
                    <a16:creationId xmlns:a16="http://schemas.microsoft.com/office/drawing/2014/main" id="{AA7B50CD-8CDC-40EC-852D-EC9D5CCD28FB}"/>
                  </a:ext>
                </a:extLst>
              </p:cNvPr>
              <p:cNvSpPr>
                <a:spLocks noChangeShapeType="1"/>
              </p:cNvSpPr>
              <p:nvPr/>
            </p:nvSpPr>
            <p:spPr bwMode="auto">
              <a:xfrm>
                <a:off x="2305" y="2800"/>
                <a:ext cx="67"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9" name="Freeform 652">
                <a:extLst>
                  <a:ext uri="{FF2B5EF4-FFF2-40B4-BE49-F238E27FC236}">
                    <a16:creationId xmlns:a16="http://schemas.microsoft.com/office/drawing/2014/main" id="{3F9DDD19-8460-439F-8724-221B7DB38F45}"/>
                  </a:ext>
                </a:extLst>
              </p:cNvPr>
              <p:cNvSpPr>
                <a:spLocks/>
              </p:cNvSpPr>
              <p:nvPr/>
            </p:nvSpPr>
            <p:spPr bwMode="auto">
              <a:xfrm>
                <a:off x="1117" y="3151"/>
                <a:ext cx="1222" cy="335"/>
              </a:xfrm>
              <a:custGeom>
                <a:avLst/>
                <a:gdLst>
                  <a:gd name="T0" fmla="*/ 0 w 1222"/>
                  <a:gd name="T1" fmla="*/ 335 h 335"/>
                  <a:gd name="T2" fmla="*/ 263 w 1222"/>
                  <a:gd name="T3" fmla="*/ 192 h 335"/>
                  <a:gd name="T4" fmla="*/ 582 w 1222"/>
                  <a:gd name="T5" fmla="*/ 56 h 335"/>
                  <a:gd name="T6" fmla="*/ 902 w 1222"/>
                  <a:gd name="T7" fmla="*/ 0 h 335"/>
                  <a:gd name="T8" fmla="*/ 1169 w 1222"/>
                  <a:gd name="T9" fmla="*/ 11 h 335"/>
                  <a:gd name="T10" fmla="*/ 1222 w 1222"/>
                  <a:gd name="T11" fmla="*/ 15 h 335"/>
                </a:gdLst>
                <a:ahLst/>
                <a:cxnLst>
                  <a:cxn ang="0">
                    <a:pos x="T0" y="T1"/>
                  </a:cxn>
                  <a:cxn ang="0">
                    <a:pos x="T2" y="T3"/>
                  </a:cxn>
                  <a:cxn ang="0">
                    <a:pos x="T4" y="T5"/>
                  </a:cxn>
                  <a:cxn ang="0">
                    <a:pos x="T6" y="T7"/>
                  </a:cxn>
                  <a:cxn ang="0">
                    <a:pos x="T8" y="T9"/>
                  </a:cxn>
                  <a:cxn ang="0">
                    <a:pos x="T10" y="T11"/>
                  </a:cxn>
                </a:cxnLst>
                <a:rect l="0" t="0" r="r" b="b"/>
                <a:pathLst>
                  <a:path w="1222" h="335">
                    <a:moveTo>
                      <a:pt x="0" y="335"/>
                    </a:moveTo>
                    <a:lnTo>
                      <a:pt x="263" y="192"/>
                    </a:lnTo>
                    <a:lnTo>
                      <a:pt x="582" y="56"/>
                    </a:lnTo>
                    <a:lnTo>
                      <a:pt x="902" y="0"/>
                    </a:lnTo>
                    <a:lnTo>
                      <a:pt x="1169" y="11"/>
                    </a:lnTo>
                    <a:lnTo>
                      <a:pt x="1222" y="15"/>
                    </a:lnTo>
                  </a:path>
                </a:pathLst>
              </a:custGeom>
              <a:noFill/>
              <a:ln w="17463" cap="flat">
                <a:solidFill>
                  <a:srgbClr val="AB1A3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0" name="Line 653">
                <a:extLst>
                  <a:ext uri="{FF2B5EF4-FFF2-40B4-BE49-F238E27FC236}">
                    <a16:creationId xmlns:a16="http://schemas.microsoft.com/office/drawing/2014/main" id="{839C43D7-07F5-4CB4-9A76-C99B5003BB94}"/>
                  </a:ext>
                </a:extLst>
              </p:cNvPr>
              <p:cNvSpPr>
                <a:spLocks noChangeShapeType="1"/>
              </p:cNvSpPr>
              <p:nvPr/>
            </p:nvSpPr>
            <p:spPr bwMode="auto">
              <a:xfrm>
                <a:off x="1083" y="3452"/>
                <a:ext cx="67"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1" name="Line 654">
                <a:extLst>
                  <a:ext uri="{FF2B5EF4-FFF2-40B4-BE49-F238E27FC236}">
                    <a16:creationId xmlns:a16="http://schemas.microsoft.com/office/drawing/2014/main" id="{5446C443-9C3B-4D0E-98FF-D149D39C15D2}"/>
                  </a:ext>
                </a:extLst>
              </p:cNvPr>
              <p:cNvSpPr>
                <a:spLocks noChangeShapeType="1"/>
              </p:cNvSpPr>
              <p:nvPr/>
            </p:nvSpPr>
            <p:spPr bwMode="auto">
              <a:xfrm flipV="1">
                <a:off x="1083" y="3452"/>
                <a:ext cx="67"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2" name="Line 655">
                <a:extLst>
                  <a:ext uri="{FF2B5EF4-FFF2-40B4-BE49-F238E27FC236}">
                    <a16:creationId xmlns:a16="http://schemas.microsoft.com/office/drawing/2014/main" id="{2C251D8D-FEA8-47F2-BE80-310184BF8FDD}"/>
                  </a:ext>
                </a:extLst>
              </p:cNvPr>
              <p:cNvSpPr>
                <a:spLocks noChangeShapeType="1"/>
              </p:cNvSpPr>
              <p:nvPr/>
            </p:nvSpPr>
            <p:spPr bwMode="auto">
              <a:xfrm>
                <a:off x="1350" y="3309"/>
                <a:ext cx="64" cy="67"/>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3" name="Line 656">
                <a:extLst>
                  <a:ext uri="{FF2B5EF4-FFF2-40B4-BE49-F238E27FC236}">
                    <a16:creationId xmlns:a16="http://schemas.microsoft.com/office/drawing/2014/main" id="{0EDF9BE3-E92B-4747-BA1E-0C6DC3BFBC81}"/>
                  </a:ext>
                </a:extLst>
              </p:cNvPr>
              <p:cNvSpPr>
                <a:spLocks noChangeShapeType="1"/>
              </p:cNvSpPr>
              <p:nvPr/>
            </p:nvSpPr>
            <p:spPr bwMode="auto">
              <a:xfrm flipV="1">
                <a:off x="1350" y="3309"/>
                <a:ext cx="64" cy="67"/>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4" name="Line 657">
                <a:extLst>
                  <a:ext uri="{FF2B5EF4-FFF2-40B4-BE49-F238E27FC236}">
                    <a16:creationId xmlns:a16="http://schemas.microsoft.com/office/drawing/2014/main" id="{8462BC75-1F43-4047-AACE-BB54487B41B4}"/>
                  </a:ext>
                </a:extLst>
              </p:cNvPr>
              <p:cNvSpPr>
                <a:spLocks noChangeShapeType="1"/>
              </p:cNvSpPr>
              <p:nvPr/>
            </p:nvSpPr>
            <p:spPr bwMode="auto">
              <a:xfrm>
                <a:off x="1669" y="3173"/>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5" name="Line 658">
                <a:extLst>
                  <a:ext uri="{FF2B5EF4-FFF2-40B4-BE49-F238E27FC236}">
                    <a16:creationId xmlns:a16="http://schemas.microsoft.com/office/drawing/2014/main" id="{9D485FA8-81A5-4CD6-807A-DE059C29F877}"/>
                  </a:ext>
                </a:extLst>
              </p:cNvPr>
              <p:cNvSpPr>
                <a:spLocks noChangeShapeType="1"/>
              </p:cNvSpPr>
              <p:nvPr/>
            </p:nvSpPr>
            <p:spPr bwMode="auto">
              <a:xfrm flipV="1">
                <a:off x="1669" y="3173"/>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6" name="Line 659">
                <a:extLst>
                  <a:ext uri="{FF2B5EF4-FFF2-40B4-BE49-F238E27FC236}">
                    <a16:creationId xmlns:a16="http://schemas.microsoft.com/office/drawing/2014/main" id="{A9612C81-5D04-456C-807F-EE38DCB57072}"/>
                  </a:ext>
                </a:extLst>
              </p:cNvPr>
              <p:cNvSpPr>
                <a:spLocks noChangeShapeType="1"/>
              </p:cNvSpPr>
              <p:nvPr/>
            </p:nvSpPr>
            <p:spPr bwMode="auto">
              <a:xfrm>
                <a:off x="1985" y="3117"/>
                <a:ext cx="68" cy="67"/>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7" name="Line 660">
                <a:extLst>
                  <a:ext uri="{FF2B5EF4-FFF2-40B4-BE49-F238E27FC236}">
                    <a16:creationId xmlns:a16="http://schemas.microsoft.com/office/drawing/2014/main" id="{8CD48D7A-DDC0-4F08-923D-7293991E1C90}"/>
                  </a:ext>
                </a:extLst>
              </p:cNvPr>
              <p:cNvSpPr>
                <a:spLocks noChangeShapeType="1"/>
              </p:cNvSpPr>
              <p:nvPr/>
            </p:nvSpPr>
            <p:spPr bwMode="auto">
              <a:xfrm flipV="1">
                <a:off x="1985" y="3117"/>
                <a:ext cx="68" cy="67"/>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8" name="Line 661">
                <a:extLst>
                  <a:ext uri="{FF2B5EF4-FFF2-40B4-BE49-F238E27FC236}">
                    <a16:creationId xmlns:a16="http://schemas.microsoft.com/office/drawing/2014/main" id="{146C3305-721B-438B-9781-BE6D054746B4}"/>
                  </a:ext>
                </a:extLst>
              </p:cNvPr>
              <p:cNvSpPr>
                <a:spLocks noChangeShapeType="1"/>
              </p:cNvSpPr>
              <p:nvPr/>
            </p:nvSpPr>
            <p:spPr bwMode="auto">
              <a:xfrm>
                <a:off x="2252" y="3128"/>
                <a:ext cx="64"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79" name="Line 662">
                <a:extLst>
                  <a:ext uri="{FF2B5EF4-FFF2-40B4-BE49-F238E27FC236}">
                    <a16:creationId xmlns:a16="http://schemas.microsoft.com/office/drawing/2014/main" id="{BA069D97-3251-4523-B9AE-4ABA3071AEBF}"/>
                  </a:ext>
                </a:extLst>
              </p:cNvPr>
              <p:cNvSpPr>
                <a:spLocks noChangeShapeType="1"/>
              </p:cNvSpPr>
              <p:nvPr/>
            </p:nvSpPr>
            <p:spPr bwMode="auto">
              <a:xfrm flipV="1">
                <a:off x="2252" y="3128"/>
                <a:ext cx="64"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0" name="Line 663">
                <a:extLst>
                  <a:ext uri="{FF2B5EF4-FFF2-40B4-BE49-F238E27FC236}">
                    <a16:creationId xmlns:a16="http://schemas.microsoft.com/office/drawing/2014/main" id="{2272BCFF-5ABF-494A-87A0-1D8AD273EA88}"/>
                  </a:ext>
                </a:extLst>
              </p:cNvPr>
              <p:cNvSpPr>
                <a:spLocks noChangeShapeType="1"/>
              </p:cNvSpPr>
              <p:nvPr/>
            </p:nvSpPr>
            <p:spPr bwMode="auto">
              <a:xfrm>
                <a:off x="2305" y="3132"/>
                <a:ext cx="67"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1" name="Line 664">
                <a:extLst>
                  <a:ext uri="{FF2B5EF4-FFF2-40B4-BE49-F238E27FC236}">
                    <a16:creationId xmlns:a16="http://schemas.microsoft.com/office/drawing/2014/main" id="{0AE74C28-901F-4F79-8B0A-133394AE4B2C}"/>
                  </a:ext>
                </a:extLst>
              </p:cNvPr>
              <p:cNvSpPr>
                <a:spLocks noChangeShapeType="1"/>
              </p:cNvSpPr>
              <p:nvPr/>
            </p:nvSpPr>
            <p:spPr bwMode="auto">
              <a:xfrm flipV="1">
                <a:off x="2305" y="3132"/>
                <a:ext cx="67"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2" name="Freeform 665">
                <a:extLst>
                  <a:ext uri="{FF2B5EF4-FFF2-40B4-BE49-F238E27FC236}">
                    <a16:creationId xmlns:a16="http://schemas.microsoft.com/office/drawing/2014/main" id="{E173629B-1B7C-408F-AE0B-4BEE9F753475}"/>
                  </a:ext>
                </a:extLst>
              </p:cNvPr>
              <p:cNvSpPr>
                <a:spLocks/>
              </p:cNvSpPr>
              <p:nvPr/>
            </p:nvSpPr>
            <p:spPr bwMode="auto">
              <a:xfrm>
                <a:off x="1117" y="3271"/>
                <a:ext cx="1222" cy="203"/>
              </a:xfrm>
              <a:custGeom>
                <a:avLst/>
                <a:gdLst>
                  <a:gd name="T0" fmla="*/ 0 w 1222"/>
                  <a:gd name="T1" fmla="*/ 203 h 203"/>
                  <a:gd name="T2" fmla="*/ 263 w 1222"/>
                  <a:gd name="T3" fmla="*/ 0 h 203"/>
                  <a:gd name="T4" fmla="*/ 582 w 1222"/>
                  <a:gd name="T5" fmla="*/ 181 h 203"/>
                  <a:gd name="T6" fmla="*/ 902 w 1222"/>
                  <a:gd name="T7" fmla="*/ 173 h 203"/>
                  <a:gd name="T8" fmla="*/ 1169 w 1222"/>
                  <a:gd name="T9" fmla="*/ 166 h 203"/>
                  <a:gd name="T10" fmla="*/ 1222 w 1222"/>
                  <a:gd name="T11" fmla="*/ 177 h 203"/>
                </a:gdLst>
                <a:ahLst/>
                <a:cxnLst>
                  <a:cxn ang="0">
                    <a:pos x="T0" y="T1"/>
                  </a:cxn>
                  <a:cxn ang="0">
                    <a:pos x="T2" y="T3"/>
                  </a:cxn>
                  <a:cxn ang="0">
                    <a:pos x="T4" y="T5"/>
                  </a:cxn>
                  <a:cxn ang="0">
                    <a:pos x="T6" y="T7"/>
                  </a:cxn>
                  <a:cxn ang="0">
                    <a:pos x="T8" y="T9"/>
                  </a:cxn>
                  <a:cxn ang="0">
                    <a:pos x="T10" y="T11"/>
                  </a:cxn>
                </a:cxnLst>
                <a:rect l="0" t="0" r="r" b="b"/>
                <a:pathLst>
                  <a:path w="1222" h="203">
                    <a:moveTo>
                      <a:pt x="0" y="203"/>
                    </a:moveTo>
                    <a:lnTo>
                      <a:pt x="263" y="0"/>
                    </a:lnTo>
                    <a:lnTo>
                      <a:pt x="582" y="181"/>
                    </a:lnTo>
                    <a:lnTo>
                      <a:pt x="902" y="173"/>
                    </a:lnTo>
                    <a:lnTo>
                      <a:pt x="1169" y="166"/>
                    </a:lnTo>
                    <a:lnTo>
                      <a:pt x="1222" y="177"/>
                    </a:lnTo>
                  </a:path>
                </a:pathLst>
              </a:cu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3" name="Rectangle 666">
                <a:extLst>
                  <a:ext uri="{FF2B5EF4-FFF2-40B4-BE49-F238E27FC236}">
                    <a16:creationId xmlns:a16="http://schemas.microsoft.com/office/drawing/2014/main" id="{95247F10-B6C5-47E8-89DC-689758CBE809}"/>
                  </a:ext>
                </a:extLst>
              </p:cNvPr>
              <p:cNvSpPr>
                <a:spLocks noChangeArrowheads="1"/>
              </p:cNvSpPr>
              <p:nvPr/>
            </p:nvSpPr>
            <p:spPr bwMode="auto">
              <a:xfrm>
                <a:off x="1083" y="3440"/>
                <a:ext cx="67"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4" name="Line 667">
                <a:extLst>
                  <a:ext uri="{FF2B5EF4-FFF2-40B4-BE49-F238E27FC236}">
                    <a16:creationId xmlns:a16="http://schemas.microsoft.com/office/drawing/2014/main" id="{34251DCF-07A2-470C-BEEA-7190AF99BC10}"/>
                  </a:ext>
                </a:extLst>
              </p:cNvPr>
              <p:cNvSpPr>
                <a:spLocks noChangeShapeType="1"/>
              </p:cNvSpPr>
              <p:nvPr/>
            </p:nvSpPr>
            <p:spPr bwMode="auto">
              <a:xfrm>
                <a:off x="1117" y="3474"/>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5" name="Rectangle 668">
                <a:extLst>
                  <a:ext uri="{FF2B5EF4-FFF2-40B4-BE49-F238E27FC236}">
                    <a16:creationId xmlns:a16="http://schemas.microsoft.com/office/drawing/2014/main" id="{F1E37AE8-C604-4E69-B4C4-4F28443D458A}"/>
                  </a:ext>
                </a:extLst>
              </p:cNvPr>
              <p:cNvSpPr>
                <a:spLocks noChangeArrowheads="1"/>
              </p:cNvSpPr>
              <p:nvPr/>
            </p:nvSpPr>
            <p:spPr bwMode="auto">
              <a:xfrm>
                <a:off x="1350" y="3237"/>
                <a:ext cx="64"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6" name="Line 669">
                <a:extLst>
                  <a:ext uri="{FF2B5EF4-FFF2-40B4-BE49-F238E27FC236}">
                    <a16:creationId xmlns:a16="http://schemas.microsoft.com/office/drawing/2014/main" id="{40650F61-B245-4C71-AAA7-3049586ADEB6}"/>
                  </a:ext>
                </a:extLst>
              </p:cNvPr>
              <p:cNvSpPr>
                <a:spLocks noChangeShapeType="1"/>
              </p:cNvSpPr>
              <p:nvPr/>
            </p:nvSpPr>
            <p:spPr bwMode="auto">
              <a:xfrm>
                <a:off x="1380" y="3271"/>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7" name="Rectangle 670">
                <a:extLst>
                  <a:ext uri="{FF2B5EF4-FFF2-40B4-BE49-F238E27FC236}">
                    <a16:creationId xmlns:a16="http://schemas.microsoft.com/office/drawing/2014/main" id="{36768D2C-47A2-47FB-B52F-280D3029B26C}"/>
                  </a:ext>
                </a:extLst>
              </p:cNvPr>
              <p:cNvSpPr>
                <a:spLocks noChangeArrowheads="1"/>
              </p:cNvSpPr>
              <p:nvPr/>
            </p:nvSpPr>
            <p:spPr bwMode="auto">
              <a:xfrm>
                <a:off x="1669" y="3422"/>
                <a:ext cx="64"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8" name="Line 671">
                <a:extLst>
                  <a:ext uri="{FF2B5EF4-FFF2-40B4-BE49-F238E27FC236}">
                    <a16:creationId xmlns:a16="http://schemas.microsoft.com/office/drawing/2014/main" id="{807C0E05-63CB-4879-9C33-CBC0D303F488}"/>
                  </a:ext>
                </a:extLst>
              </p:cNvPr>
              <p:cNvSpPr>
                <a:spLocks noChangeShapeType="1"/>
              </p:cNvSpPr>
              <p:nvPr/>
            </p:nvSpPr>
            <p:spPr bwMode="auto">
              <a:xfrm>
                <a:off x="1699" y="3452"/>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89" name="Rectangle 672">
                <a:extLst>
                  <a:ext uri="{FF2B5EF4-FFF2-40B4-BE49-F238E27FC236}">
                    <a16:creationId xmlns:a16="http://schemas.microsoft.com/office/drawing/2014/main" id="{679B9722-8C03-43F7-A990-EBA76B6119FF}"/>
                  </a:ext>
                </a:extLst>
              </p:cNvPr>
              <p:cNvSpPr>
                <a:spLocks noChangeArrowheads="1"/>
              </p:cNvSpPr>
              <p:nvPr/>
            </p:nvSpPr>
            <p:spPr bwMode="auto">
              <a:xfrm>
                <a:off x="1985" y="3410"/>
                <a:ext cx="68"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0" name="Line 673">
                <a:extLst>
                  <a:ext uri="{FF2B5EF4-FFF2-40B4-BE49-F238E27FC236}">
                    <a16:creationId xmlns:a16="http://schemas.microsoft.com/office/drawing/2014/main" id="{8739A9CE-BC4C-449B-8BB4-A03C202A5BA9}"/>
                  </a:ext>
                </a:extLst>
              </p:cNvPr>
              <p:cNvSpPr>
                <a:spLocks noChangeShapeType="1"/>
              </p:cNvSpPr>
              <p:nvPr/>
            </p:nvSpPr>
            <p:spPr bwMode="auto">
              <a:xfrm>
                <a:off x="2019" y="3444"/>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1" name="Rectangle 674">
                <a:extLst>
                  <a:ext uri="{FF2B5EF4-FFF2-40B4-BE49-F238E27FC236}">
                    <a16:creationId xmlns:a16="http://schemas.microsoft.com/office/drawing/2014/main" id="{08617D58-FF87-4C30-91DE-E2C33E15257C}"/>
                  </a:ext>
                </a:extLst>
              </p:cNvPr>
              <p:cNvSpPr>
                <a:spLocks noChangeArrowheads="1"/>
              </p:cNvSpPr>
              <p:nvPr/>
            </p:nvSpPr>
            <p:spPr bwMode="auto">
              <a:xfrm>
                <a:off x="2252" y="3403"/>
                <a:ext cx="64"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2" name="Line 675">
                <a:extLst>
                  <a:ext uri="{FF2B5EF4-FFF2-40B4-BE49-F238E27FC236}">
                    <a16:creationId xmlns:a16="http://schemas.microsoft.com/office/drawing/2014/main" id="{047C453F-CCAF-437A-9F9E-0A099B437A05}"/>
                  </a:ext>
                </a:extLst>
              </p:cNvPr>
              <p:cNvSpPr>
                <a:spLocks noChangeShapeType="1"/>
              </p:cNvSpPr>
              <p:nvPr/>
            </p:nvSpPr>
            <p:spPr bwMode="auto">
              <a:xfrm>
                <a:off x="2286" y="3437"/>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3" name="Rectangle 676">
                <a:extLst>
                  <a:ext uri="{FF2B5EF4-FFF2-40B4-BE49-F238E27FC236}">
                    <a16:creationId xmlns:a16="http://schemas.microsoft.com/office/drawing/2014/main" id="{5C49D633-9A2E-4A7A-9FC1-A0713CA1AAE0}"/>
                  </a:ext>
                </a:extLst>
              </p:cNvPr>
              <p:cNvSpPr>
                <a:spLocks noChangeArrowheads="1"/>
              </p:cNvSpPr>
              <p:nvPr/>
            </p:nvSpPr>
            <p:spPr bwMode="auto">
              <a:xfrm>
                <a:off x="2305" y="3414"/>
                <a:ext cx="67"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4" name="Line 677">
                <a:extLst>
                  <a:ext uri="{FF2B5EF4-FFF2-40B4-BE49-F238E27FC236}">
                    <a16:creationId xmlns:a16="http://schemas.microsoft.com/office/drawing/2014/main" id="{A67BE108-91E5-4CB6-A639-6B190E372591}"/>
                  </a:ext>
                </a:extLst>
              </p:cNvPr>
              <p:cNvSpPr>
                <a:spLocks noChangeShapeType="1"/>
              </p:cNvSpPr>
              <p:nvPr/>
            </p:nvSpPr>
            <p:spPr bwMode="auto">
              <a:xfrm>
                <a:off x="2339" y="3448"/>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5" name="Freeform 678">
                <a:extLst>
                  <a:ext uri="{FF2B5EF4-FFF2-40B4-BE49-F238E27FC236}">
                    <a16:creationId xmlns:a16="http://schemas.microsoft.com/office/drawing/2014/main" id="{EAC0590E-C0D8-4C5E-BE0B-BF454BE08DF6}"/>
                  </a:ext>
                </a:extLst>
              </p:cNvPr>
              <p:cNvSpPr>
                <a:spLocks/>
              </p:cNvSpPr>
              <p:nvPr/>
            </p:nvSpPr>
            <p:spPr bwMode="auto">
              <a:xfrm>
                <a:off x="1117" y="2812"/>
                <a:ext cx="1222" cy="670"/>
              </a:xfrm>
              <a:custGeom>
                <a:avLst/>
                <a:gdLst>
                  <a:gd name="T0" fmla="*/ 0 w 1222"/>
                  <a:gd name="T1" fmla="*/ 670 h 670"/>
                  <a:gd name="T2" fmla="*/ 263 w 1222"/>
                  <a:gd name="T3" fmla="*/ 474 h 670"/>
                  <a:gd name="T4" fmla="*/ 582 w 1222"/>
                  <a:gd name="T5" fmla="*/ 275 h 670"/>
                  <a:gd name="T6" fmla="*/ 902 w 1222"/>
                  <a:gd name="T7" fmla="*/ 82 h 670"/>
                  <a:gd name="T8" fmla="*/ 1169 w 1222"/>
                  <a:gd name="T9" fmla="*/ 3 h 670"/>
                  <a:gd name="T10" fmla="*/ 1222 w 1222"/>
                  <a:gd name="T11" fmla="*/ 0 h 670"/>
                </a:gdLst>
                <a:ahLst/>
                <a:cxnLst>
                  <a:cxn ang="0">
                    <a:pos x="T0" y="T1"/>
                  </a:cxn>
                  <a:cxn ang="0">
                    <a:pos x="T2" y="T3"/>
                  </a:cxn>
                  <a:cxn ang="0">
                    <a:pos x="T4" y="T5"/>
                  </a:cxn>
                  <a:cxn ang="0">
                    <a:pos x="T6" y="T7"/>
                  </a:cxn>
                  <a:cxn ang="0">
                    <a:pos x="T8" y="T9"/>
                  </a:cxn>
                  <a:cxn ang="0">
                    <a:pos x="T10" y="T11"/>
                  </a:cxn>
                </a:cxnLst>
                <a:rect l="0" t="0" r="r" b="b"/>
                <a:pathLst>
                  <a:path w="1222" h="670">
                    <a:moveTo>
                      <a:pt x="0" y="670"/>
                    </a:moveTo>
                    <a:lnTo>
                      <a:pt x="263" y="474"/>
                    </a:lnTo>
                    <a:lnTo>
                      <a:pt x="582" y="275"/>
                    </a:lnTo>
                    <a:lnTo>
                      <a:pt x="902" y="82"/>
                    </a:lnTo>
                    <a:lnTo>
                      <a:pt x="1169" y="3"/>
                    </a:lnTo>
                    <a:lnTo>
                      <a:pt x="1222" y="0"/>
                    </a:lnTo>
                  </a:path>
                </a:pathLst>
              </a:custGeom>
              <a:noFill/>
              <a:ln w="17463" cap="flat">
                <a:solidFill>
                  <a:srgbClr val="0089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6" name="Line 679">
                <a:extLst>
                  <a:ext uri="{FF2B5EF4-FFF2-40B4-BE49-F238E27FC236}">
                    <a16:creationId xmlns:a16="http://schemas.microsoft.com/office/drawing/2014/main" id="{73BB1D91-4B1C-4AE4-B306-ECACF1B48D34}"/>
                  </a:ext>
                </a:extLst>
              </p:cNvPr>
              <p:cNvSpPr>
                <a:spLocks noChangeShapeType="1"/>
              </p:cNvSpPr>
              <p:nvPr/>
            </p:nvSpPr>
            <p:spPr bwMode="auto">
              <a:xfrm flipV="1">
                <a:off x="1117" y="3452"/>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7" name="Line 680">
                <a:extLst>
                  <a:ext uri="{FF2B5EF4-FFF2-40B4-BE49-F238E27FC236}">
                    <a16:creationId xmlns:a16="http://schemas.microsoft.com/office/drawing/2014/main" id="{1B6A1051-2528-4852-8FBD-9FFCE8AB40D9}"/>
                  </a:ext>
                </a:extLst>
              </p:cNvPr>
              <p:cNvSpPr>
                <a:spLocks noChangeShapeType="1"/>
              </p:cNvSpPr>
              <p:nvPr/>
            </p:nvSpPr>
            <p:spPr bwMode="auto">
              <a:xfrm>
                <a:off x="1083" y="3482"/>
                <a:ext cx="67"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8" name="Line 681">
                <a:extLst>
                  <a:ext uri="{FF2B5EF4-FFF2-40B4-BE49-F238E27FC236}">
                    <a16:creationId xmlns:a16="http://schemas.microsoft.com/office/drawing/2014/main" id="{CDC8D3B5-5775-4B7A-BF7E-52C47290C5D4}"/>
                  </a:ext>
                </a:extLst>
              </p:cNvPr>
              <p:cNvSpPr>
                <a:spLocks noChangeShapeType="1"/>
              </p:cNvSpPr>
              <p:nvPr/>
            </p:nvSpPr>
            <p:spPr bwMode="auto">
              <a:xfrm>
                <a:off x="1083" y="3452"/>
                <a:ext cx="67"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99" name="Line 682">
                <a:extLst>
                  <a:ext uri="{FF2B5EF4-FFF2-40B4-BE49-F238E27FC236}">
                    <a16:creationId xmlns:a16="http://schemas.microsoft.com/office/drawing/2014/main" id="{5FE4949A-1D31-4551-ACC3-A9047C15D396}"/>
                  </a:ext>
                </a:extLst>
              </p:cNvPr>
              <p:cNvSpPr>
                <a:spLocks noChangeShapeType="1"/>
              </p:cNvSpPr>
              <p:nvPr/>
            </p:nvSpPr>
            <p:spPr bwMode="auto">
              <a:xfrm flipV="1">
                <a:off x="1083" y="3452"/>
                <a:ext cx="67"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0" name="Line 683">
                <a:extLst>
                  <a:ext uri="{FF2B5EF4-FFF2-40B4-BE49-F238E27FC236}">
                    <a16:creationId xmlns:a16="http://schemas.microsoft.com/office/drawing/2014/main" id="{3BA3F187-B581-49F7-814A-63BACA422E2E}"/>
                  </a:ext>
                </a:extLst>
              </p:cNvPr>
              <p:cNvSpPr>
                <a:spLocks noChangeShapeType="1"/>
              </p:cNvSpPr>
              <p:nvPr/>
            </p:nvSpPr>
            <p:spPr bwMode="auto">
              <a:xfrm flipV="1">
                <a:off x="1380" y="3256"/>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1" name="Line 684">
                <a:extLst>
                  <a:ext uri="{FF2B5EF4-FFF2-40B4-BE49-F238E27FC236}">
                    <a16:creationId xmlns:a16="http://schemas.microsoft.com/office/drawing/2014/main" id="{FDBC0C10-29AC-454F-94AB-EF62E1BD5955}"/>
                  </a:ext>
                </a:extLst>
              </p:cNvPr>
              <p:cNvSpPr>
                <a:spLocks noChangeShapeType="1"/>
              </p:cNvSpPr>
              <p:nvPr/>
            </p:nvSpPr>
            <p:spPr bwMode="auto">
              <a:xfrm>
                <a:off x="1350" y="3286"/>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2" name="Line 685">
                <a:extLst>
                  <a:ext uri="{FF2B5EF4-FFF2-40B4-BE49-F238E27FC236}">
                    <a16:creationId xmlns:a16="http://schemas.microsoft.com/office/drawing/2014/main" id="{C179B6F9-0E6F-4C2C-90FE-85B994A3B10B}"/>
                  </a:ext>
                </a:extLst>
              </p:cNvPr>
              <p:cNvSpPr>
                <a:spLocks noChangeShapeType="1"/>
              </p:cNvSpPr>
              <p:nvPr/>
            </p:nvSpPr>
            <p:spPr bwMode="auto">
              <a:xfrm>
                <a:off x="1350" y="3256"/>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3" name="Line 686">
                <a:extLst>
                  <a:ext uri="{FF2B5EF4-FFF2-40B4-BE49-F238E27FC236}">
                    <a16:creationId xmlns:a16="http://schemas.microsoft.com/office/drawing/2014/main" id="{E94D1DFE-6F6E-4E20-BB8A-7E750A52E139}"/>
                  </a:ext>
                </a:extLst>
              </p:cNvPr>
              <p:cNvSpPr>
                <a:spLocks noChangeShapeType="1"/>
              </p:cNvSpPr>
              <p:nvPr/>
            </p:nvSpPr>
            <p:spPr bwMode="auto">
              <a:xfrm flipV="1">
                <a:off x="1350" y="3256"/>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4" name="Line 687">
                <a:extLst>
                  <a:ext uri="{FF2B5EF4-FFF2-40B4-BE49-F238E27FC236}">
                    <a16:creationId xmlns:a16="http://schemas.microsoft.com/office/drawing/2014/main" id="{5C279736-0007-427B-8ADE-05869A497FF9}"/>
                  </a:ext>
                </a:extLst>
              </p:cNvPr>
              <p:cNvSpPr>
                <a:spLocks noChangeShapeType="1"/>
              </p:cNvSpPr>
              <p:nvPr/>
            </p:nvSpPr>
            <p:spPr bwMode="auto">
              <a:xfrm flipV="1">
                <a:off x="1699" y="3053"/>
                <a:ext cx="0" cy="67"/>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5" name="Line 688">
                <a:extLst>
                  <a:ext uri="{FF2B5EF4-FFF2-40B4-BE49-F238E27FC236}">
                    <a16:creationId xmlns:a16="http://schemas.microsoft.com/office/drawing/2014/main" id="{4BAC19A0-D943-4E34-90C8-87A7B861F102}"/>
                  </a:ext>
                </a:extLst>
              </p:cNvPr>
              <p:cNvSpPr>
                <a:spLocks noChangeShapeType="1"/>
              </p:cNvSpPr>
              <p:nvPr/>
            </p:nvSpPr>
            <p:spPr bwMode="auto">
              <a:xfrm>
                <a:off x="1669" y="3087"/>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6" name="Line 689">
                <a:extLst>
                  <a:ext uri="{FF2B5EF4-FFF2-40B4-BE49-F238E27FC236}">
                    <a16:creationId xmlns:a16="http://schemas.microsoft.com/office/drawing/2014/main" id="{382C34E7-9773-45A4-AB6F-581B5FB48055}"/>
                  </a:ext>
                </a:extLst>
              </p:cNvPr>
              <p:cNvSpPr>
                <a:spLocks noChangeShapeType="1"/>
              </p:cNvSpPr>
              <p:nvPr/>
            </p:nvSpPr>
            <p:spPr bwMode="auto">
              <a:xfrm>
                <a:off x="1669" y="3053"/>
                <a:ext cx="64" cy="67"/>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7" name="Line 690">
                <a:extLst>
                  <a:ext uri="{FF2B5EF4-FFF2-40B4-BE49-F238E27FC236}">
                    <a16:creationId xmlns:a16="http://schemas.microsoft.com/office/drawing/2014/main" id="{DCE72A3A-2EAE-4FFE-9D13-349891FD1DE5}"/>
                  </a:ext>
                </a:extLst>
              </p:cNvPr>
              <p:cNvSpPr>
                <a:spLocks noChangeShapeType="1"/>
              </p:cNvSpPr>
              <p:nvPr/>
            </p:nvSpPr>
            <p:spPr bwMode="auto">
              <a:xfrm flipV="1">
                <a:off x="1669" y="3053"/>
                <a:ext cx="64" cy="67"/>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8" name="Line 691">
                <a:extLst>
                  <a:ext uri="{FF2B5EF4-FFF2-40B4-BE49-F238E27FC236}">
                    <a16:creationId xmlns:a16="http://schemas.microsoft.com/office/drawing/2014/main" id="{31ABDB7C-8FFF-40D5-9A2B-5CCAAEB24016}"/>
                  </a:ext>
                </a:extLst>
              </p:cNvPr>
              <p:cNvSpPr>
                <a:spLocks noChangeShapeType="1"/>
              </p:cNvSpPr>
              <p:nvPr/>
            </p:nvSpPr>
            <p:spPr bwMode="auto">
              <a:xfrm flipV="1">
                <a:off x="2019" y="2864"/>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9" name="Line 692">
                <a:extLst>
                  <a:ext uri="{FF2B5EF4-FFF2-40B4-BE49-F238E27FC236}">
                    <a16:creationId xmlns:a16="http://schemas.microsoft.com/office/drawing/2014/main" id="{67758677-5E71-4859-8FC2-F383725CF325}"/>
                  </a:ext>
                </a:extLst>
              </p:cNvPr>
              <p:cNvSpPr>
                <a:spLocks noChangeShapeType="1"/>
              </p:cNvSpPr>
              <p:nvPr/>
            </p:nvSpPr>
            <p:spPr bwMode="auto">
              <a:xfrm>
                <a:off x="1985" y="2894"/>
                <a:ext cx="68"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0" name="Line 693">
                <a:extLst>
                  <a:ext uri="{FF2B5EF4-FFF2-40B4-BE49-F238E27FC236}">
                    <a16:creationId xmlns:a16="http://schemas.microsoft.com/office/drawing/2014/main" id="{B48527F7-8869-47EC-8DD6-51D24A48B120}"/>
                  </a:ext>
                </a:extLst>
              </p:cNvPr>
              <p:cNvSpPr>
                <a:spLocks noChangeShapeType="1"/>
              </p:cNvSpPr>
              <p:nvPr/>
            </p:nvSpPr>
            <p:spPr bwMode="auto">
              <a:xfrm>
                <a:off x="1985" y="2864"/>
                <a:ext cx="68"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1" name="Line 694">
                <a:extLst>
                  <a:ext uri="{FF2B5EF4-FFF2-40B4-BE49-F238E27FC236}">
                    <a16:creationId xmlns:a16="http://schemas.microsoft.com/office/drawing/2014/main" id="{D0BA8EF0-B9D7-45CD-A0E7-E41497C12C1F}"/>
                  </a:ext>
                </a:extLst>
              </p:cNvPr>
              <p:cNvSpPr>
                <a:spLocks noChangeShapeType="1"/>
              </p:cNvSpPr>
              <p:nvPr/>
            </p:nvSpPr>
            <p:spPr bwMode="auto">
              <a:xfrm flipV="1">
                <a:off x="1985" y="2864"/>
                <a:ext cx="68"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2" name="Line 695">
                <a:extLst>
                  <a:ext uri="{FF2B5EF4-FFF2-40B4-BE49-F238E27FC236}">
                    <a16:creationId xmlns:a16="http://schemas.microsoft.com/office/drawing/2014/main" id="{9966DA82-DC6B-4E50-BBE1-131EDB880F73}"/>
                  </a:ext>
                </a:extLst>
              </p:cNvPr>
              <p:cNvSpPr>
                <a:spLocks noChangeShapeType="1"/>
              </p:cNvSpPr>
              <p:nvPr/>
            </p:nvSpPr>
            <p:spPr bwMode="auto">
              <a:xfrm flipV="1">
                <a:off x="2286" y="2782"/>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3" name="Line 696">
                <a:extLst>
                  <a:ext uri="{FF2B5EF4-FFF2-40B4-BE49-F238E27FC236}">
                    <a16:creationId xmlns:a16="http://schemas.microsoft.com/office/drawing/2014/main" id="{5B9944E2-DB16-4509-B546-FE1DD7B1DFCB}"/>
                  </a:ext>
                </a:extLst>
              </p:cNvPr>
              <p:cNvSpPr>
                <a:spLocks noChangeShapeType="1"/>
              </p:cNvSpPr>
              <p:nvPr/>
            </p:nvSpPr>
            <p:spPr bwMode="auto">
              <a:xfrm>
                <a:off x="2252" y="2815"/>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4" name="Line 697">
                <a:extLst>
                  <a:ext uri="{FF2B5EF4-FFF2-40B4-BE49-F238E27FC236}">
                    <a16:creationId xmlns:a16="http://schemas.microsoft.com/office/drawing/2014/main" id="{997ACEE2-E568-48BA-AE29-8726FDB00A9C}"/>
                  </a:ext>
                </a:extLst>
              </p:cNvPr>
              <p:cNvSpPr>
                <a:spLocks noChangeShapeType="1"/>
              </p:cNvSpPr>
              <p:nvPr/>
            </p:nvSpPr>
            <p:spPr bwMode="auto">
              <a:xfrm>
                <a:off x="2252" y="2782"/>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5" name="Line 698">
                <a:extLst>
                  <a:ext uri="{FF2B5EF4-FFF2-40B4-BE49-F238E27FC236}">
                    <a16:creationId xmlns:a16="http://schemas.microsoft.com/office/drawing/2014/main" id="{82A641C5-CDB4-4213-83FE-51F6628DB673}"/>
                  </a:ext>
                </a:extLst>
              </p:cNvPr>
              <p:cNvSpPr>
                <a:spLocks noChangeShapeType="1"/>
              </p:cNvSpPr>
              <p:nvPr/>
            </p:nvSpPr>
            <p:spPr bwMode="auto">
              <a:xfrm flipV="1">
                <a:off x="2252" y="2782"/>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6" name="Line 699">
                <a:extLst>
                  <a:ext uri="{FF2B5EF4-FFF2-40B4-BE49-F238E27FC236}">
                    <a16:creationId xmlns:a16="http://schemas.microsoft.com/office/drawing/2014/main" id="{16B352BF-7388-408C-8AD8-AB92B4604CD6}"/>
                  </a:ext>
                </a:extLst>
              </p:cNvPr>
              <p:cNvSpPr>
                <a:spLocks noChangeShapeType="1"/>
              </p:cNvSpPr>
              <p:nvPr/>
            </p:nvSpPr>
            <p:spPr bwMode="auto">
              <a:xfrm flipV="1">
                <a:off x="2339" y="2778"/>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7" name="Line 700">
                <a:extLst>
                  <a:ext uri="{FF2B5EF4-FFF2-40B4-BE49-F238E27FC236}">
                    <a16:creationId xmlns:a16="http://schemas.microsoft.com/office/drawing/2014/main" id="{4A58A1A1-EECD-4833-8BAA-A1032F78C302}"/>
                  </a:ext>
                </a:extLst>
              </p:cNvPr>
              <p:cNvSpPr>
                <a:spLocks noChangeShapeType="1"/>
              </p:cNvSpPr>
              <p:nvPr/>
            </p:nvSpPr>
            <p:spPr bwMode="auto">
              <a:xfrm>
                <a:off x="2305" y="2812"/>
                <a:ext cx="67"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8" name="Line 701">
                <a:extLst>
                  <a:ext uri="{FF2B5EF4-FFF2-40B4-BE49-F238E27FC236}">
                    <a16:creationId xmlns:a16="http://schemas.microsoft.com/office/drawing/2014/main" id="{3785FE73-A91D-4EC9-A9C8-081D8448F550}"/>
                  </a:ext>
                </a:extLst>
              </p:cNvPr>
              <p:cNvSpPr>
                <a:spLocks noChangeShapeType="1"/>
              </p:cNvSpPr>
              <p:nvPr/>
            </p:nvSpPr>
            <p:spPr bwMode="auto">
              <a:xfrm>
                <a:off x="2305" y="2778"/>
                <a:ext cx="67"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9" name="Line 702">
                <a:extLst>
                  <a:ext uri="{FF2B5EF4-FFF2-40B4-BE49-F238E27FC236}">
                    <a16:creationId xmlns:a16="http://schemas.microsoft.com/office/drawing/2014/main" id="{B10473A7-BBBD-41B6-9319-162F2C55A7AC}"/>
                  </a:ext>
                </a:extLst>
              </p:cNvPr>
              <p:cNvSpPr>
                <a:spLocks noChangeShapeType="1"/>
              </p:cNvSpPr>
              <p:nvPr/>
            </p:nvSpPr>
            <p:spPr bwMode="auto">
              <a:xfrm flipV="1">
                <a:off x="2305" y="2778"/>
                <a:ext cx="67"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20" name="Freeform 703">
                <a:extLst>
                  <a:ext uri="{FF2B5EF4-FFF2-40B4-BE49-F238E27FC236}">
                    <a16:creationId xmlns:a16="http://schemas.microsoft.com/office/drawing/2014/main" id="{C2487FD1-510F-48B9-ACE9-77017FE41C88}"/>
                  </a:ext>
                </a:extLst>
              </p:cNvPr>
              <p:cNvSpPr>
                <a:spLocks/>
              </p:cNvSpPr>
              <p:nvPr/>
            </p:nvSpPr>
            <p:spPr bwMode="auto">
              <a:xfrm>
                <a:off x="1117" y="2819"/>
                <a:ext cx="1222" cy="667"/>
              </a:xfrm>
              <a:custGeom>
                <a:avLst/>
                <a:gdLst>
                  <a:gd name="T0" fmla="*/ 0 w 1222"/>
                  <a:gd name="T1" fmla="*/ 667 h 667"/>
                  <a:gd name="T2" fmla="*/ 263 w 1222"/>
                  <a:gd name="T3" fmla="*/ 467 h 667"/>
                  <a:gd name="T4" fmla="*/ 582 w 1222"/>
                  <a:gd name="T5" fmla="*/ 260 h 667"/>
                  <a:gd name="T6" fmla="*/ 902 w 1222"/>
                  <a:gd name="T7" fmla="*/ 83 h 667"/>
                  <a:gd name="T8" fmla="*/ 1169 w 1222"/>
                  <a:gd name="T9" fmla="*/ 4 h 667"/>
                  <a:gd name="T10" fmla="*/ 1222 w 1222"/>
                  <a:gd name="T11" fmla="*/ 0 h 667"/>
                </a:gdLst>
                <a:ahLst/>
                <a:cxnLst>
                  <a:cxn ang="0">
                    <a:pos x="T0" y="T1"/>
                  </a:cxn>
                  <a:cxn ang="0">
                    <a:pos x="T2" y="T3"/>
                  </a:cxn>
                  <a:cxn ang="0">
                    <a:pos x="T4" y="T5"/>
                  </a:cxn>
                  <a:cxn ang="0">
                    <a:pos x="T6" y="T7"/>
                  </a:cxn>
                  <a:cxn ang="0">
                    <a:pos x="T8" y="T9"/>
                  </a:cxn>
                  <a:cxn ang="0">
                    <a:pos x="T10" y="T11"/>
                  </a:cxn>
                </a:cxnLst>
                <a:rect l="0" t="0" r="r" b="b"/>
                <a:pathLst>
                  <a:path w="1222" h="667">
                    <a:moveTo>
                      <a:pt x="0" y="667"/>
                    </a:moveTo>
                    <a:lnTo>
                      <a:pt x="263" y="467"/>
                    </a:lnTo>
                    <a:lnTo>
                      <a:pt x="582" y="260"/>
                    </a:lnTo>
                    <a:lnTo>
                      <a:pt x="902" y="83"/>
                    </a:lnTo>
                    <a:lnTo>
                      <a:pt x="1169" y="4"/>
                    </a:lnTo>
                    <a:lnTo>
                      <a:pt x="1222" y="0"/>
                    </a:lnTo>
                  </a:path>
                </a:pathLst>
              </a:custGeom>
              <a:noFill/>
              <a:ln w="17463" cap="flat">
                <a:solidFill>
                  <a:srgbClr val="8C009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21" name="Rectangle 704">
                <a:extLst>
                  <a:ext uri="{FF2B5EF4-FFF2-40B4-BE49-F238E27FC236}">
                    <a16:creationId xmlns:a16="http://schemas.microsoft.com/office/drawing/2014/main" id="{ECFDA239-06D4-4262-9817-FCD94005F665}"/>
                  </a:ext>
                </a:extLst>
              </p:cNvPr>
              <p:cNvSpPr>
                <a:spLocks noChangeArrowheads="1"/>
              </p:cNvSpPr>
              <p:nvPr/>
            </p:nvSpPr>
            <p:spPr bwMode="auto">
              <a:xfrm>
                <a:off x="1083" y="3452"/>
                <a:ext cx="67"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2" name="Rectangle 705">
                <a:extLst>
                  <a:ext uri="{FF2B5EF4-FFF2-40B4-BE49-F238E27FC236}">
                    <a16:creationId xmlns:a16="http://schemas.microsoft.com/office/drawing/2014/main" id="{15D9C7EB-DFEE-40F9-B7B5-BA2A1FAFC91F}"/>
                  </a:ext>
                </a:extLst>
              </p:cNvPr>
              <p:cNvSpPr>
                <a:spLocks noChangeArrowheads="1"/>
              </p:cNvSpPr>
              <p:nvPr/>
            </p:nvSpPr>
            <p:spPr bwMode="auto">
              <a:xfrm>
                <a:off x="1350" y="3256"/>
                <a:ext cx="64"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3" name="Rectangle 706">
                <a:extLst>
                  <a:ext uri="{FF2B5EF4-FFF2-40B4-BE49-F238E27FC236}">
                    <a16:creationId xmlns:a16="http://schemas.microsoft.com/office/drawing/2014/main" id="{D1F24555-7DE0-4DAB-B5B9-F25A895C12B7}"/>
                  </a:ext>
                </a:extLst>
              </p:cNvPr>
              <p:cNvSpPr>
                <a:spLocks noChangeArrowheads="1"/>
              </p:cNvSpPr>
              <p:nvPr/>
            </p:nvSpPr>
            <p:spPr bwMode="auto">
              <a:xfrm>
                <a:off x="1669" y="3045"/>
                <a:ext cx="64" cy="6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4" name="Rectangle 707">
                <a:extLst>
                  <a:ext uri="{FF2B5EF4-FFF2-40B4-BE49-F238E27FC236}">
                    <a16:creationId xmlns:a16="http://schemas.microsoft.com/office/drawing/2014/main" id="{3EA762A3-C5A1-40E2-BA82-7D3B310944A8}"/>
                  </a:ext>
                </a:extLst>
              </p:cNvPr>
              <p:cNvSpPr>
                <a:spLocks noChangeArrowheads="1"/>
              </p:cNvSpPr>
              <p:nvPr/>
            </p:nvSpPr>
            <p:spPr bwMode="auto">
              <a:xfrm>
                <a:off x="1985" y="2868"/>
                <a:ext cx="68" cy="6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5" name="Rectangle 708">
                <a:extLst>
                  <a:ext uri="{FF2B5EF4-FFF2-40B4-BE49-F238E27FC236}">
                    <a16:creationId xmlns:a16="http://schemas.microsoft.com/office/drawing/2014/main" id="{2CF65C00-008F-48D7-AF74-EB6F553E3BDD}"/>
                  </a:ext>
                </a:extLst>
              </p:cNvPr>
              <p:cNvSpPr>
                <a:spLocks noChangeArrowheads="1"/>
              </p:cNvSpPr>
              <p:nvPr/>
            </p:nvSpPr>
            <p:spPr bwMode="auto">
              <a:xfrm>
                <a:off x="2252" y="2793"/>
                <a:ext cx="64"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6" name="Rectangle 709">
                <a:extLst>
                  <a:ext uri="{FF2B5EF4-FFF2-40B4-BE49-F238E27FC236}">
                    <a16:creationId xmlns:a16="http://schemas.microsoft.com/office/drawing/2014/main" id="{B03A82EE-B7CF-45B6-881B-152EB721A7DE}"/>
                  </a:ext>
                </a:extLst>
              </p:cNvPr>
              <p:cNvSpPr>
                <a:spLocks noChangeArrowheads="1"/>
              </p:cNvSpPr>
              <p:nvPr/>
            </p:nvSpPr>
            <p:spPr bwMode="auto">
              <a:xfrm>
                <a:off x="2305" y="2785"/>
                <a:ext cx="67" cy="6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7" name="Freeform 710">
                <a:extLst>
                  <a:ext uri="{FF2B5EF4-FFF2-40B4-BE49-F238E27FC236}">
                    <a16:creationId xmlns:a16="http://schemas.microsoft.com/office/drawing/2014/main" id="{1F981EBD-F257-45D2-A359-5AF9F954630C}"/>
                  </a:ext>
                </a:extLst>
              </p:cNvPr>
              <p:cNvSpPr>
                <a:spLocks/>
              </p:cNvSpPr>
              <p:nvPr/>
            </p:nvSpPr>
            <p:spPr bwMode="auto">
              <a:xfrm>
                <a:off x="1117" y="2684"/>
                <a:ext cx="1222" cy="851"/>
              </a:xfrm>
              <a:custGeom>
                <a:avLst/>
                <a:gdLst>
                  <a:gd name="T0" fmla="*/ 0 w 1222"/>
                  <a:gd name="T1" fmla="*/ 0 h 851"/>
                  <a:gd name="T2" fmla="*/ 0 w 1222"/>
                  <a:gd name="T3" fmla="*/ 851 h 851"/>
                  <a:gd name="T4" fmla="*/ 1222 w 1222"/>
                  <a:gd name="T5" fmla="*/ 851 h 851"/>
                </a:gdLst>
                <a:ahLst/>
                <a:cxnLst>
                  <a:cxn ang="0">
                    <a:pos x="T0" y="T1"/>
                  </a:cxn>
                  <a:cxn ang="0">
                    <a:pos x="T2" y="T3"/>
                  </a:cxn>
                  <a:cxn ang="0">
                    <a:pos x="T4" y="T5"/>
                  </a:cxn>
                </a:cxnLst>
                <a:rect l="0" t="0" r="r" b="b"/>
                <a:pathLst>
                  <a:path w="1222" h="851">
                    <a:moveTo>
                      <a:pt x="0" y="0"/>
                    </a:moveTo>
                    <a:lnTo>
                      <a:pt x="0" y="851"/>
                    </a:lnTo>
                    <a:lnTo>
                      <a:pt x="1222" y="851"/>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28" name="Line 711">
                <a:extLst>
                  <a:ext uri="{FF2B5EF4-FFF2-40B4-BE49-F238E27FC236}">
                    <a16:creationId xmlns:a16="http://schemas.microsoft.com/office/drawing/2014/main" id="{C219E30E-EF0E-45B3-AAF3-C484C2BFCE00}"/>
                  </a:ext>
                </a:extLst>
              </p:cNvPr>
              <p:cNvSpPr>
                <a:spLocks noChangeShapeType="1"/>
              </p:cNvSpPr>
              <p:nvPr/>
            </p:nvSpPr>
            <p:spPr bwMode="auto">
              <a:xfrm>
                <a:off x="3049" y="3535"/>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29" name="Rectangle 712">
                <a:extLst>
                  <a:ext uri="{FF2B5EF4-FFF2-40B4-BE49-F238E27FC236}">
                    <a16:creationId xmlns:a16="http://schemas.microsoft.com/office/drawing/2014/main" id="{CCBB6895-C979-4B07-90FE-4139B28DD93F}"/>
                  </a:ext>
                </a:extLst>
              </p:cNvPr>
              <p:cNvSpPr>
                <a:spLocks noChangeArrowheads="1"/>
              </p:cNvSpPr>
              <p:nvPr/>
            </p:nvSpPr>
            <p:spPr bwMode="auto">
              <a:xfrm>
                <a:off x="2918" y="3452"/>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30" name="Line 713">
                <a:extLst>
                  <a:ext uri="{FF2B5EF4-FFF2-40B4-BE49-F238E27FC236}">
                    <a16:creationId xmlns:a16="http://schemas.microsoft.com/office/drawing/2014/main" id="{EE8B9EE6-608C-447A-8D5E-89D375829E1A}"/>
                  </a:ext>
                </a:extLst>
              </p:cNvPr>
              <p:cNvSpPr>
                <a:spLocks noChangeShapeType="1"/>
              </p:cNvSpPr>
              <p:nvPr/>
            </p:nvSpPr>
            <p:spPr bwMode="auto">
              <a:xfrm>
                <a:off x="3049" y="3365"/>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1" name="Rectangle 714">
                <a:extLst>
                  <a:ext uri="{FF2B5EF4-FFF2-40B4-BE49-F238E27FC236}">
                    <a16:creationId xmlns:a16="http://schemas.microsoft.com/office/drawing/2014/main" id="{BF764865-CC26-4F56-9F5D-2A862A6BC323}"/>
                  </a:ext>
                </a:extLst>
              </p:cNvPr>
              <p:cNvSpPr>
                <a:spLocks noChangeArrowheads="1"/>
              </p:cNvSpPr>
              <p:nvPr/>
            </p:nvSpPr>
            <p:spPr bwMode="auto">
              <a:xfrm>
                <a:off x="2782" y="3279"/>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32" name="Line 715">
                <a:extLst>
                  <a:ext uri="{FF2B5EF4-FFF2-40B4-BE49-F238E27FC236}">
                    <a16:creationId xmlns:a16="http://schemas.microsoft.com/office/drawing/2014/main" id="{E500317F-A49E-47F5-A92F-0D8A2FC64258}"/>
                  </a:ext>
                </a:extLst>
              </p:cNvPr>
              <p:cNvSpPr>
                <a:spLocks noChangeShapeType="1"/>
              </p:cNvSpPr>
              <p:nvPr/>
            </p:nvSpPr>
            <p:spPr bwMode="auto">
              <a:xfrm>
                <a:off x="3049" y="3196"/>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3" name="Rectangle 716">
                <a:extLst>
                  <a:ext uri="{FF2B5EF4-FFF2-40B4-BE49-F238E27FC236}">
                    <a16:creationId xmlns:a16="http://schemas.microsoft.com/office/drawing/2014/main" id="{BF028B65-97BA-4AA9-B2DE-098E56E1CED6}"/>
                  </a:ext>
                </a:extLst>
              </p:cNvPr>
              <p:cNvSpPr>
                <a:spLocks noChangeArrowheads="1"/>
              </p:cNvSpPr>
              <p:nvPr/>
            </p:nvSpPr>
            <p:spPr bwMode="auto">
              <a:xfrm>
                <a:off x="2782" y="3109"/>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200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34" name="Line 717">
                <a:extLst>
                  <a:ext uri="{FF2B5EF4-FFF2-40B4-BE49-F238E27FC236}">
                    <a16:creationId xmlns:a16="http://schemas.microsoft.com/office/drawing/2014/main" id="{70429124-077F-487F-8045-80F3AA7DCB86}"/>
                  </a:ext>
                </a:extLst>
              </p:cNvPr>
              <p:cNvSpPr>
                <a:spLocks noChangeShapeType="1"/>
              </p:cNvSpPr>
              <p:nvPr/>
            </p:nvSpPr>
            <p:spPr bwMode="auto">
              <a:xfrm>
                <a:off x="3049" y="3026"/>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5" name="Rectangle 718">
                <a:extLst>
                  <a:ext uri="{FF2B5EF4-FFF2-40B4-BE49-F238E27FC236}">
                    <a16:creationId xmlns:a16="http://schemas.microsoft.com/office/drawing/2014/main" id="{BC7BDB74-FDD4-4A69-B206-C367C98616D1}"/>
                  </a:ext>
                </a:extLst>
              </p:cNvPr>
              <p:cNvSpPr>
                <a:spLocks noChangeArrowheads="1"/>
              </p:cNvSpPr>
              <p:nvPr/>
            </p:nvSpPr>
            <p:spPr bwMode="auto">
              <a:xfrm>
                <a:off x="2782" y="2940"/>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300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36" name="Line 719">
                <a:extLst>
                  <a:ext uri="{FF2B5EF4-FFF2-40B4-BE49-F238E27FC236}">
                    <a16:creationId xmlns:a16="http://schemas.microsoft.com/office/drawing/2014/main" id="{2FE52B6C-7D1D-4BE0-9173-B4843E2DCB00}"/>
                  </a:ext>
                </a:extLst>
              </p:cNvPr>
              <p:cNvSpPr>
                <a:spLocks noChangeShapeType="1"/>
              </p:cNvSpPr>
              <p:nvPr/>
            </p:nvSpPr>
            <p:spPr bwMode="auto">
              <a:xfrm>
                <a:off x="3049" y="2853"/>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7" name="Rectangle 720">
                <a:extLst>
                  <a:ext uri="{FF2B5EF4-FFF2-40B4-BE49-F238E27FC236}">
                    <a16:creationId xmlns:a16="http://schemas.microsoft.com/office/drawing/2014/main" id="{24034914-1882-4203-9C14-B07EDC26FD51}"/>
                  </a:ext>
                </a:extLst>
              </p:cNvPr>
              <p:cNvSpPr>
                <a:spLocks noChangeArrowheads="1"/>
              </p:cNvSpPr>
              <p:nvPr/>
            </p:nvSpPr>
            <p:spPr bwMode="auto">
              <a:xfrm>
                <a:off x="2782" y="2770"/>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400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38" name="Line 721">
                <a:extLst>
                  <a:ext uri="{FF2B5EF4-FFF2-40B4-BE49-F238E27FC236}">
                    <a16:creationId xmlns:a16="http://schemas.microsoft.com/office/drawing/2014/main" id="{A9A3A820-6D1B-4116-B279-ED5D9DE49B70}"/>
                  </a:ext>
                </a:extLst>
              </p:cNvPr>
              <p:cNvSpPr>
                <a:spLocks noChangeShapeType="1"/>
              </p:cNvSpPr>
              <p:nvPr/>
            </p:nvSpPr>
            <p:spPr bwMode="auto">
              <a:xfrm>
                <a:off x="3049" y="2684"/>
                <a:ext cx="27" cy="0"/>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9" name="Rectangle 722">
                <a:extLst>
                  <a:ext uri="{FF2B5EF4-FFF2-40B4-BE49-F238E27FC236}">
                    <a16:creationId xmlns:a16="http://schemas.microsoft.com/office/drawing/2014/main" id="{C4D1CA38-375F-4E00-AC89-72E08C1FC455}"/>
                  </a:ext>
                </a:extLst>
              </p:cNvPr>
              <p:cNvSpPr>
                <a:spLocks noChangeArrowheads="1"/>
              </p:cNvSpPr>
              <p:nvPr/>
            </p:nvSpPr>
            <p:spPr bwMode="auto">
              <a:xfrm>
                <a:off x="2782" y="2597"/>
                <a:ext cx="2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500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40" name="Line 723">
                <a:extLst>
                  <a:ext uri="{FF2B5EF4-FFF2-40B4-BE49-F238E27FC236}">
                    <a16:creationId xmlns:a16="http://schemas.microsoft.com/office/drawing/2014/main" id="{2BD31836-3861-4F5B-8A7C-8A7A3FC69ECB}"/>
                  </a:ext>
                </a:extLst>
              </p:cNvPr>
              <p:cNvSpPr>
                <a:spLocks noChangeShapeType="1"/>
              </p:cNvSpPr>
              <p:nvPr/>
            </p:nvSpPr>
            <p:spPr bwMode="auto">
              <a:xfrm flipV="1">
                <a:off x="3049"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1" name="Rectangle 724">
                <a:extLst>
                  <a:ext uri="{FF2B5EF4-FFF2-40B4-BE49-F238E27FC236}">
                    <a16:creationId xmlns:a16="http://schemas.microsoft.com/office/drawing/2014/main" id="{E406C289-5436-4853-9CBE-1216F944AC4C}"/>
                  </a:ext>
                </a:extLst>
              </p:cNvPr>
              <p:cNvSpPr>
                <a:spLocks noChangeArrowheads="1"/>
              </p:cNvSpPr>
              <p:nvPr/>
            </p:nvSpPr>
            <p:spPr bwMode="auto">
              <a:xfrm>
                <a:off x="3000" y="3538"/>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42" name="Line 725">
                <a:extLst>
                  <a:ext uri="{FF2B5EF4-FFF2-40B4-BE49-F238E27FC236}">
                    <a16:creationId xmlns:a16="http://schemas.microsoft.com/office/drawing/2014/main" id="{78CBE060-B782-4353-8203-AD4617BAD4FA}"/>
                  </a:ext>
                </a:extLst>
              </p:cNvPr>
              <p:cNvSpPr>
                <a:spLocks noChangeShapeType="1"/>
              </p:cNvSpPr>
              <p:nvPr/>
            </p:nvSpPr>
            <p:spPr bwMode="auto">
              <a:xfrm flipV="1">
                <a:off x="3316"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3" name="Rectangle 726">
                <a:extLst>
                  <a:ext uri="{FF2B5EF4-FFF2-40B4-BE49-F238E27FC236}">
                    <a16:creationId xmlns:a16="http://schemas.microsoft.com/office/drawing/2014/main" id="{A2E30302-0D38-43C4-8252-2A2FD5D14E7E}"/>
                  </a:ext>
                </a:extLst>
              </p:cNvPr>
              <p:cNvSpPr>
                <a:spLocks noChangeArrowheads="1"/>
              </p:cNvSpPr>
              <p:nvPr/>
            </p:nvSpPr>
            <p:spPr bwMode="auto">
              <a:xfrm>
                <a:off x="3264" y="3538"/>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6</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44" name="Line 727">
                <a:extLst>
                  <a:ext uri="{FF2B5EF4-FFF2-40B4-BE49-F238E27FC236}">
                    <a16:creationId xmlns:a16="http://schemas.microsoft.com/office/drawing/2014/main" id="{BE6EE5C2-11CF-412B-AE52-1EEA0AB763C5}"/>
                  </a:ext>
                </a:extLst>
              </p:cNvPr>
              <p:cNvSpPr>
                <a:spLocks noChangeShapeType="1"/>
              </p:cNvSpPr>
              <p:nvPr/>
            </p:nvSpPr>
            <p:spPr bwMode="auto">
              <a:xfrm flipV="1">
                <a:off x="3636"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5" name="Rectangle 728">
                <a:extLst>
                  <a:ext uri="{FF2B5EF4-FFF2-40B4-BE49-F238E27FC236}">
                    <a16:creationId xmlns:a16="http://schemas.microsoft.com/office/drawing/2014/main" id="{DEFF9BB0-D6A9-419D-A28D-146770EBEA50}"/>
                  </a:ext>
                </a:extLst>
              </p:cNvPr>
              <p:cNvSpPr>
                <a:spLocks noChangeArrowheads="1"/>
              </p:cNvSpPr>
              <p:nvPr/>
            </p:nvSpPr>
            <p:spPr bwMode="auto">
              <a:xfrm>
                <a:off x="3549" y="3538"/>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12</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46" name="Line 729">
                <a:extLst>
                  <a:ext uri="{FF2B5EF4-FFF2-40B4-BE49-F238E27FC236}">
                    <a16:creationId xmlns:a16="http://schemas.microsoft.com/office/drawing/2014/main" id="{44254A94-95A3-4A5A-A5C2-CB616BB19BBE}"/>
                  </a:ext>
                </a:extLst>
              </p:cNvPr>
              <p:cNvSpPr>
                <a:spLocks noChangeShapeType="1"/>
              </p:cNvSpPr>
              <p:nvPr/>
            </p:nvSpPr>
            <p:spPr bwMode="auto">
              <a:xfrm flipV="1">
                <a:off x="3956"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7" name="Rectangle 730">
                <a:extLst>
                  <a:ext uri="{FF2B5EF4-FFF2-40B4-BE49-F238E27FC236}">
                    <a16:creationId xmlns:a16="http://schemas.microsoft.com/office/drawing/2014/main" id="{3DC4EC22-7063-4D4C-8461-7A5B7290BD16}"/>
                  </a:ext>
                </a:extLst>
              </p:cNvPr>
              <p:cNvSpPr>
                <a:spLocks noChangeArrowheads="1"/>
              </p:cNvSpPr>
              <p:nvPr/>
            </p:nvSpPr>
            <p:spPr bwMode="auto">
              <a:xfrm>
                <a:off x="3869" y="3538"/>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18</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48" name="Line 731">
                <a:extLst>
                  <a:ext uri="{FF2B5EF4-FFF2-40B4-BE49-F238E27FC236}">
                    <a16:creationId xmlns:a16="http://schemas.microsoft.com/office/drawing/2014/main" id="{E0C9B3F2-7259-4B4F-A86F-EAEC90BBDD62}"/>
                  </a:ext>
                </a:extLst>
              </p:cNvPr>
              <p:cNvSpPr>
                <a:spLocks noChangeShapeType="1"/>
              </p:cNvSpPr>
              <p:nvPr/>
            </p:nvSpPr>
            <p:spPr bwMode="auto">
              <a:xfrm flipV="1">
                <a:off x="4271" y="3508"/>
                <a:ext cx="0" cy="27"/>
              </a:xfrm>
              <a:prstGeom prst="line">
                <a:avLst/>
              </a:prstGeom>
              <a:noFill/>
              <a:ln w="111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9" name="Rectangle 732">
                <a:extLst>
                  <a:ext uri="{FF2B5EF4-FFF2-40B4-BE49-F238E27FC236}">
                    <a16:creationId xmlns:a16="http://schemas.microsoft.com/office/drawing/2014/main" id="{7E2EDC50-34F3-4434-8C93-DEEC383A0788}"/>
                  </a:ext>
                </a:extLst>
              </p:cNvPr>
              <p:cNvSpPr>
                <a:spLocks noChangeArrowheads="1"/>
              </p:cNvSpPr>
              <p:nvPr/>
            </p:nvSpPr>
            <p:spPr bwMode="auto">
              <a:xfrm>
                <a:off x="4189" y="3538"/>
                <a:ext cx="21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24</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50" name="Freeform 733">
                <a:extLst>
                  <a:ext uri="{FF2B5EF4-FFF2-40B4-BE49-F238E27FC236}">
                    <a16:creationId xmlns:a16="http://schemas.microsoft.com/office/drawing/2014/main" id="{7E6E0959-41A0-47EA-B280-A02471BC54D9}"/>
                  </a:ext>
                </a:extLst>
              </p:cNvPr>
              <p:cNvSpPr>
                <a:spLocks/>
              </p:cNvSpPr>
              <p:nvPr/>
            </p:nvSpPr>
            <p:spPr bwMode="auto">
              <a:xfrm>
                <a:off x="3049" y="2684"/>
                <a:ext cx="1222" cy="851"/>
              </a:xfrm>
              <a:custGeom>
                <a:avLst/>
                <a:gdLst>
                  <a:gd name="T0" fmla="*/ 0 w 1222"/>
                  <a:gd name="T1" fmla="*/ 0 h 851"/>
                  <a:gd name="T2" fmla="*/ 0 w 1222"/>
                  <a:gd name="T3" fmla="*/ 851 h 851"/>
                  <a:gd name="T4" fmla="*/ 1222 w 1222"/>
                  <a:gd name="T5" fmla="*/ 851 h 851"/>
                </a:gdLst>
                <a:ahLst/>
                <a:cxnLst>
                  <a:cxn ang="0">
                    <a:pos x="T0" y="T1"/>
                  </a:cxn>
                  <a:cxn ang="0">
                    <a:pos x="T2" y="T3"/>
                  </a:cxn>
                  <a:cxn ang="0">
                    <a:pos x="T4" y="T5"/>
                  </a:cxn>
                </a:cxnLst>
                <a:rect l="0" t="0" r="r" b="b"/>
                <a:pathLst>
                  <a:path w="1222" h="851">
                    <a:moveTo>
                      <a:pt x="0" y="0"/>
                    </a:moveTo>
                    <a:lnTo>
                      <a:pt x="0" y="851"/>
                    </a:lnTo>
                    <a:lnTo>
                      <a:pt x="1222" y="851"/>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1" name="Rectangle 734">
                <a:extLst>
                  <a:ext uri="{FF2B5EF4-FFF2-40B4-BE49-F238E27FC236}">
                    <a16:creationId xmlns:a16="http://schemas.microsoft.com/office/drawing/2014/main" id="{36B75675-8914-431A-BB3B-762F8B56083C}"/>
                  </a:ext>
                </a:extLst>
              </p:cNvPr>
              <p:cNvSpPr>
                <a:spLocks noChangeArrowheads="1"/>
              </p:cNvSpPr>
              <p:nvPr/>
            </p:nvSpPr>
            <p:spPr bwMode="auto">
              <a:xfrm rot="16200000">
                <a:off x="2380" y="2965"/>
                <a:ext cx="60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FF2F2F"/>
                    </a:solidFill>
                    <a:effectLst/>
                    <a:latin typeface="Calibri" panose="020F0502020204030204" pitchFamily="34" charset="0"/>
                  </a:rPr>
                  <a:t>kAborts/s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52" name="Rectangle 735">
                <a:extLst>
                  <a:ext uri="{FF2B5EF4-FFF2-40B4-BE49-F238E27FC236}">
                    <a16:creationId xmlns:a16="http://schemas.microsoft.com/office/drawing/2014/main" id="{9E5FAF21-D176-4B71-B1C9-1A15FC18F0EE}"/>
                  </a:ext>
                </a:extLst>
              </p:cNvPr>
              <p:cNvSpPr>
                <a:spLocks noChangeArrowheads="1"/>
              </p:cNvSpPr>
              <p:nvPr/>
            </p:nvSpPr>
            <p:spPr bwMode="auto">
              <a:xfrm>
                <a:off x="3444" y="3738"/>
                <a:ext cx="51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Threads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53" name="Freeform 736">
                <a:extLst>
                  <a:ext uri="{FF2B5EF4-FFF2-40B4-BE49-F238E27FC236}">
                    <a16:creationId xmlns:a16="http://schemas.microsoft.com/office/drawing/2014/main" id="{8EB30AD6-2174-44D0-92A7-35DA45B77EA0}"/>
                  </a:ext>
                </a:extLst>
              </p:cNvPr>
              <p:cNvSpPr>
                <a:spLocks/>
              </p:cNvSpPr>
              <p:nvPr/>
            </p:nvSpPr>
            <p:spPr bwMode="auto">
              <a:xfrm>
                <a:off x="3049" y="3267"/>
                <a:ext cx="1222" cy="268"/>
              </a:xfrm>
              <a:custGeom>
                <a:avLst/>
                <a:gdLst>
                  <a:gd name="T0" fmla="*/ 0 w 1222"/>
                  <a:gd name="T1" fmla="*/ 268 h 268"/>
                  <a:gd name="T2" fmla="*/ 267 w 1222"/>
                  <a:gd name="T3" fmla="*/ 128 h 268"/>
                  <a:gd name="T4" fmla="*/ 587 w 1222"/>
                  <a:gd name="T5" fmla="*/ 30 h 268"/>
                  <a:gd name="T6" fmla="*/ 907 w 1222"/>
                  <a:gd name="T7" fmla="*/ 0 h 268"/>
                  <a:gd name="T8" fmla="*/ 1170 w 1222"/>
                  <a:gd name="T9" fmla="*/ 23 h 268"/>
                  <a:gd name="T10" fmla="*/ 1222 w 1222"/>
                  <a:gd name="T11" fmla="*/ 38 h 268"/>
                </a:gdLst>
                <a:ahLst/>
                <a:cxnLst>
                  <a:cxn ang="0">
                    <a:pos x="T0" y="T1"/>
                  </a:cxn>
                  <a:cxn ang="0">
                    <a:pos x="T2" y="T3"/>
                  </a:cxn>
                  <a:cxn ang="0">
                    <a:pos x="T4" y="T5"/>
                  </a:cxn>
                  <a:cxn ang="0">
                    <a:pos x="T6" y="T7"/>
                  </a:cxn>
                  <a:cxn ang="0">
                    <a:pos x="T8" y="T9"/>
                  </a:cxn>
                  <a:cxn ang="0">
                    <a:pos x="T10" y="T11"/>
                  </a:cxn>
                </a:cxnLst>
                <a:rect l="0" t="0" r="r" b="b"/>
                <a:pathLst>
                  <a:path w="1222" h="268">
                    <a:moveTo>
                      <a:pt x="0" y="268"/>
                    </a:moveTo>
                    <a:lnTo>
                      <a:pt x="267" y="128"/>
                    </a:lnTo>
                    <a:lnTo>
                      <a:pt x="587" y="30"/>
                    </a:lnTo>
                    <a:lnTo>
                      <a:pt x="907" y="0"/>
                    </a:lnTo>
                    <a:lnTo>
                      <a:pt x="1170" y="23"/>
                    </a:lnTo>
                    <a:lnTo>
                      <a:pt x="1222" y="38"/>
                    </a:lnTo>
                  </a:path>
                </a:pathLst>
              </a:custGeom>
              <a:noFill/>
              <a:ln w="17463" cap="flat">
                <a:solidFill>
                  <a:srgbClr val="2673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4" name="Line 737">
                <a:extLst>
                  <a:ext uri="{FF2B5EF4-FFF2-40B4-BE49-F238E27FC236}">
                    <a16:creationId xmlns:a16="http://schemas.microsoft.com/office/drawing/2014/main" id="{F9715920-7CB8-468A-B155-130556D2CC5B}"/>
                  </a:ext>
                </a:extLst>
              </p:cNvPr>
              <p:cNvSpPr>
                <a:spLocks noChangeShapeType="1"/>
              </p:cNvSpPr>
              <p:nvPr/>
            </p:nvSpPr>
            <p:spPr bwMode="auto">
              <a:xfrm flipV="1">
                <a:off x="3049" y="3504"/>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5" name="Line 738">
                <a:extLst>
                  <a:ext uri="{FF2B5EF4-FFF2-40B4-BE49-F238E27FC236}">
                    <a16:creationId xmlns:a16="http://schemas.microsoft.com/office/drawing/2014/main" id="{E758FB72-C346-41D3-A230-4D868EC45EFE}"/>
                  </a:ext>
                </a:extLst>
              </p:cNvPr>
              <p:cNvSpPr>
                <a:spLocks noChangeShapeType="1"/>
              </p:cNvSpPr>
              <p:nvPr/>
            </p:nvSpPr>
            <p:spPr bwMode="auto">
              <a:xfrm>
                <a:off x="3019" y="3535"/>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6" name="Line 739">
                <a:extLst>
                  <a:ext uri="{FF2B5EF4-FFF2-40B4-BE49-F238E27FC236}">
                    <a16:creationId xmlns:a16="http://schemas.microsoft.com/office/drawing/2014/main" id="{323F1DF5-99D4-4019-8067-64AF19F8A95A}"/>
                  </a:ext>
                </a:extLst>
              </p:cNvPr>
              <p:cNvSpPr>
                <a:spLocks noChangeShapeType="1"/>
              </p:cNvSpPr>
              <p:nvPr/>
            </p:nvSpPr>
            <p:spPr bwMode="auto">
              <a:xfrm flipV="1">
                <a:off x="3316" y="3361"/>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7" name="Line 740">
                <a:extLst>
                  <a:ext uri="{FF2B5EF4-FFF2-40B4-BE49-F238E27FC236}">
                    <a16:creationId xmlns:a16="http://schemas.microsoft.com/office/drawing/2014/main" id="{A5FB6B62-3512-4F55-9B9E-A9606F69BED2}"/>
                  </a:ext>
                </a:extLst>
              </p:cNvPr>
              <p:cNvSpPr>
                <a:spLocks noChangeShapeType="1"/>
              </p:cNvSpPr>
              <p:nvPr/>
            </p:nvSpPr>
            <p:spPr bwMode="auto">
              <a:xfrm>
                <a:off x="3282" y="3395"/>
                <a:ext cx="68"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8" name="Line 741">
                <a:extLst>
                  <a:ext uri="{FF2B5EF4-FFF2-40B4-BE49-F238E27FC236}">
                    <a16:creationId xmlns:a16="http://schemas.microsoft.com/office/drawing/2014/main" id="{DB85487D-387E-4395-B2BD-6C881CC3FA2D}"/>
                  </a:ext>
                </a:extLst>
              </p:cNvPr>
              <p:cNvSpPr>
                <a:spLocks noChangeShapeType="1"/>
              </p:cNvSpPr>
              <p:nvPr/>
            </p:nvSpPr>
            <p:spPr bwMode="auto">
              <a:xfrm flipV="1">
                <a:off x="3636" y="3263"/>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9" name="Line 742">
                <a:extLst>
                  <a:ext uri="{FF2B5EF4-FFF2-40B4-BE49-F238E27FC236}">
                    <a16:creationId xmlns:a16="http://schemas.microsoft.com/office/drawing/2014/main" id="{B2069A82-698C-4E1F-9C97-7815E01151A9}"/>
                  </a:ext>
                </a:extLst>
              </p:cNvPr>
              <p:cNvSpPr>
                <a:spLocks noChangeShapeType="1"/>
              </p:cNvSpPr>
              <p:nvPr/>
            </p:nvSpPr>
            <p:spPr bwMode="auto">
              <a:xfrm>
                <a:off x="3602" y="3297"/>
                <a:ext cx="68"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0" name="Line 743">
                <a:extLst>
                  <a:ext uri="{FF2B5EF4-FFF2-40B4-BE49-F238E27FC236}">
                    <a16:creationId xmlns:a16="http://schemas.microsoft.com/office/drawing/2014/main" id="{94172E31-8806-4D77-9B9A-C5504FB24492}"/>
                  </a:ext>
                </a:extLst>
              </p:cNvPr>
              <p:cNvSpPr>
                <a:spLocks noChangeShapeType="1"/>
              </p:cNvSpPr>
              <p:nvPr/>
            </p:nvSpPr>
            <p:spPr bwMode="auto">
              <a:xfrm flipV="1">
                <a:off x="3956" y="3233"/>
                <a:ext cx="0" cy="68"/>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1" name="Line 744">
                <a:extLst>
                  <a:ext uri="{FF2B5EF4-FFF2-40B4-BE49-F238E27FC236}">
                    <a16:creationId xmlns:a16="http://schemas.microsoft.com/office/drawing/2014/main" id="{A5BAE5C0-72D1-475B-825A-0B86D92786F1}"/>
                  </a:ext>
                </a:extLst>
              </p:cNvPr>
              <p:cNvSpPr>
                <a:spLocks noChangeShapeType="1"/>
              </p:cNvSpPr>
              <p:nvPr/>
            </p:nvSpPr>
            <p:spPr bwMode="auto">
              <a:xfrm>
                <a:off x="3922" y="3267"/>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2" name="Line 745">
                <a:extLst>
                  <a:ext uri="{FF2B5EF4-FFF2-40B4-BE49-F238E27FC236}">
                    <a16:creationId xmlns:a16="http://schemas.microsoft.com/office/drawing/2014/main" id="{AE8F852D-CD72-46A6-84CE-642D4BB72AFF}"/>
                  </a:ext>
                </a:extLst>
              </p:cNvPr>
              <p:cNvSpPr>
                <a:spLocks noChangeShapeType="1"/>
              </p:cNvSpPr>
              <p:nvPr/>
            </p:nvSpPr>
            <p:spPr bwMode="auto">
              <a:xfrm flipV="1">
                <a:off x="4219" y="3256"/>
                <a:ext cx="0" cy="68"/>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3" name="Line 746">
                <a:extLst>
                  <a:ext uri="{FF2B5EF4-FFF2-40B4-BE49-F238E27FC236}">
                    <a16:creationId xmlns:a16="http://schemas.microsoft.com/office/drawing/2014/main" id="{87985A0C-D918-410E-9836-50661306098E}"/>
                  </a:ext>
                </a:extLst>
              </p:cNvPr>
              <p:cNvSpPr>
                <a:spLocks noChangeShapeType="1"/>
              </p:cNvSpPr>
              <p:nvPr/>
            </p:nvSpPr>
            <p:spPr bwMode="auto">
              <a:xfrm>
                <a:off x="4185" y="3290"/>
                <a:ext cx="68"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4" name="Line 747">
                <a:extLst>
                  <a:ext uri="{FF2B5EF4-FFF2-40B4-BE49-F238E27FC236}">
                    <a16:creationId xmlns:a16="http://schemas.microsoft.com/office/drawing/2014/main" id="{FCD6515E-1B8A-4C8B-9857-27332AD3EB00}"/>
                  </a:ext>
                </a:extLst>
              </p:cNvPr>
              <p:cNvSpPr>
                <a:spLocks noChangeShapeType="1"/>
              </p:cNvSpPr>
              <p:nvPr/>
            </p:nvSpPr>
            <p:spPr bwMode="auto">
              <a:xfrm flipV="1">
                <a:off x="4271" y="3271"/>
                <a:ext cx="0" cy="68"/>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5" name="Line 748">
                <a:extLst>
                  <a:ext uri="{FF2B5EF4-FFF2-40B4-BE49-F238E27FC236}">
                    <a16:creationId xmlns:a16="http://schemas.microsoft.com/office/drawing/2014/main" id="{87C7FE4B-EC48-49E7-A922-3C34A70B2CF5}"/>
                  </a:ext>
                </a:extLst>
              </p:cNvPr>
              <p:cNvSpPr>
                <a:spLocks noChangeShapeType="1"/>
              </p:cNvSpPr>
              <p:nvPr/>
            </p:nvSpPr>
            <p:spPr bwMode="auto">
              <a:xfrm>
                <a:off x="4241" y="3305"/>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6" name="Freeform 749">
                <a:extLst>
                  <a:ext uri="{FF2B5EF4-FFF2-40B4-BE49-F238E27FC236}">
                    <a16:creationId xmlns:a16="http://schemas.microsoft.com/office/drawing/2014/main" id="{AA1677E4-2ADF-4B1D-BF66-FD53AD12CA2C}"/>
                  </a:ext>
                </a:extLst>
              </p:cNvPr>
              <p:cNvSpPr>
                <a:spLocks/>
              </p:cNvSpPr>
              <p:nvPr/>
            </p:nvSpPr>
            <p:spPr bwMode="auto">
              <a:xfrm>
                <a:off x="3049" y="2849"/>
                <a:ext cx="1222" cy="686"/>
              </a:xfrm>
              <a:custGeom>
                <a:avLst/>
                <a:gdLst>
                  <a:gd name="T0" fmla="*/ 0 w 1222"/>
                  <a:gd name="T1" fmla="*/ 686 h 686"/>
                  <a:gd name="T2" fmla="*/ 267 w 1222"/>
                  <a:gd name="T3" fmla="*/ 121 h 686"/>
                  <a:gd name="T4" fmla="*/ 587 w 1222"/>
                  <a:gd name="T5" fmla="*/ 0 h 686"/>
                  <a:gd name="T6" fmla="*/ 907 w 1222"/>
                  <a:gd name="T7" fmla="*/ 189 h 686"/>
                  <a:gd name="T8" fmla="*/ 1170 w 1222"/>
                  <a:gd name="T9" fmla="*/ 302 h 686"/>
                  <a:gd name="T10" fmla="*/ 1222 w 1222"/>
                  <a:gd name="T11" fmla="*/ 313 h 686"/>
                </a:gdLst>
                <a:ahLst/>
                <a:cxnLst>
                  <a:cxn ang="0">
                    <a:pos x="T0" y="T1"/>
                  </a:cxn>
                  <a:cxn ang="0">
                    <a:pos x="T2" y="T3"/>
                  </a:cxn>
                  <a:cxn ang="0">
                    <a:pos x="T4" y="T5"/>
                  </a:cxn>
                  <a:cxn ang="0">
                    <a:pos x="T6" y="T7"/>
                  </a:cxn>
                  <a:cxn ang="0">
                    <a:pos x="T8" y="T9"/>
                  </a:cxn>
                  <a:cxn ang="0">
                    <a:pos x="T10" y="T11"/>
                  </a:cxn>
                </a:cxnLst>
                <a:rect l="0" t="0" r="r" b="b"/>
                <a:pathLst>
                  <a:path w="1222" h="686">
                    <a:moveTo>
                      <a:pt x="0" y="686"/>
                    </a:moveTo>
                    <a:lnTo>
                      <a:pt x="267" y="121"/>
                    </a:lnTo>
                    <a:lnTo>
                      <a:pt x="587" y="0"/>
                    </a:lnTo>
                    <a:lnTo>
                      <a:pt x="907" y="189"/>
                    </a:lnTo>
                    <a:lnTo>
                      <a:pt x="1170" y="302"/>
                    </a:lnTo>
                    <a:lnTo>
                      <a:pt x="1222" y="313"/>
                    </a:lnTo>
                  </a:path>
                </a:pathLst>
              </a:custGeom>
              <a:noFill/>
              <a:ln w="17463" cap="flat">
                <a:solidFill>
                  <a:srgbClr val="AB1A3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7" name="Line 750">
                <a:extLst>
                  <a:ext uri="{FF2B5EF4-FFF2-40B4-BE49-F238E27FC236}">
                    <a16:creationId xmlns:a16="http://schemas.microsoft.com/office/drawing/2014/main" id="{CC544CB7-8410-462A-8672-2A900CCE7BB3}"/>
                  </a:ext>
                </a:extLst>
              </p:cNvPr>
              <p:cNvSpPr>
                <a:spLocks noChangeShapeType="1"/>
              </p:cNvSpPr>
              <p:nvPr/>
            </p:nvSpPr>
            <p:spPr bwMode="auto">
              <a:xfrm>
                <a:off x="3019" y="3504"/>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8" name="Line 751">
                <a:extLst>
                  <a:ext uri="{FF2B5EF4-FFF2-40B4-BE49-F238E27FC236}">
                    <a16:creationId xmlns:a16="http://schemas.microsoft.com/office/drawing/2014/main" id="{74E80357-E2C4-4FD6-8344-D7AD595851D1}"/>
                  </a:ext>
                </a:extLst>
              </p:cNvPr>
              <p:cNvSpPr>
                <a:spLocks noChangeShapeType="1"/>
              </p:cNvSpPr>
              <p:nvPr/>
            </p:nvSpPr>
            <p:spPr bwMode="auto">
              <a:xfrm flipV="1">
                <a:off x="3019" y="3504"/>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9" name="Line 752">
                <a:extLst>
                  <a:ext uri="{FF2B5EF4-FFF2-40B4-BE49-F238E27FC236}">
                    <a16:creationId xmlns:a16="http://schemas.microsoft.com/office/drawing/2014/main" id="{D6ED8423-3BF3-4954-A28E-0407BF717A7E}"/>
                  </a:ext>
                </a:extLst>
              </p:cNvPr>
              <p:cNvSpPr>
                <a:spLocks noChangeShapeType="1"/>
              </p:cNvSpPr>
              <p:nvPr/>
            </p:nvSpPr>
            <p:spPr bwMode="auto">
              <a:xfrm>
                <a:off x="3282" y="2936"/>
                <a:ext cx="68"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0" name="Line 753">
                <a:extLst>
                  <a:ext uri="{FF2B5EF4-FFF2-40B4-BE49-F238E27FC236}">
                    <a16:creationId xmlns:a16="http://schemas.microsoft.com/office/drawing/2014/main" id="{13D908DC-8F31-41AE-ABE4-EE049FF11225}"/>
                  </a:ext>
                </a:extLst>
              </p:cNvPr>
              <p:cNvSpPr>
                <a:spLocks noChangeShapeType="1"/>
              </p:cNvSpPr>
              <p:nvPr/>
            </p:nvSpPr>
            <p:spPr bwMode="auto">
              <a:xfrm flipV="1">
                <a:off x="3282" y="2936"/>
                <a:ext cx="68"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1" name="Line 754">
                <a:extLst>
                  <a:ext uri="{FF2B5EF4-FFF2-40B4-BE49-F238E27FC236}">
                    <a16:creationId xmlns:a16="http://schemas.microsoft.com/office/drawing/2014/main" id="{F7EB0700-08DE-4F35-A825-90E2DAF02BAF}"/>
                  </a:ext>
                </a:extLst>
              </p:cNvPr>
              <p:cNvSpPr>
                <a:spLocks noChangeShapeType="1"/>
              </p:cNvSpPr>
              <p:nvPr/>
            </p:nvSpPr>
            <p:spPr bwMode="auto">
              <a:xfrm>
                <a:off x="3602" y="2815"/>
                <a:ext cx="68"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2" name="Line 755">
                <a:extLst>
                  <a:ext uri="{FF2B5EF4-FFF2-40B4-BE49-F238E27FC236}">
                    <a16:creationId xmlns:a16="http://schemas.microsoft.com/office/drawing/2014/main" id="{3823A3E5-309B-49B2-8F6E-2D33201831F7}"/>
                  </a:ext>
                </a:extLst>
              </p:cNvPr>
              <p:cNvSpPr>
                <a:spLocks noChangeShapeType="1"/>
              </p:cNvSpPr>
              <p:nvPr/>
            </p:nvSpPr>
            <p:spPr bwMode="auto">
              <a:xfrm flipV="1">
                <a:off x="3602" y="2815"/>
                <a:ext cx="68" cy="68"/>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3" name="Line 756">
                <a:extLst>
                  <a:ext uri="{FF2B5EF4-FFF2-40B4-BE49-F238E27FC236}">
                    <a16:creationId xmlns:a16="http://schemas.microsoft.com/office/drawing/2014/main" id="{16A79266-7697-4FFD-A191-DFB2F284DB5C}"/>
                  </a:ext>
                </a:extLst>
              </p:cNvPr>
              <p:cNvSpPr>
                <a:spLocks noChangeShapeType="1"/>
              </p:cNvSpPr>
              <p:nvPr/>
            </p:nvSpPr>
            <p:spPr bwMode="auto">
              <a:xfrm>
                <a:off x="3922" y="3007"/>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4" name="Line 757">
                <a:extLst>
                  <a:ext uri="{FF2B5EF4-FFF2-40B4-BE49-F238E27FC236}">
                    <a16:creationId xmlns:a16="http://schemas.microsoft.com/office/drawing/2014/main" id="{C808C7AD-857B-4573-A00B-FE502B9B2902}"/>
                  </a:ext>
                </a:extLst>
              </p:cNvPr>
              <p:cNvSpPr>
                <a:spLocks noChangeShapeType="1"/>
              </p:cNvSpPr>
              <p:nvPr/>
            </p:nvSpPr>
            <p:spPr bwMode="auto">
              <a:xfrm flipV="1">
                <a:off x="3922" y="3007"/>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5" name="Line 758">
                <a:extLst>
                  <a:ext uri="{FF2B5EF4-FFF2-40B4-BE49-F238E27FC236}">
                    <a16:creationId xmlns:a16="http://schemas.microsoft.com/office/drawing/2014/main" id="{94B9D6E3-E926-42C0-BEF3-9E4DD09B68FD}"/>
                  </a:ext>
                </a:extLst>
              </p:cNvPr>
              <p:cNvSpPr>
                <a:spLocks noChangeShapeType="1"/>
              </p:cNvSpPr>
              <p:nvPr/>
            </p:nvSpPr>
            <p:spPr bwMode="auto">
              <a:xfrm>
                <a:off x="4185" y="3117"/>
                <a:ext cx="68" cy="67"/>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6" name="Line 759">
                <a:extLst>
                  <a:ext uri="{FF2B5EF4-FFF2-40B4-BE49-F238E27FC236}">
                    <a16:creationId xmlns:a16="http://schemas.microsoft.com/office/drawing/2014/main" id="{0738F861-64A1-4975-93A8-5ED70F455426}"/>
                  </a:ext>
                </a:extLst>
              </p:cNvPr>
              <p:cNvSpPr>
                <a:spLocks noChangeShapeType="1"/>
              </p:cNvSpPr>
              <p:nvPr/>
            </p:nvSpPr>
            <p:spPr bwMode="auto">
              <a:xfrm flipV="1">
                <a:off x="4185" y="3117"/>
                <a:ext cx="68" cy="67"/>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7" name="Line 760">
                <a:extLst>
                  <a:ext uri="{FF2B5EF4-FFF2-40B4-BE49-F238E27FC236}">
                    <a16:creationId xmlns:a16="http://schemas.microsoft.com/office/drawing/2014/main" id="{AEA27F48-9D43-404A-9187-FAD7F2E67A2A}"/>
                  </a:ext>
                </a:extLst>
              </p:cNvPr>
              <p:cNvSpPr>
                <a:spLocks noChangeShapeType="1"/>
              </p:cNvSpPr>
              <p:nvPr/>
            </p:nvSpPr>
            <p:spPr bwMode="auto">
              <a:xfrm>
                <a:off x="4241" y="3128"/>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8" name="Line 761">
                <a:extLst>
                  <a:ext uri="{FF2B5EF4-FFF2-40B4-BE49-F238E27FC236}">
                    <a16:creationId xmlns:a16="http://schemas.microsoft.com/office/drawing/2014/main" id="{68FFBCAF-1883-4C5C-8BAC-3A5E722FBA87}"/>
                  </a:ext>
                </a:extLst>
              </p:cNvPr>
              <p:cNvSpPr>
                <a:spLocks noChangeShapeType="1"/>
              </p:cNvSpPr>
              <p:nvPr/>
            </p:nvSpPr>
            <p:spPr bwMode="auto">
              <a:xfrm flipV="1">
                <a:off x="4241" y="3128"/>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9" name="Freeform 762">
                <a:extLst>
                  <a:ext uri="{FF2B5EF4-FFF2-40B4-BE49-F238E27FC236}">
                    <a16:creationId xmlns:a16="http://schemas.microsoft.com/office/drawing/2014/main" id="{8181F119-3D77-4328-A337-4F3BD3C23682}"/>
                  </a:ext>
                </a:extLst>
              </p:cNvPr>
              <p:cNvSpPr>
                <a:spLocks/>
              </p:cNvSpPr>
              <p:nvPr/>
            </p:nvSpPr>
            <p:spPr bwMode="auto">
              <a:xfrm>
                <a:off x="3049" y="3482"/>
                <a:ext cx="1222" cy="53"/>
              </a:xfrm>
              <a:custGeom>
                <a:avLst/>
                <a:gdLst>
                  <a:gd name="T0" fmla="*/ 0 w 1222"/>
                  <a:gd name="T1" fmla="*/ 53 h 53"/>
                  <a:gd name="T2" fmla="*/ 267 w 1222"/>
                  <a:gd name="T3" fmla="*/ 0 h 53"/>
                  <a:gd name="T4" fmla="*/ 587 w 1222"/>
                  <a:gd name="T5" fmla="*/ 7 h 53"/>
                  <a:gd name="T6" fmla="*/ 907 w 1222"/>
                  <a:gd name="T7" fmla="*/ 4 h 53"/>
                  <a:gd name="T8" fmla="*/ 1170 w 1222"/>
                  <a:gd name="T9" fmla="*/ 4 h 53"/>
                  <a:gd name="T10" fmla="*/ 1222 w 1222"/>
                  <a:gd name="T11" fmla="*/ 7 h 53"/>
                </a:gdLst>
                <a:ahLst/>
                <a:cxnLst>
                  <a:cxn ang="0">
                    <a:pos x="T0" y="T1"/>
                  </a:cxn>
                  <a:cxn ang="0">
                    <a:pos x="T2" y="T3"/>
                  </a:cxn>
                  <a:cxn ang="0">
                    <a:pos x="T4" y="T5"/>
                  </a:cxn>
                  <a:cxn ang="0">
                    <a:pos x="T6" y="T7"/>
                  </a:cxn>
                  <a:cxn ang="0">
                    <a:pos x="T8" y="T9"/>
                  </a:cxn>
                  <a:cxn ang="0">
                    <a:pos x="T10" y="T11"/>
                  </a:cxn>
                </a:cxnLst>
                <a:rect l="0" t="0" r="r" b="b"/>
                <a:pathLst>
                  <a:path w="1222" h="53">
                    <a:moveTo>
                      <a:pt x="0" y="53"/>
                    </a:moveTo>
                    <a:lnTo>
                      <a:pt x="267" y="0"/>
                    </a:lnTo>
                    <a:lnTo>
                      <a:pt x="587" y="7"/>
                    </a:lnTo>
                    <a:lnTo>
                      <a:pt x="907" y="4"/>
                    </a:lnTo>
                    <a:lnTo>
                      <a:pt x="1170" y="4"/>
                    </a:lnTo>
                    <a:lnTo>
                      <a:pt x="1222" y="7"/>
                    </a:lnTo>
                  </a:path>
                </a:pathLst>
              </a:cu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0" name="Rectangle 763">
                <a:extLst>
                  <a:ext uri="{FF2B5EF4-FFF2-40B4-BE49-F238E27FC236}">
                    <a16:creationId xmlns:a16="http://schemas.microsoft.com/office/drawing/2014/main" id="{017A1B30-834C-4476-8D65-BAB0A8365DF8}"/>
                  </a:ext>
                </a:extLst>
              </p:cNvPr>
              <p:cNvSpPr>
                <a:spLocks noChangeArrowheads="1"/>
              </p:cNvSpPr>
              <p:nvPr/>
            </p:nvSpPr>
            <p:spPr bwMode="auto">
              <a:xfrm>
                <a:off x="3019" y="3504"/>
                <a:ext cx="64"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1" name="Line 764">
                <a:extLst>
                  <a:ext uri="{FF2B5EF4-FFF2-40B4-BE49-F238E27FC236}">
                    <a16:creationId xmlns:a16="http://schemas.microsoft.com/office/drawing/2014/main" id="{52C598A3-7BAC-4D18-B3E1-7DE5AF7123EC}"/>
                  </a:ext>
                </a:extLst>
              </p:cNvPr>
              <p:cNvSpPr>
                <a:spLocks noChangeShapeType="1"/>
              </p:cNvSpPr>
              <p:nvPr/>
            </p:nvSpPr>
            <p:spPr bwMode="auto">
              <a:xfrm>
                <a:off x="3049" y="3535"/>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2" name="Rectangle 765">
                <a:extLst>
                  <a:ext uri="{FF2B5EF4-FFF2-40B4-BE49-F238E27FC236}">
                    <a16:creationId xmlns:a16="http://schemas.microsoft.com/office/drawing/2014/main" id="{7D972D2E-8B73-4676-8F3C-41D987FE582E}"/>
                  </a:ext>
                </a:extLst>
              </p:cNvPr>
              <p:cNvSpPr>
                <a:spLocks noChangeArrowheads="1"/>
              </p:cNvSpPr>
              <p:nvPr/>
            </p:nvSpPr>
            <p:spPr bwMode="auto">
              <a:xfrm>
                <a:off x="3282" y="3448"/>
                <a:ext cx="68"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3" name="Line 766">
                <a:extLst>
                  <a:ext uri="{FF2B5EF4-FFF2-40B4-BE49-F238E27FC236}">
                    <a16:creationId xmlns:a16="http://schemas.microsoft.com/office/drawing/2014/main" id="{2D587F2A-E6E6-4AB9-9C6F-DE471BE87A7B}"/>
                  </a:ext>
                </a:extLst>
              </p:cNvPr>
              <p:cNvSpPr>
                <a:spLocks noChangeShapeType="1"/>
              </p:cNvSpPr>
              <p:nvPr/>
            </p:nvSpPr>
            <p:spPr bwMode="auto">
              <a:xfrm>
                <a:off x="3316" y="3482"/>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4" name="Rectangle 767">
                <a:extLst>
                  <a:ext uri="{FF2B5EF4-FFF2-40B4-BE49-F238E27FC236}">
                    <a16:creationId xmlns:a16="http://schemas.microsoft.com/office/drawing/2014/main" id="{80D066D1-5F51-48D4-8386-31DE85647F2C}"/>
                  </a:ext>
                </a:extLst>
              </p:cNvPr>
              <p:cNvSpPr>
                <a:spLocks noChangeArrowheads="1"/>
              </p:cNvSpPr>
              <p:nvPr/>
            </p:nvSpPr>
            <p:spPr bwMode="auto">
              <a:xfrm>
                <a:off x="3602" y="3456"/>
                <a:ext cx="68"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5" name="Line 768">
                <a:extLst>
                  <a:ext uri="{FF2B5EF4-FFF2-40B4-BE49-F238E27FC236}">
                    <a16:creationId xmlns:a16="http://schemas.microsoft.com/office/drawing/2014/main" id="{E4D7AC85-4220-4640-BDF4-C06DE217021B}"/>
                  </a:ext>
                </a:extLst>
              </p:cNvPr>
              <p:cNvSpPr>
                <a:spLocks noChangeShapeType="1"/>
              </p:cNvSpPr>
              <p:nvPr/>
            </p:nvSpPr>
            <p:spPr bwMode="auto">
              <a:xfrm>
                <a:off x="3636" y="3489"/>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6" name="Rectangle 769">
                <a:extLst>
                  <a:ext uri="{FF2B5EF4-FFF2-40B4-BE49-F238E27FC236}">
                    <a16:creationId xmlns:a16="http://schemas.microsoft.com/office/drawing/2014/main" id="{24AD9EC4-5861-4D3B-B051-A2DC373AEA8E}"/>
                  </a:ext>
                </a:extLst>
              </p:cNvPr>
              <p:cNvSpPr>
                <a:spLocks noChangeArrowheads="1"/>
              </p:cNvSpPr>
              <p:nvPr/>
            </p:nvSpPr>
            <p:spPr bwMode="auto">
              <a:xfrm>
                <a:off x="3922" y="3452"/>
                <a:ext cx="64" cy="68"/>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7" name="Line 770">
                <a:extLst>
                  <a:ext uri="{FF2B5EF4-FFF2-40B4-BE49-F238E27FC236}">
                    <a16:creationId xmlns:a16="http://schemas.microsoft.com/office/drawing/2014/main" id="{91117EB8-35E2-4D7A-BEA8-85652E2E5763}"/>
                  </a:ext>
                </a:extLst>
              </p:cNvPr>
              <p:cNvSpPr>
                <a:spLocks noChangeShapeType="1"/>
              </p:cNvSpPr>
              <p:nvPr/>
            </p:nvSpPr>
            <p:spPr bwMode="auto">
              <a:xfrm>
                <a:off x="3956" y="3486"/>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8" name="Rectangle 771">
                <a:extLst>
                  <a:ext uri="{FF2B5EF4-FFF2-40B4-BE49-F238E27FC236}">
                    <a16:creationId xmlns:a16="http://schemas.microsoft.com/office/drawing/2014/main" id="{FC8CD4B2-0F6F-4935-9A1D-FC26D1325DFF}"/>
                  </a:ext>
                </a:extLst>
              </p:cNvPr>
              <p:cNvSpPr>
                <a:spLocks noChangeArrowheads="1"/>
              </p:cNvSpPr>
              <p:nvPr/>
            </p:nvSpPr>
            <p:spPr bwMode="auto">
              <a:xfrm>
                <a:off x="4185" y="3456"/>
                <a:ext cx="68"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9" name="Line 772">
                <a:extLst>
                  <a:ext uri="{FF2B5EF4-FFF2-40B4-BE49-F238E27FC236}">
                    <a16:creationId xmlns:a16="http://schemas.microsoft.com/office/drawing/2014/main" id="{53B373CF-7806-473C-80C9-ABBDE99E5346}"/>
                  </a:ext>
                </a:extLst>
              </p:cNvPr>
              <p:cNvSpPr>
                <a:spLocks noChangeShapeType="1"/>
              </p:cNvSpPr>
              <p:nvPr/>
            </p:nvSpPr>
            <p:spPr bwMode="auto">
              <a:xfrm>
                <a:off x="4219" y="3486"/>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0" name="Rectangle 773">
                <a:extLst>
                  <a:ext uri="{FF2B5EF4-FFF2-40B4-BE49-F238E27FC236}">
                    <a16:creationId xmlns:a16="http://schemas.microsoft.com/office/drawing/2014/main" id="{0449105C-A652-4D74-AD17-C2A7E6195BA3}"/>
                  </a:ext>
                </a:extLst>
              </p:cNvPr>
              <p:cNvSpPr>
                <a:spLocks noChangeArrowheads="1"/>
              </p:cNvSpPr>
              <p:nvPr/>
            </p:nvSpPr>
            <p:spPr bwMode="auto">
              <a:xfrm>
                <a:off x="4241" y="3456"/>
                <a:ext cx="64"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1" name="Line 774">
                <a:extLst>
                  <a:ext uri="{FF2B5EF4-FFF2-40B4-BE49-F238E27FC236}">
                    <a16:creationId xmlns:a16="http://schemas.microsoft.com/office/drawing/2014/main" id="{09A2BE17-FDE8-48E9-ACB0-20804E99E2BE}"/>
                  </a:ext>
                </a:extLst>
              </p:cNvPr>
              <p:cNvSpPr>
                <a:spLocks noChangeShapeType="1"/>
              </p:cNvSpPr>
              <p:nvPr/>
            </p:nvSpPr>
            <p:spPr bwMode="auto">
              <a:xfrm>
                <a:off x="4271" y="3489"/>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2" name="Freeform 775">
                <a:extLst>
                  <a:ext uri="{FF2B5EF4-FFF2-40B4-BE49-F238E27FC236}">
                    <a16:creationId xmlns:a16="http://schemas.microsoft.com/office/drawing/2014/main" id="{701FD6B3-179A-4BD7-8FAB-4BC7FFDECACA}"/>
                  </a:ext>
                </a:extLst>
              </p:cNvPr>
              <p:cNvSpPr>
                <a:spLocks/>
              </p:cNvSpPr>
              <p:nvPr/>
            </p:nvSpPr>
            <p:spPr bwMode="auto">
              <a:xfrm>
                <a:off x="3049" y="3275"/>
                <a:ext cx="1222" cy="260"/>
              </a:xfrm>
              <a:custGeom>
                <a:avLst/>
                <a:gdLst>
                  <a:gd name="T0" fmla="*/ 0 w 1222"/>
                  <a:gd name="T1" fmla="*/ 260 h 260"/>
                  <a:gd name="T2" fmla="*/ 267 w 1222"/>
                  <a:gd name="T3" fmla="*/ 135 h 260"/>
                  <a:gd name="T4" fmla="*/ 587 w 1222"/>
                  <a:gd name="T5" fmla="*/ 49 h 260"/>
                  <a:gd name="T6" fmla="*/ 907 w 1222"/>
                  <a:gd name="T7" fmla="*/ 0 h 260"/>
                  <a:gd name="T8" fmla="*/ 1170 w 1222"/>
                  <a:gd name="T9" fmla="*/ 0 h 260"/>
                  <a:gd name="T10" fmla="*/ 1222 w 1222"/>
                  <a:gd name="T11" fmla="*/ 7 h 260"/>
                </a:gdLst>
                <a:ahLst/>
                <a:cxnLst>
                  <a:cxn ang="0">
                    <a:pos x="T0" y="T1"/>
                  </a:cxn>
                  <a:cxn ang="0">
                    <a:pos x="T2" y="T3"/>
                  </a:cxn>
                  <a:cxn ang="0">
                    <a:pos x="T4" y="T5"/>
                  </a:cxn>
                  <a:cxn ang="0">
                    <a:pos x="T6" y="T7"/>
                  </a:cxn>
                  <a:cxn ang="0">
                    <a:pos x="T8" y="T9"/>
                  </a:cxn>
                  <a:cxn ang="0">
                    <a:pos x="T10" y="T11"/>
                  </a:cxn>
                </a:cxnLst>
                <a:rect l="0" t="0" r="r" b="b"/>
                <a:pathLst>
                  <a:path w="1222" h="260">
                    <a:moveTo>
                      <a:pt x="0" y="260"/>
                    </a:moveTo>
                    <a:lnTo>
                      <a:pt x="267" y="135"/>
                    </a:lnTo>
                    <a:lnTo>
                      <a:pt x="587" y="49"/>
                    </a:lnTo>
                    <a:lnTo>
                      <a:pt x="907" y="0"/>
                    </a:lnTo>
                    <a:lnTo>
                      <a:pt x="1170" y="0"/>
                    </a:lnTo>
                    <a:lnTo>
                      <a:pt x="1222" y="7"/>
                    </a:lnTo>
                  </a:path>
                </a:pathLst>
              </a:custGeom>
              <a:noFill/>
              <a:ln w="17463" cap="flat">
                <a:solidFill>
                  <a:srgbClr val="0089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3" name="Line 776">
                <a:extLst>
                  <a:ext uri="{FF2B5EF4-FFF2-40B4-BE49-F238E27FC236}">
                    <a16:creationId xmlns:a16="http://schemas.microsoft.com/office/drawing/2014/main" id="{861F23F2-B935-4B31-9FE4-71777D4AB5E6}"/>
                  </a:ext>
                </a:extLst>
              </p:cNvPr>
              <p:cNvSpPr>
                <a:spLocks noChangeShapeType="1"/>
              </p:cNvSpPr>
              <p:nvPr/>
            </p:nvSpPr>
            <p:spPr bwMode="auto">
              <a:xfrm flipV="1">
                <a:off x="3049" y="3504"/>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4" name="Line 777">
                <a:extLst>
                  <a:ext uri="{FF2B5EF4-FFF2-40B4-BE49-F238E27FC236}">
                    <a16:creationId xmlns:a16="http://schemas.microsoft.com/office/drawing/2014/main" id="{4E46F019-7790-413F-B9CF-DAC71C7E80C2}"/>
                  </a:ext>
                </a:extLst>
              </p:cNvPr>
              <p:cNvSpPr>
                <a:spLocks noChangeShapeType="1"/>
              </p:cNvSpPr>
              <p:nvPr/>
            </p:nvSpPr>
            <p:spPr bwMode="auto">
              <a:xfrm>
                <a:off x="3019" y="3535"/>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5" name="Line 778">
                <a:extLst>
                  <a:ext uri="{FF2B5EF4-FFF2-40B4-BE49-F238E27FC236}">
                    <a16:creationId xmlns:a16="http://schemas.microsoft.com/office/drawing/2014/main" id="{476D3159-B157-4EF7-A4A1-CF804D13712E}"/>
                  </a:ext>
                </a:extLst>
              </p:cNvPr>
              <p:cNvSpPr>
                <a:spLocks noChangeShapeType="1"/>
              </p:cNvSpPr>
              <p:nvPr/>
            </p:nvSpPr>
            <p:spPr bwMode="auto">
              <a:xfrm>
                <a:off x="3019" y="3504"/>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6" name="Line 779">
                <a:extLst>
                  <a:ext uri="{FF2B5EF4-FFF2-40B4-BE49-F238E27FC236}">
                    <a16:creationId xmlns:a16="http://schemas.microsoft.com/office/drawing/2014/main" id="{143EDBD8-6AA7-4456-AA5B-10F6231E706C}"/>
                  </a:ext>
                </a:extLst>
              </p:cNvPr>
              <p:cNvSpPr>
                <a:spLocks noChangeShapeType="1"/>
              </p:cNvSpPr>
              <p:nvPr/>
            </p:nvSpPr>
            <p:spPr bwMode="auto">
              <a:xfrm flipV="1">
                <a:off x="3019" y="3504"/>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7" name="Line 780">
                <a:extLst>
                  <a:ext uri="{FF2B5EF4-FFF2-40B4-BE49-F238E27FC236}">
                    <a16:creationId xmlns:a16="http://schemas.microsoft.com/office/drawing/2014/main" id="{73E18FB1-AF3D-4C95-A6FD-1240ACF0D6E0}"/>
                  </a:ext>
                </a:extLst>
              </p:cNvPr>
              <p:cNvSpPr>
                <a:spLocks noChangeShapeType="1"/>
              </p:cNvSpPr>
              <p:nvPr/>
            </p:nvSpPr>
            <p:spPr bwMode="auto">
              <a:xfrm flipV="1">
                <a:off x="3316" y="3376"/>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8" name="Line 781">
                <a:extLst>
                  <a:ext uri="{FF2B5EF4-FFF2-40B4-BE49-F238E27FC236}">
                    <a16:creationId xmlns:a16="http://schemas.microsoft.com/office/drawing/2014/main" id="{F741C811-043C-4593-A98D-4986A4D01D43}"/>
                  </a:ext>
                </a:extLst>
              </p:cNvPr>
              <p:cNvSpPr>
                <a:spLocks noChangeShapeType="1"/>
              </p:cNvSpPr>
              <p:nvPr/>
            </p:nvSpPr>
            <p:spPr bwMode="auto">
              <a:xfrm>
                <a:off x="3282" y="3410"/>
                <a:ext cx="68"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9" name="Line 782">
                <a:extLst>
                  <a:ext uri="{FF2B5EF4-FFF2-40B4-BE49-F238E27FC236}">
                    <a16:creationId xmlns:a16="http://schemas.microsoft.com/office/drawing/2014/main" id="{61F9C0A8-1567-4928-9451-110E9E20A47F}"/>
                  </a:ext>
                </a:extLst>
              </p:cNvPr>
              <p:cNvSpPr>
                <a:spLocks noChangeShapeType="1"/>
              </p:cNvSpPr>
              <p:nvPr/>
            </p:nvSpPr>
            <p:spPr bwMode="auto">
              <a:xfrm>
                <a:off x="3282" y="3376"/>
                <a:ext cx="68"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0" name="Line 783">
                <a:extLst>
                  <a:ext uri="{FF2B5EF4-FFF2-40B4-BE49-F238E27FC236}">
                    <a16:creationId xmlns:a16="http://schemas.microsoft.com/office/drawing/2014/main" id="{FDEEDC75-D3E1-41B8-9B4B-5246371FAC3F}"/>
                  </a:ext>
                </a:extLst>
              </p:cNvPr>
              <p:cNvSpPr>
                <a:spLocks noChangeShapeType="1"/>
              </p:cNvSpPr>
              <p:nvPr/>
            </p:nvSpPr>
            <p:spPr bwMode="auto">
              <a:xfrm flipV="1">
                <a:off x="3282" y="3376"/>
                <a:ext cx="68"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1" name="Line 784">
                <a:extLst>
                  <a:ext uri="{FF2B5EF4-FFF2-40B4-BE49-F238E27FC236}">
                    <a16:creationId xmlns:a16="http://schemas.microsoft.com/office/drawing/2014/main" id="{7EFB0B9F-516B-47A2-89D1-3E8BD5F25D6A}"/>
                  </a:ext>
                </a:extLst>
              </p:cNvPr>
              <p:cNvSpPr>
                <a:spLocks noChangeShapeType="1"/>
              </p:cNvSpPr>
              <p:nvPr/>
            </p:nvSpPr>
            <p:spPr bwMode="auto">
              <a:xfrm flipV="1">
                <a:off x="3636" y="3290"/>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2" name="Line 785">
                <a:extLst>
                  <a:ext uri="{FF2B5EF4-FFF2-40B4-BE49-F238E27FC236}">
                    <a16:creationId xmlns:a16="http://schemas.microsoft.com/office/drawing/2014/main" id="{9351A15C-CE39-47E1-8AA0-DD1101A918F9}"/>
                  </a:ext>
                </a:extLst>
              </p:cNvPr>
              <p:cNvSpPr>
                <a:spLocks noChangeShapeType="1"/>
              </p:cNvSpPr>
              <p:nvPr/>
            </p:nvSpPr>
            <p:spPr bwMode="auto">
              <a:xfrm>
                <a:off x="3602" y="3324"/>
                <a:ext cx="68"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3" name="Line 786">
                <a:extLst>
                  <a:ext uri="{FF2B5EF4-FFF2-40B4-BE49-F238E27FC236}">
                    <a16:creationId xmlns:a16="http://schemas.microsoft.com/office/drawing/2014/main" id="{1C9E05E4-F9FD-43D9-915F-7C474D441191}"/>
                  </a:ext>
                </a:extLst>
              </p:cNvPr>
              <p:cNvSpPr>
                <a:spLocks noChangeShapeType="1"/>
              </p:cNvSpPr>
              <p:nvPr/>
            </p:nvSpPr>
            <p:spPr bwMode="auto">
              <a:xfrm>
                <a:off x="3602" y="3290"/>
                <a:ext cx="68"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4" name="Line 787">
                <a:extLst>
                  <a:ext uri="{FF2B5EF4-FFF2-40B4-BE49-F238E27FC236}">
                    <a16:creationId xmlns:a16="http://schemas.microsoft.com/office/drawing/2014/main" id="{BA3CFC4E-43E3-4EDA-A8C8-1CA81E63265A}"/>
                  </a:ext>
                </a:extLst>
              </p:cNvPr>
              <p:cNvSpPr>
                <a:spLocks noChangeShapeType="1"/>
              </p:cNvSpPr>
              <p:nvPr/>
            </p:nvSpPr>
            <p:spPr bwMode="auto">
              <a:xfrm flipV="1">
                <a:off x="3602" y="3290"/>
                <a:ext cx="68"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5" name="Line 788">
                <a:extLst>
                  <a:ext uri="{FF2B5EF4-FFF2-40B4-BE49-F238E27FC236}">
                    <a16:creationId xmlns:a16="http://schemas.microsoft.com/office/drawing/2014/main" id="{930FEE72-9785-474D-A3AD-74D6E78F2A41}"/>
                  </a:ext>
                </a:extLst>
              </p:cNvPr>
              <p:cNvSpPr>
                <a:spLocks noChangeShapeType="1"/>
              </p:cNvSpPr>
              <p:nvPr/>
            </p:nvSpPr>
            <p:spPr bwMode="auto">
              <a:xfrm flipV="1">
                <a:off x="3956" y="3245"/>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6" name="Line 789">
                <a:extLst>
                  <a:ext uri="{FF2B5EF4-FFF2-40B4-BE49-F238E27FC236}">
                    <a16:creationId xmlns:a16="http://schemas.microsoft.com/office/drawing/2014/main" id="{291A8DE2-8924-414B-898D-FA2FF114B069}"/>
                  </a:ext>
                </a:extLst>
              </p:cNvPr>
              <p:cNvSpPr>
                <a:spLocks noChangeShapeType="1"/>
              </p:cNvSpPr>
              <p:nvPr/>
            </p:nvSpPr>
            <p:spPr bwMode="auto">
              <a:xfrm>
                <a:off x="3922" y="3275"/>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7" name="Line 790">
                <a:extLst>
                  <a:ext uri="{FF2B5EF4-FFF2-40B4-BE49-F238E27FC236}">
                    <a16:creationId xmlns:a16="http://schemas.microsoft.com/office/drawing/2014/main" id="{6B6A94C8-0163-4ACB-81D5-8464A6EC056B}"/>
                  </a:ext>
                </a:extLst>
              </p:cNvPr>
              <p:cNvSpPr>
                <a:spLocks noChangeShapeType="1"/>
              </p:cNvSpPr>
              <p:nvPr/>
            </p:nvSpPr>
            <p:spPr bwMode="auto">
              <a:xfrm>
                <a:off x="3922" y="3245"/>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8" name="Line 791">
                <a:extLst>
                  <a:ext uri="{FF2B5EF4-FFF2-40B4-BE49-F238E27FC236}">
                    <a16:creationId xmlns:a16="http://schemas.microsoft.com/office/drawing/2014/main" id="{9A57E23B-1FCF-4597-A23C-77E2043F5E83}"/>
                  </a:ext>
                </a:extLst>
              </p:cNvPr>
              <p:cNvSpPr>
                <a:spLocks noChangeShapeType="1"/>
              </p:cNvSpPr>
              <p:nvPr/>
            </p:nvSpPr>
            <p:spPr bwMode="auto">
              <a:xfrm flipV="1">
                <a:off x="3922" y="3245"/>
                <a:ext cx="64"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9" name="Line 792">
                <a:extLst>
                  <a:ext uri="{FF2B5EF4-FFF2-40B4-BE49-F238E27FC236}">
                    <a16:creationId xmlns:a16="http://schemas.microsoft.com/office/drawing/2014/main" id="{902D2433-EB1F-4FE9-81B0-8A36219CB7AF}"/>
                  </a:ext>
                </a:extLst>
              </p:cNvPr>
              <p:cNvSpPr>
                <a:spLocks noChangeShapeType="1"/>
              </p:cNvSpPr>
              <p:nvPr/>
            </p:nvSpPr>
            <p:spPr bwMode="auto">
              <a:xfrm flipV="1">
                <a:off x="4219" y="3241"/>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0" name="Line 793">
                <a:extLst>
                  <a:ext uri="{FF2B5EF4-FFF2-40B4-BE49-F238E27FC236}">
                    <a16:creationId xmlns:a16="http://schemas.microsoft.com/office/drawing/2014/main" id="{4DD29929-E4BF-453E-AB86-FBFB81BDB98A}"/>
                  </a:ext>
                </a:extLst>
              </p:cNvPr>
              <p:cNvSpPr>
                <a:spLocks noChangeShapeType="1"/>
              </p:cNvSpPr>
              <p:nvPr/>
            </p:nvSpPr>
            <p:spPr bwMode="auto">
              <a:xfrm>
                <a:off x="4185" y="3275"/>
                <a:ext cx="68"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1" name="Line 794">
                <a:extLst>
                  <a:ext uri="{FF2B5EF4-FFF2-40B4-BE49-F238E27FC236}">
                    <a16:creationId xmlns:a16="http://schemas.microsoft.com/office/drawing/2014/main" id="{3254632A-4FDA-4E8A-AE4D-62B0C09B4B79}"/>
                  </a:ext>
                </a:extLst>
              </p:cNvPr>
              <p:cNvSpPr>
                <a:spLocks noChangeShapeType="1"/>
              </p:cNvSpPr>
              <p:nvPr/>
            </p:nvSpPr>
            <p:spPr bwMode="auto">
              <a:xfrm>
                <a:off x="4185" y="3241"/>
                <a:ext cx="68"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2" name="Line 795">
                <a:extLst>
                  <a:ext uri="{FF2B5EF4-FFF2-40B4-BE49-F238E27FC236}">
                    <a16:creationId xmlns:a16="http://schemas.microsoft.com/office/drawing/2014/main" id="{20AD0DA8-8472-4859-9C9B-F62F69EADCC7}"/>
                  </a:ext>
                </a:extLst>
              </p:cNvPr>
              <p:cNvSpPr>
                <a:spLocks noChangeShapeType="1"/>
              </p:cNvSpPr>
              <p:nvPr/>
            </p:nvSpPr>
            <p:spPr bwMode="auto">
              <a:xfrm flipV="1">
                <a:off x="4185" y="3241"/>
                <a:ext cx="68"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3" name="Line 796">
                <a:extLst>
                  <a:ext uri="{FF2B5EF4-FFF2-40B4-BE49-F238E27FC236}">
                    <a16:creationId xmlns:a16="http://schemas.microsoft.com/office/drawing/2014/main" id="{CB7F158A-175E-4B35-8359-FE21CC72873D}"/>
                  </a:ext>
                </a:extLst>
              </p:cNvPr>
              <p:cNvSpPr>
                <a:spLocks noChangeShapeType="1"/>
              </p:cNvSpPr>
              <p:nvPr/>
            </p:nvSpPr>
            <p:spPr bwMode="auto">
              <a:xfrm flipV="1">
                <a:off x="4271" y="3248"/>
                <a:ext cx="0"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4" name="Line 797">
                <a:extLst>
                  <a:ext uri="{FF2B5EF4-FFF2-40B4-BE49-F238E27FC236}">
                    <a16:creationId xmlns:a16="http://schemas.microsoft.com/office/drawing/2014/main" id="{8FF6EA0F-3B92-4B61-9621-185C035ECF42}"/>
                  </a:ext>
                </a:extLst>
              </p:cNvPr>
              <p:cNvSpPr>
                <a:spLocks noChangeShapeType="1"/>
              </p:cNvSpPr>
              <p:nvPr/>
            </p:nvSpPr>
            <p:spPr bwMode="auto">
              <a:xfrm>
                <a:off x="4241" y="3282"/>
                <a:ext cx="64"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5" name="Line 798">
                <a:extLst>
                  <a:ext uri="{FF2B5EF4-FFF2-40B4-BE49-F238E27FC236}">
                    <a16:creationId xmlns:a16="http://schemas.microsoft.com/office/drawing/2014/main" id="{F298390F-7C4A-4132-887A-496CEA7435EC}"/>
                  </a:ext>
                </a:extLst>
              </p:cNvPr>
              <p:cNvSpPr>
                <a:spLocks noChangeShapeType="1"/>
              </p:cNvSpPr>
              <p:nvPr/>
            </p:nvSpPr>
            <p:spPr bwMode="auto">
              <a:xfrm>
                <a:off x="4241" y="3248"/>
                <a:ext cx="64"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6" name="Line 799">
                <a:extLst>
                  <a:ext uri="{FF2B5EF4-FFF2-40B4-BE49-F238E27FC236}">
                    <a16:creationId xmlns:a16="http://schemas.microsoft.com/office/drawing/2014/main" id="{140A5AB7-5131-475C-98CC-06E6C0393AE0}"/>
                  </a:ext>
                </a:extLst>
              </p:cNvPr>
              <p:cNvSpPr>
                <a:spLocks noChangeShapeType="1"/>
              </p:cNvSpPr>
              <p:nvPr/>
            </p:nvSpPr>
            <p:spPr bwMode="auto">
              <a:xfrm flipV="1">
                <a:off x="4241" y="3248"/>
                <a:ext cx="64" cy="68"/>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7" name="Freeform 800">
                <a:extLst>
                  <a:ext uri="{FF2B5EF4-FFF2-40B4-BE49-F238E27FC236}">
                    <a16:creationId xmlns:a16="http://schemas.microsoft.com/office/drawing/2014/main" id="{FD9E397A-2F81-4D59-AFD9-5ED3F6123B74}"/>
                  </a:ext>
                </a:extLst>
              </p:cNvPr>
              <p:cNvSpPr>
                <a:spLocks/>
              </p:cNvSpPr>
              <p:nvPr/>
            </p:nvSpPr>
            <p:spPr bwMode="auto">
              <a:xfrm>
                <a:off x="3049" y="3271"/>
                <a:ext cx="1222" cy="264"/>
              </a:xfrm>
              <a:custGeom>
                <a:avLst/>
                <a:gdLst>
                  <a:gd name="T0" fmla="*/ 0 w 1222"/>
                  <a:gd name="T1" fmla="*/ 264 h 264"/>
                  <a:gd name="T2" fmla="*/ 267 w 1222"/>
                  <a:gd name="T3" fmla="*/ 139 h 264"/>
                  <a:gd name="T4" fmla="*/ 587 w 1222"/>
                  <a:gd name="T5" fmla="*/ 53 h 264"/>
                  <a:gd name="T6" fmla="*/ 907 w 1222"/>
                  <a:gd name="T7" fmla="*/ 8 h 264"/>
                  <a:gd name="T8" fmla="*/ 1170 w 1222"/>
                  <a:gd name="T9" fmla="*/ 0 h 264"/>
                  <a:gd name="T10" fmla="*/ 1222 w 1222"/>
                  <a:gd name="T11" fmla="*/ 4 h 264"/>
                </a:gdLst>
                <a:ahLst/>
                <a:cxnLst>
                  <a:cxn ang="0">
                    <a:pos x="T0" y="T1"/>
                  </a:cxn>
                  <a:cxn ang="0">
                    <a:pos x="T2" y="T3"/>
                  </a:cxn>
                  <a:cxn ang="0">
                    <a:pos x="T4" y="T5"/>
                  </a:cxn>
                  <a:cxn ang="0">
                    <a:pos x="T6" y="T7"/>
                  </a:cxn>
                  <a:cxn ang="0">
                    <a:pos x="T8" y="T9"/>
                  </a:cxn>
                  <a:cxn ang="0">
                    <a:pos x="T10" y="T11"/>
                  </a:cxn>
                </a:cxnLst>
                <a:rect l="0" t="0" r="r" b="b"/>
                <a:pathLst>
                  <a:path w="1222" h="264">
                    <a:moveTo>
                      <a:pt x="0" y="264"/>
                    </a:moveTo>
                    <a:lnTo>
                      <a:pt x="267" y="139"/>
                    </a:lnTo>
                    <a:lnTo>
                      <a:pt x="587" y="53"/>
                    </a:lnTo>
                    <a:lnTo>
                      <a:pt x="907" y="8"/>
                    </a:lnTo>
                    <a:lnTo>
                      <a:pt x="1170" y="0"/>
                    </a:lnTo>
                    <a:lnTo>
                      <a:pt x="1222" y="4"/>
                    </a:lnTo>
                  </a:path>
                </a:pathLst>
              </a:custGeom>
              <a:noFill/>
              <a:ln w="17463" cap="flat">
                <a:solidFill>
                  <a:srgbClr val="8C009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8" name="Rectangle 801">
                <a:extLst>
                  <a:ext uri="{FF2B5EF4-FFF2-40B4-BE49-F238E27FC236}">
                    <a16:creationId xmlns:a16="http://schemas.microsoft.com/office/drawing/2014/main" id="{E8521D8A-8865-40D1-8306-B5CC0D920833}"/>
                  </a:ext>
                </a:extLst>
              </p:cNvPr>
              <p:cNvSpPr>
                <a:spLocks noChangeArrowheads="1"/>
              </p:cNvSpPr>
              <p:nvPr/>
            </p:nvSpPr>
            <p:spPr bwMode="auto">
              <a:xfrm>
                <a:off x="3019" y="3504"/>
                <a:ext cx="64"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9" name="Rectangle 802">
                <a:extLst>
                  <a:ext uri="{FF2B5EF4-FFF2-40B4-BE49-F238E27FC236}">
                    <a16:creationId xmlns:a16="http://schemas.microsoft.com/office/drawing/2014/main" id="{720D9DD9-8F05-41BD-BE5B-47C7736DF86E}"/>
                  </a:ext>
                </a:extLst>
              </p:cNvPr>
              <p:cNvSpPr>
                <a:spLocks noChangeArrowheads="1"/>
              </p:cNvSpPr>
              <p:nvPr/>
            </p:nvSpPr>
            <p:spPr bwMode="auto">
              <a:xfrm>
                <a:off x="3282" y="3380"/>
                <a:ext cx="68"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0" name="Rectangle 803">
                <a:extLst>
                  <a:ext uri="{FF2B5EF4-FFF2-40B4-BE49-F238E27FC236}">
                    <a16:creationId xmlns:a16="http://schemas.microsoft.com/office/drawing/2014/main" id="{40A109CB-C190-4E21-A480-1EF3ED214FFF}"/>
                  </a:ext>
                </a:extLst>
              </p:cNvPr>
              <p:cNvSpPr>
                <a:spLocks noChangeArrowheads="1"/>
              </p:cNvSpPr>
              <p:nvPr/>
            </p:nvSpPr>
            <p:spPr bwMode="auto">
              <a:xfrm>
                <a:off x="3602" y="3290"/>
                <a:ext cx="68"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1" name="Rectangle 804">
                <a:extLst>
                  <a:ext uri="{FF2B5EF4-FFF2-40B4-BE49-F238E27FC236}">
                    <a16:creationId xmlns:a16="http://schemas.microsoft.com/office/drawing/2014/main" id="{B8214D8E-CF62-4BEA-8C15-3DC1C6733CB0}"/>
                  </a:ext>
                </a:extLst>
              </p:cNvPr>
              <p:cNvSpPr>
                <a:spLocks noChangeArrowheads="1"/>
              </p:cNvSpPr>
              <p:nvPr/>
            </p:nvSpPr>
            <p:spPr bwMode="auto">
              <a:xfrm>
                <a:off x="3922" y="3245"/>
                <a:ext cx="64" cy="67"/>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2" name="Rectangle 805">
                <a:extLst>
                  <a:ext uri="{FF2B5EF4-FFF2-40B4-BE49-F238E27FC236}">
                    <a16:creationId xmlns:a16="http://schemas.microsoft.com/office/drawing/2014/main" id="{47FF8C6F-C4B6-424D-B89E-23F08E75F5DF}"/>
                  </a:ext>
                </a:extLst>
              </p:cNvPr>
              <p:cNvSpPr>
                <a:spLocks noChangeArrowheads="1"/>
              </p:cNvSpPr>
              <p:nvPr/>
            </p:nvSpPr>
            <p:spPr bwMode="auto">
              <a:xfrm>
                <a:off x="4185" y="3237"/>
                <a:ext cx="68" cy="68"/>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3" name="Rectangle 806">
                <a:extLst>
                  <a:ext uri="{FF2B5EF4-FFF2-40B4-BE49-F238E27FC236}">
                    <a16:creationId xmlns:a16="http://schemas.microsoft.com/office/drawing/2014/main" id="{E2CFDED9-EE49-4CD0-859C-D21C5277060F}"/>
                  </a:ext>
                </a:extLst>
              </p:cNvPr>
              <p:cNvSpPr>
                <a:spLocks noChangeArrowheads="1"/>
              </p:cNvSpPr>
              <p:nvPr/>
            </p:nvSpPr>
            <p:spPr bwMode="auto">
              <a:xfrm>
                <a:off x="4241" y="3245"/>
                <a:ext cx="64"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4" name="Freeform 807">
                <a:extLst>
                  <a:ext uri="{FF2B5EF4-FFF2-40B4-BE49-F238E27FC236}">
                    <a16:creationId xmlns:a16="http://schemas.microsoft.com/office/drawing/2014/main" id="{48E1791C-F6DA-4410-8478-1B35DC1E11F6}"/>
                  </a:ext>
                </a:extLst>
              </p:cNvPr>
              <p:cNvSpPr>
                <a:spLocks/>
              </p:cNvSpPr>
              <p:nvPr/>
            </p:nvSpPr>
            <p:spPr bwMode="auto">
              <a:xfrm>
                <a:off x="3049" y="2684"/>
                <a:ext cx="1222" cy="851"/>
              </a:xfrm>
              <a:custGeom>
                <a:avLst/>
                <a:gdLst>
                  <a:gd name="T0" fmla="*/ 0 w 1222"/>
                  <a:gd name="T1" fmla="*/ 0 h 851"/>
                  <a:gd name="T2" fmla="*/ 0 w 1222"/>
                  <a:gd name="T3" fmla="*/ 851 h 851"/>
                  <a:gd name="T4" fmla="*/ 1222 w 1222"/>
                  <a:gd name="T5" fmla="*/ 851 h 851"/>
                </a:gdLst>
                <a:ahLst/>
                <a:cxnLst>
                  <a:cxn ang="0">
                    <a:pos x="T0" y="T1"/>
                  </a:cxn>
                  <a:cxn ang="0">
                    <a:pos x="T2" y="T3"/>
                  </a:cxn>
                  <a:cxn ang="0">
                    <a:pos x="T4" y="T5"/>
                  </a:cxn>
                </a:cxnLst>
                <a:rect l="0" t="0" r="r" b="b"/>
                <a:pathLst>
                  <a:path w="1222" h="851">
                    <a:moveTo>
                      <a:pt x="0" y="0"/>
                    </a:moveTo>
                    <a:lnTo>
                      <a:pt x="0" y="851"/>
                    </a:lnTo>
                    <a:lnTo>
                      <a:pt x="1222" y="851"/>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25" name="Rectangle 808">
                <a:extLst>
                  <a:ext uri="{FF2B5EF4-FFF2-40B4-BE49-F238E27FC236}">
                    <a16:creationId xmlns:a16="http://schemas.microsoft.com/office/drawing/2014/main" id="{A32223B4-DA20-499F-9726-241BFE44D895}"/>
                  </a:ext>
                </a:extLst>
              </p:cNvPr>
              <p:cNvSpPr>
                <a:spLocks noChangeArrowheads="1"/>
              </p:cNvSpPr>
              <p:nvPr/>
            </p:nvSpPr>
            <p:spPr bwMode="auto">
              <a:xfrm>
                <a:off x="4677" y="1659"/>
                <a:ext cx="48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a) ohne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26" name="Rectangle 809">
                <a:extLst>
                  <a:ext uri="{FF2B5EF4-FFF2-40B4-BE49-F238E27FC236}">
                    <a16:creationId xmlns:a16="http://schemas.microsoft.com/office/drawing/2014/main" id="{74092B36-5789-473A-B655-908B70C77C38}"/>
                  </a:ext>
                </a:extLst>
              </p:cNvPr>
              <p:cNvSpPr>
                <a:spLocks noChangeArrowheads="1"/>
              </p:cNvSpPr>
              <p:nvPr/>
            </p:nvSpPr>
            <p:spPr bwMode="auto">
              <a:xfrm>
                <a:off x="4677" y="1821"/>
                <a:ext cx="14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R</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27" name="Rectangle 810">
                <a:extLst>
                  <a:ext uri="{FF2B5EF4-FFF2-40B4-BE49-F238E27FC236}">
                    <a16:creationId xmlns:a16="http://schemas.microsoft.com/office/drawing/2014/main" id="{FB887522-D66C-4F71-ADB0-02D9A2CC557E}"/>
                  </a:ext>
                </a:extLst>
              </p:cNvPr>
              <p:cNvSpPr>
                <a:spLocks noChangeArrowheads="1"/>
              </p:cNvSpPr>
              <p:nvPr/>
            </p:nvSpPr>
            <p:spPr bwMode="auto">
              <a:xfrm>
                <a:off x="4745" y="1821"/>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28" name="Rectangle 811">
                <a:extLst>
                  <a:ext uri="{FF2B5EF4-FFF2-40B4-BE49-F238E27FC236}">
                    <a16:creationId xmlns:a16="http://schemas.microsoft.com/office/drawing/2014/main" id="{FC9553C0-BA80-4D00-8694-E70684B560D1}"/>
                  </a:ext>
                </a:extLst>
              </p:cNvPr>
              <p:cNvSpPr>
                <a:spLocks noChangeArrowheads="1"/>
              </p:cNvSpPr>
              <p:nvPr/>
            </p:nvSpPr>
            <p:spPr bwMode="auto">
              <a:xfrm>
                <a:off x="4813" y="1821"/>
                <a:ext cx="11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29" name="Rectangle 812">
                <a:extLst>
                  <a:ext uri="{FF2B5EF4-FFF2-40B4-BE49-F238E27FC236}">
                    <a16:creationId xmlns:a16="http://schemas.microsoft.com/office/drawing/2014/main" id="{2E41912F-5975-4100-880B-10C09985993F}"/>
                  </a:ext>
                </a:extLst>
              </p:cNvPr>
              <p:cNvSpPr>
                <a:spLocks noChangeArrowheads="1"/>
              </p:cNvSpPr>
              <p:nvPr/>
            </p:nvSpPr>
            <p:spPr bwMode="auto">
              <a:xfrm>
                <a:off x="4858" y="1821"/>
                <a:ext cx="11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r</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0" name="Rectangle 813">
                <a:extLst>
                  <a:ext uri="{FF2B5EF4-FFF2-40B4-BE49-F238E27FC236}">
                    <a16:creationId xmlns:a16="http://schemas.microsoft.com/office/drawing/2014/main" id="{114336E9-F421-4A82-9A4B-4932A5C686AC}"/>
                  </a:ext>
                </a:extLst>
              </p:cNvPr>
              <p:cNvSpPr>
                <a:spLocks noChangeArrowheads="1"/>
              </p:cNvSpPr>
              <p:nvPr/>
            </p:nvSpPr>
            <p:spPr bwMode="auto">
              <a:xfrm>
                <a:off x="4903" y="1821"/>
                <a:ext cx="13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y</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1" name="Rectangle 814">
                <a:extLst>
                  <a:ext uri="{FF2B5EF4-FFF2-40B4-BE49-F238E27FC236}">
                    <a16:creationId xmlns:a16="http://schemas.microsoft.com/office/drawing/2014/main" id="{FFF88CFA-C28B-48CD-9534-37DA1DBFB884}"/>
                  </a:ext>
                </a:extLst>
              </p:cNvPr>
              <p:cNvSpPr>
                <a:spLocks noChangeArrowheads="1"/>
              </p:cNvSpPr>
              <p:nvPr/>
            </p:nvSpPr>
            <p:spPr bwMode="auto">
              <a:xfrm>
                <a:off x="4677" y="2981"/>
                <a:ext cx="39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b) mit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2" name="Rectangle 815">
                <a:extLst>
                  <a:ext uri="{FF2B5EF4-FFF2-40B4-BE49-F238E27FC236}">
                    <a16:creationId xmlns:a16="http://schemas.microsoft.com/office/drawing/2014/main" id="{DC3B80E9-1D0B-4E65-8728-7ECE666E3EA1}"/>
                  </a:ext>
                </a:extLst>
              </p:cNvPr>
              <p:cNvSpPr>
                <a:spLocks noChangeArrowheads="1"/>
              </p:cNvSpPr>
              <p:nvPr/>
            </p:nvSpPr>
            <p:spPr bwMode="auto">
              <a:xfrm>
                <a:off x="4677" y="3143"/>
                <a:ext cx="14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R</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3" name="Rectangle 816">
                <a:extLst>
                  <a:ext uri="{FF2B5EF4-FFF2-40B4-BE49-F238E27FC236}">
                    <a16:creationId xmlns:a16="http://schemas.microsoft.com/office/drawing/2014/main" id="{6EE3E8F7-46AA-4B71-ADC3-28154285F85C}"/>
                  </a:ext>
                </a:extLst>
              </p:cNvPr>
              <p:cNvSpPr>
                <a:spLocks noChangeArrowheads="1"/>
              </p:cNvSpPr>
              <p:nvPr/>
            </p:nvSpPr>
            <p:spPr bwMode="auto">
              <a:xfrm>
                <a:off x="4745" y="3143"/>
                <a:ext cx="1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4" name="Rectangle 817">
                <a:extLst>
                  <a:ext uri="{FF2B5EF4-FFF2-40B4-BE49-F238E27FC236}">
                    <a16:creationId xmlns:a16="http://schemas.microsoft.com/office/drawing/2014/main" id="{0F0E2277-7902-44D8-8028-76503A8B9B7A}"/>
                  </a:ext>
                </a:extLst>
              </p:cNvPr>
              <p:cNvSpPr>
                <a:spLocks noChangeArrowheads="1"/>
              </p:cNvSpPr>
              <p:nvPr/>
            </p:nvSpPr>
            <p:spPr bwMode="auto">
              <a:xfrm>
                <a:off x="4813" y="3143"/>
                <a:ext cx="11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5" name="Rectangle 818">
                <a:extLst>
                  <a:ext uri="{FF2B5EF4-FFF2-40B4-BE49-F238E27FC236}">
                    <a16:creationId xmlns:a16="http://schemas.microsoft.com/office/drawing/2014/main" id="{8B42CEBE-1B69-4930-8651-9D7737134450}"/>
                  </a:ext>
                </a:extLst>
              </p:cNvPr>
              <p:cNvSpPr>
                <a:spLocks noChangeArrowheads="1"/>
              </p:cNvSpPr>
              <p:nvPr/>
            </p:nvSpPr>
            <p:spPr bwMode="auto">
              <a:xfrm>
                <a:off x="4858" y="3143"/>
                <a:ext cx="11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r</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6" name="Rectangle 819">
                <a:extLst>
                  <a:ext uri="{FF2B5EF4-FFF2-40B4-BE49-F238E27FC236}">
                    <a16:creationId xmlns:a16="http://schemas.microsoft.com/office/drawing/2014/main" id="{2854C2D0-69F0-491F-850C-3790C96BE89D}"/>
                  </a:ext>
                </a:extLst>
              </p:cNvPr>
              <p:cNvSpPr>
                <a:spLocks noChangeArrowheads="1"/>
              </p:cNvSpPr>
              <p:nvPr/>
            </p:nvSpPr>
            <p:spPr bwMode="auto">
              <a:xfrm>
                <a:off x="4903" y="3143"/>
                <a:ext cx="13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700" b="0" i="0" u="none" strike="noStrike" cap="none" normalizeH="0" baseline="0">
                    <a:ln>
                      <a:noFill/>
                    </a:ln>
                    <a:solidFill>
                      <a:srgbClr val="000000"/>
                    </a:solidFill>
                    <a:effectLst/>
                    <a:latin typeface="Calibri" panose="020F0502020204030204" pitchFamily="34" charset="0"/>
                  </a:rPr>
                  <a:t>y</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7" name="Rectangle 820">
                <a:extLst>
                  <a:ext uri="{FF2B5EF4-FFF2-40B4-BE49-F238E27FC236}">
                    <a16:creationId xmlns:a16="http://schemas.microsoft.com/office/drawing/2014/main" id="{D18496F5-196A-4DC4-A4CA-B3018C4E9CE8}"/>
                  </a:ext>
                </a:extLst>
              </p:cNvPr>
              <p:cNvSpPr>
                <a:spLocks noChangeArrowheads="1"/>
              </p:cNvSpPr>
              <p:nvPr/>
            </p:nvSpPr>
            <p:spPr bwMode="auto">
              <a:xfrm>
                <a:off x="801" y="1016"/>
                <a:ext cx="18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900" b="0" i="0" u="none" strike="noStrike" cap="none" normalizeH="0" baseline="0">
                    <a:ln>
                      <a:noFill/>
                    </a:ln>
                    <a:solidFill>
                      <a:srgbClr val="000000"/>
                    </a:solidFill>
                    <a:effectLst/>
                    <a:latin typeface="Myriad Pro" panose="020B0503030403020204" pitchFamily="34" charset="0"/>
                  </a:rPr>
                  <a:t>SI</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8" name="Line 821">
                <a:extLst>
                  <a:ext uri="{FF2B5EF4-FFF2-40B4-BE49-F238E27FC236}">
                    <a16:creationId xmlns:a16="http://schemas.microsoft.com/office/drawing/2014/main" id="{21F115D0-6259-4393-8D02-C77C485F1DE7}"/>
                  </a:ext>
                </a:extLst>
              </p:cNvPr>
              <p:cNvSpPr>
                <a:spLocks noChangeShapeType="1"/>
              </p:cNvSpPr>
              <p:nvPr/>
            </p:nvSpPr>
            <p:spPr bwMode="auto">
              <a:xfrm>
                <a:off x="992" y="1113"/>
                <a:ext cx="200"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9" name="Line 822">
                <a:extLst>
                  <a:ext uri="{FF2B5EF4-FFF2-40B4-BE49-F238E27FC236}">
                    <a16:creationId xmlns:a16="http://schemas.microsoft.com/office/drawing/2014/main" id="{09B09435-7704-44EB-8828-C20344B44230}"/>
                  </a:ext>
                </a:extLst>
              </p:cNvPr>
              <p:cNvSpPr>
                <a:spLocks noChangeShapeType="1"/>
              </p:cNvSpPr>
              <p:nvPr/>
            </p:nvSpPr>
            <p:spPr bwMode="auto">
              <a:xfrm flipV="1">
                <a:off x="1090" y="1080"/>
                <a:ext cx="0" cy="64"/>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0" name="Line 823">
                <a:extLst>
                  <a:ext uri="{FF2B5EF4-FFF2-40B4-BE49-F238E27FC236}">
                    <a16:creationId xmlns:a16="http://schemas.microsoft.com/office/drawing/2014/main" id="{83A01C5B-BB6F-4CDC-8610-3D987140E15A}"/>
                  </a:ext>
                </a:extLst>
              </p:cNvPr>
              <p:cNvSpPr>
                <a:spLocks noChangeShapeType="1"/>
              </p:cNvSpPr>
              <p:nvPr/>
            </p:nvSpPr>
            <p:spPr bwMode="auto">
              <a:xfrm>
                <a:off x="1060" y="1113"/>
                <a:ext cx="64" cy="0"/>
              </a:xfrm>
              <a:prstGeom prst="line">
                <a:avLst/>
              </a:prstGeom>
              <a:noFill/>
              <a:ln w="17463" cap="flat">
                <a:solidFill>
                  <a:srgbClr val="2673E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1" name="Rectangle 824">
                <a:extLst>
                  <a:ext uri="{FF2B5EF4-FFF2-40B4-BE49-F238E27FC236}">
                    <a16:creationId xmlns:a16="http://schemas.microsoft.com/office/drawing/2014/main" id="{05E98860-EEB1-43AE-B970-C23B82DBBC11}"/>
                  </a:ext>
                </a:extLst>
              </p:cNvPr>
              <p:cNvSpPr>
                <a:spLocks noChangeArrowheads="1"/>
              </p:cNvSpPr>
              <p:nvPr/>
            </p:nvSpPr>
            <p:spPr bwMode="auto">
              <a:xfrm>
                <a:off x="1628" y="1016"/>
                <a:ext cx="25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900" b="0" i="0" u="none" strike="noStrike" cap="none" normalizeH="0" baseline="0">
                    <a:ln>
                      <a:noFill/>
                    </a:ln>
                    <a:solidFill>
                      <a:srgbClr val="000000"/>
                    </a:solidFill>
                    <a:effectLst/>
                    <a:latin typeface="Calibri" panose="020F0502020204030204" pitchFamily="34" charset="0"/>
                  </a:rPr>
                  <a:t>SSI</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42" name="Line 825">
                <a:extLst>
                  <a:ext uri="{FF2B5EF4-FFF2-40B4-BE49-F238E27FC236}">
                    <a16:creationId xmlns:a16="http://schemas.microsoft.com/office/drawing/2014/main" id="{5AF03383-6554-41F6-B099-C19DA1EBD118}"/>
                  </a:ext>
                </a:extLst>
              </p:cNvPr>
              <p:cNvSpPr>
                <a:spLocks noChangeShapeType="1"/>
              </p:cNvSpPr>
              <p:nvPr/>
            </p:nvSpPr>
            <p:spPr bwMode="auto">
              <a:xfrm>
                <a:off x="1884" y="1113"/>
                <a:ext cx="199" cy="0"/>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grpSp>
        <p:sp>
          <p:nvSpPr>
            <p:cNvPr id="428" name="Line 827">
              <a:extLst>
                <a:ext uri="{FF2B5EF4-FFF2-40B4-BE49-F238E27FC236}">
                  <a16:creationId xmlns:a16="http://schemas.microsoft.com/office/drawing/2014/main" id="{7F31FC10-5DAB-4561-A672-3B544FDDEF28}"/>
                </a:ext>
              </a:extLst>
            </p:cNvPr>
            <p:cNvSpPr>
              <a:spLocks noChangeShapeType="1"/>
            </p:cNvSpPr>
            <p:nvPr/>
          </p:nvSpPr>
          <p:spPr bwMode="auto">
            <a:xfrm>
              <a:off x="1951" y="1080"/>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29" name="Line 828">
              <a:extLst>
                <a:ext uri="{FF2B5EF4-FFF2-40B4-BE49-F238E27FC236}">
                  <a16:creationId xmlns:a16="http://schemas.microsoft.com/office/drawing/2014/main" id="{70919C44-7253-4BAA-9BEE-4C7A8E7CA55C}"/>
                </a:ext>
              </a:extLst>
            </p:cNvPr>
            <p:cNvSpPr>
              <a:spLocks noChangeShapeType="1"/>
            </p:cNvSpPr>
            <p:nvPr/>
          </p:nvSpPr>
          <p:spPr bwMode="auto">
            <a:xfrm flipV="1">
              <a:off x="1951" y="1080"/>
              <a:ext cx="64" cy="64"/>
            </a:xfrm>
            <a:prstGeom prst="line">
              <a:avLst/>
            </a:prstGeom>
            <a:noFill/>
            <a:ln w="17463" cap="flat">
              <a:solidFill>
                <a:srgbClr val="AB1A3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30" name="Rectangle 829">
              <a:extLst>
                <a:ext uri="{FF2B5EF4-FFF2-40B4-BE49-F238E27FC236}">
                  <a16:creationId xmlns:a16="http://schemas.microsoft.com/office/drawing/2014/main" id="{58A06EA8-8975-463A-8077-294D6C0E6240}"/>
                </a:ext>
              </a:extLst>
            </p:cNvPr>
            <p:cNvSpPr>
              <a:spLocks noChangeArrowheads="1"/>
            </p:cNvSpPr>
            <p:nvPr/>
          </p:nvSpPr>
          <p:spPr bwMode="auto">
            <a:xfrm>
              <a:off x="2436" y="1016"/>
              <a:ext cx="33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900" b="0" i="0" u="none" strike="noStrike" cap="none" normalizeH="0" baseline="0">
                  <a:ln>
                    <a:noFill/>
                  </a:ln>
                  <a:solidFill>
                    <a:srgbClr val="000000"/>
                  </a:solidFill>
                  <a:effectLst/>
                  <a:latin typeface="Calibri" panose="020F0502020204030204" pitchFamily="34" charset="0"/>
                </a:rPr>
                <a:t>OCC</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31" name="Line 830">
              <a:extLst>
                <a:ext uri="{FF2B5EF4-FFF2-40B4-BE49-F238E27FC236}">
                  <a16:creationId xmlns:a16="http://schemas.microsoft.com/office/drawing/2014/main" id="{AAA9F323-CB45-4F98-8B1F-FB9B02F63AEB}"/>
                </a:ext>
              </a:extLst>
            </p:cNvPr>
            <p:cNvSpPr>
              <a:spLocks noChangeShapeType="1"/>
            </p:cNvSpPr>
            <p:nvPr/>
          </p:nvSpPr>
          <p:spPr bwMode="auto">
            <a:xfrm>
              <a:off x="2775" y="1113"/>
              <a:ext cx="199" cy="0"/>
            </a:xfrm>
            <a:prstGeom prst="line">
              <a:avLst/>
            </a:prstGeom>
            <a:noFill/>
            <a:ln w="17463" cap="flat">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32" name="Rectangle 831">
              <a:extLst>
                <a:ext uri="{FF2B5EF4-FFF2-40B4-BE49-F238E27FC236}">
                  <a16:creationId xmlns:a16="http://schemas.microsoft.com/office/drawing/2014/main" id="{5F75F75B-3DA8-49B1-A27D-D69C547AD185}"/>
                </a:ext>
              </a:extLst>
            </p:cNvPr>
            <p:cNvSpPr>
              <a:spLocks noChangeArrowheads="1"/>
            </p:cNvSpPr>
            <p:nvPr/>
          </p:nvSpPr>
          <p:spPr bwMode="auto">
            <a:xfrm>
              <a:off x="2842" y="1080"/>
              <a:ext cx="64" cy="64"/>
            </a:xfrm>
            <a:prstGeom prst="rect">
              <a:avLst/>
            </a:prstGeom>
            <a:noFill/>
            <a:ln w="17463" cap="flat">
              <a:solidFill>
                <a:srgbClr val="D147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33" name="Line 832">
              <a:extLst>
                <a:ext uri="{FF2B5EF4-FFF2-40B4-BE49-F238E27FC236}">
                  <a16:creationId xmlns:a16="http://schemas.microsoft.com/office/drawing/2014/main" id="{7278FFD9-6CE6-446B-BCD8-C420B2717EB1}"/>
                </a:ext>
              </a:extLst>
            </p:cNvPr>
            <p:cNvSpPr>
              <a:spLocks noChangeShapeType="1"/>
            </p:cNvSpPr>
            <p:nvPr/>
          </p:nvSpPr>
          <p:spPr bwMode="auto">
            <a:xfrm>
              <a:off x="2873" y="1113"/>
              <a:ext cx="0" cy="0"/>
            </a:xfrm>
            <a:prstGeom prst="line">
              <a:avLst/>
            </a:prstGeom>
            <a:noFill/>
            <a:ln w="17463" cap="rnd">
              <a:solidFill>
                <a:srgbClr val="D1472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34" name="Rectangle 833">
              <a:extLst>
                <a:ext uri="{FF2B5EF4-FFF2-40B4-BE49-F238E27FC236}">
                  <a16:creationId xmlns:a16="http://schemas.microsoft.com/office/drawing/2014/main" id="{F747BE58-F516-4619-818A-DB56385BF397}"/>
                </a:ext>
              </a:extLst>
            </p:cNvPr>
            <p:cNvSpPr>
              <a:spLocks noChangeArrowheads="1"/>
            </p:cNvSpPr>
            <p:nvPr/>
          </p:nvSpPr>
          <p:spPr bwMode="auto">
            <a:xfrm>
              <a:off x="3125" y="1016"/>
              <a:ext cx="55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900" b="0" i="0" u="none" strike="noStrike" cap="none" normalizeH="0" baseline="0">
                  <a:ln>
                    <a:noFill/>
                  </a:ln>
                  <a:solidFill>
                    <a:srgbClr val="000000"/>
                  </a:solidFill>
                  <a:effectLst/>
                  <a:latin typeface="Calibri" panose="020F0502020204030204" pitchFamily="34" charset="0"/>
                </a:rPr>
                <a:t>RC+SSN</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35" name="Line 834">
              <a:extLst>
                <a:ext uri="{FF2B5EF4-FFF2-40B4-BE49-F238E27FC236}">
                  <a16:creationId xmlns:a16="http://schemas.microsoft.com/office/drawing/2014/main" id="{4B4EAAC7-2C98-410C-BD1C-74E4D4695380}"/>
                </a:ext>
              </a:extLst>
            </p:cNvPr>
            <p:cNvSpPr>
              <a:spLocks noChangeShapeType="1"/>
            </p:cNvSpPr>
            <p:nvPr/>
          </p:nvSpPr>
          <p:spPr bwMode="auto">
            <a:xfrm>
              <a:off x="3666" y="1113"/>
              <a:ext cx="196"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36" name="Line 835">
              <a:extLst>
                <a:ext uri="{FF2B5EF4-FFF2-40B4-BE49-F238E27FC236}">
                  <a16:creationId xmlns:a16="http://schemas.microsoft.com/office/drawing/2014/main" id="{FEF77FDE-6784-40F2-A277-6793A867BB48}"/>
                </a:ext>
              </a:extLst>
            </p:cNvPr>
            <p:cNvSpPr>
              <a:spLocks noChangeShapeType="1"/>
            </p:cNvSpPr>
            <p:nvPr/>
          </p:nvSpPr>
          <p:spPr bwMode="auto">
            <a:xfrm flipV="1">
              <a:off x="3764" y="1080"/>
              <a:ext cx="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37" name="Line 836">
              <a:extLst>
                <a:ext uri="{FF2B5EF4-FFF2-40B4-BE49-F238E27FC236}">
                  <a16:creationId xmlns:a16="http://schemas.microsoft.com/office/drawing/2014/main" id="{174CE93A-7166-43F9-8A2E-6FB72E8FA53F}"/>
                </a:ext>
              </a:extLst>
            </p:cNvPr>
            <p:cNvSpPr>
              <a:spLocks noChangeShapeType="1"/>
            </p:cNvSpPr>
            <p:nvPr/>
          </p:nvSpPr>
          <p:spPr bwMode="auto">
            <a:xfrm>
              <a:off x="3734" y="1113"/>
              <a:ext cx="60" cy="0"/>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38" name="Line 837">
              <a:extLst>
                <a:ext uri="{FF2B5EF4-FFF2-40B4-BE49-F238E27FC236}">
                  <a16:creationId xmlns:a16="http://schemas.microsoft.com/office/drawing/2014/main" id="{7F75AEE2-DF97-4649-86BC-C3983E3102D7}"/>
                </a:ext>
              </a:extLst>
            </p:cNvPr>
            <p:cNvSpPr>
              <a:spLocks noChangeShapeType="1"/>
            </p:cNvSpPr>
            <p:nvPr/>
          </p:nvSpPr>
          <p:spPr bwMode="auto">
            <a:xfrm>
              <a:off x="3734" y="1080"/>
              <a:ext cx="6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39" name="Line 838">
              <a:extLst>
                <a:ext uri="{FF2B5EF4-FFF2-40B4-BE49-F238E27FC236}">
                  <a16:creationId xmlns:a16="http://schemas.microsoft.com/office/drawing/2014/main" id="{E14D645D-44C4-40DB-B183-D5AEE046FE79}"/>
                </a:ext>
              </a:extLst>
            </p:cNvPr>
            <p:cNvSpPr>
              <a:spLocks noChangeShapeType="1"/>
            </p:cNvSpPr>
            <p:nvPr/>
          </p:nvSpPr>
          <p:spPr bwMode="auto">
            <a:xfrm flipV="1">
              <a:off x="3734" y="1080"/>
              <a:ext cx="60" cy="64"/>
            </a:xfrm>
            <a:prstGeom prst="line">
              <a:avLst/>
            </a:prstGeom>
            <a:noFill/>
            <a:ln w="17463" cap="flat">
              <a:solidFill>
                <a:srgbClr val="0089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40" name="Rectangle 839">
              <a:extLst>
                <a:ext uri="{FF2B5EF4-FFF2-40B4-BE49-F238E27FC236}">
                  <a16:creationId xmlns:a16="http://schemas.microsoft.com/office/drawing/2014/main" id="{B1A5C6EF-A7DF-4ECA-B0C4-A91B0DC28A48}"/>
                </a:ext>
              </a:extLst>
            </p:cNvPr>
            <p:cNvSpPr>
              <a:spLocks noChangeArrowheads="1"/>
            </p:cNvSpPr>
            <p:nvPr/>
          </p:nvSpPr>
          <p:spPr bwMode="auto">
            <a:xfrm>
              <a:off x="4068" y="1016"/>
              <a:ext cx="49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900" b="0" i="0" u="none" strike="noStrike" cap="none" normalizeH="0" baseline="0">
                  <a:ln>
                    <a:noFill/>
                  </a:ln>
                  <a:solidFill>
                    <a:srgbClr val="000000"/>
                  </a:solidFill>
                  <a:effectLst/>
                  <a:latin typeface="Calibri" panose="020F0502020204030204" pitchFamily="34" charset="0"/>
                </a:rPr>
                <a:t>SI+SSN</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41" name="Line 840">
              <a:extLst>
                <a:ext uri="{FF2B5EF4-FFF2-40B4-BE49-F238E27FC236}">
                  <a16:creationId xmlns:a16="http://schemas.microsoft.com/office/drawing/2014/main" id="{34C43C98-5775-4ACA-930B-6CFC1436A869}"/>
                </a:ext>
              </a:extLst>
            </p:cNvPr>
            <p:cNvSpPr>
              <a:spLocks noChangeShapeType="1"/>
            </p:cNvSpPr>
            <p:nvPr/>
          </p:nvSpPr>
          <p:spPr bwMode="auto">
            <a:xfrm>
              <a:off x="4553" y="1113"/>
              <a:ext cx="200" cy="0"/>
            </a:xfrm>
            <a:prstGeom prst="line">
              <a:avLst/>
            </a:prstGeom>
            <a:noFill/>
            <a:ln w="17463" cap="flat">
              <a:solidFill>
                <a:srgbClr val="8C009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42" name="Rectangle 841">
              <a:extLst>
                <a:ext uri="{FF2B5EF4-FFF2-40B4-BE49-F238E27FC236}">
                  <a16:creationId xmlns:a16="http://schemas.microsoft.com/office/drawing/2014/main" id="{D154382D-54B1-443B-AF30-0A9A794A6202}"/>
                </a:ext>
              </a:extLst>
            </p:cNvPr>
            <p:cNvSpPr>
              <a:spLocks noChangeArrowheads="1"/>
            </p:cNvSpPr>
            <p:nvPr/>
          </p:nvSpPr>
          <p:spPr bwMode="auto">
            <a:xfrm>
              <a:off x="4621" y="1080"/>
              <a:ext cx="64" cy="64"/>
            </a:xfrm>
            <a:prstGeom prst="rect">
              <a:avLst/>
            </a:prstGeom>
            <a:solidFill>
              <a:srgbClr val="8C0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933092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726139-B2F8-4557-8326-292B9AAC0663}"/>
              </a:ext>
            </a:extLst>
          </p:cNvPr>
          <p:cNvSpPr>
            <a:spLocks noGrp="1"/>
          </p:cNvSpPr>
          <p:nvPr>
            <p:ph type="title"/>
          </p:nvPr>
        </p:nvSpPr>
        <p:spPr/>
        <p:txBody>
          <a:bodyPr/>
          <a:lstStyle/>
          <a:p>
            <a:r>
              <a:rPr lang="de-DE"/>
              <a:t>Quellen</a:t>
            </a:r>
          </a:p>
        </p:txBody>
      </p:sp>
      <p:sp>
        <p:nvSpPr>
          <p:cNvPr id="3" name="Foliennummernplatzhalter 2">
            <a:extLst>
              <a:ext uri="{FF2B5EF4-FFF2-40B4-BE49-F238E27FC236}">
                <a16:creationId xmlns:a16="http://schemas.microsoft.com/office/drawing/2014/main" id="{718C0CAB-1DCB-4FA0-B9CA-65560BDCBCAF}"/>
              </a:ext>
            </a:extLst>
          </p:cNvPr>
          <p:cNvSpPr>
            <a:spLocks noGrp="1"/>
          </p:cNvSpPr>
          <p:nvPr>
            <p:ph type="sldNum" sz="quarter" idx="10"/>
          </p:nvPr>
        </p:nvSpPr>
        <p:spPr/>
        <p:txBody>
          <a:bodyPr/>
          <a:lstStyle/>
          <a:p>
            <a:fld id="{D8D877B3-D348-4611-9BDB-C5374591D951}" type="slidenum">
              <a:rPr lang="en-US" smtClean="0"/>
              <a:pPr/>
              <a:t>29</a:t>
            </a:fld>
            <a:endParaRPr lang="en-US"/>
          </a:p>
        </p:txBody>
      </p:sp>
      <p:sp>
        <p:nvSpPr>
          <p:cNvPr id="4" name="Inhaltsplatzhalter 3">
            <a:extLst>
              <a:ext uri="{FF2B5EF4-FFF2-40B4-BE49-F238E27FC236}">
                <a16:creationId xmlns:a16="http://schemas.microsoft.com/office/drawing/2014/main" id="{75741DD2-722B-4E7C-AABE-ECF4991E825F}"/>
              </a:ext>
            </a:extLst>
          </p:cNvPr>
          <p:cNvSpPr>
            <a:spLocks noGrp="1"/>
          </p:cNvSpPr>
          <p:nvPr>
            <p:ph sz="quarter" idx="11"/>
          </p:nvPr>
        </p:nvSpPr>
        <p:spPr/>
        <p:txBody>
          <a:bodyPr/>
          <a:lstStyle/>
          <a:p>
            <a:pPr marL="285750" indent="-285750">
              <a:buFont typeface="Arial" panose="020B0604020202020204" pitchFamily="34" charset="0"/>
              <a:buChar char="•"/>
            </a:pPr>
            <a:r>
              <a:rPr lang="de-DE"/>
              <a:t>Tianzheng Wang, Ryan Johnson, Alan Fekete, and Ippokratis Pandis. The Serial Safety Net: Efficient Concurrency Control on Modern Hardware. </a:t>
            </a:r>
            <a:r>
              <a:rPr lang="de-DE" i="1"/>
              <a:t>DaMoN 2015</a:t>
            </a:r>
            <a:r>
              <a:rPr lang="de-DE"/>
              <a:t>, Juni 2015. DOI: </a:t>
            </a:r>
            <a:r>
              <a:rPr lang="de-DE">
                <a:hlinkClick r:id="rId2"/>
              </a:rPr>
              <a:t>10.1145/2771937.2771949</a:t>
            </a:r>
            <a:endParaRPr lang="de-DE"/>
          </a:p>
          <a:p>
            <a:pPr marL="285750" indent="-285750">
              <a:buFont typeface="Arial" panose="020B0604020202020204" pitchFamily="34" charset="0"/>
              <a:buChar char="•"/>
            </a:pPr>
            <a:r>
              <a:rPr lang="de-DE"/>
              <a:t>Craig Freedman. Serializable vs. Snapshot Isolation Level. </a:t>
            </a:r>
            <a:br>
              <a:rPr lang="de-DE"/>
            </a:br>
            <a:r>
              <a:rPr lang="de-DE"/>
              <a:t>Mai 2007. </a:t>
            </a:r>
            <a:r>
              <a:rPr lang="de-DE">
                <a:hlinkClick r:id="rId3"/>
              </a:rPr>
              <a:t>https://blogs.msdn.microsoft.com/craigfr/2007/05/16/serializable-vs-snapshot-isolation-level/</a:t>
            </a:r>
            <a:endParaRPr lang="de-DE"/>
          </a:p>
          <a:p>
            <a:pPr marL="285750" indent="-285750">
              <a:buFont typeface="Arial" panose="020B0604020202020204" pitchFamily="34" charset="0"/>
              <a:buChar char="•"/>
            </a:pPr>
            <a:r>
              <a:rPr lang="de-DE"/>
              <a:t>TPC-C Benchmark. </a:t>
            </a:r>
            <a:r>
              <a:rPr lang="de-DE">
                <a:hlinkClick r:id="rId4"/>
              </a:rPr>
              <a:t>http://www.tpc.org/tpcc/</a:t>
            </a:r>
            <a:endParaRPr lang="de-DE"/>
          </a:p>
        </p:txBody>
      </p:sp>
    </p:spTree>
    <p:extLst>
      <p:ext uri="{BB962C8B-B14F-4D97-AF65-F5344CB8AC3E}">
        <p14:creationId xmlns:p14="http://schemas.microsoft.com/office/powerpoint/2010/main" val="308836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72150-9037-4283-9BF7-4C410E30F4C6}"/>
              </a:ext>
            </a:extLst>
          </p:cNvPr>
          <p:cNvSpPr>
            <a:spLocks noGrp="1"/>
          </p:cNvSpPr>
          <p:nvPr>
            <p:ph type="title"/>
          </p:nvPr>
        </p:nvSpPr>
        <p:spPr/>
        <p:txBody>
          <a:bodyPr/>
          <a:lstStyle/>
          <a:p>
            <a:r>
              <a:rPr lang="de-DE" noProof="0"/>
              <a:t>Agenda</a:t>
            </a:r>
          </a:p>
        </p:txBody>
      </p:sp>
      <p:sp>
        <p:nvSpPr>
          <p:cNvPr id="3" name="Foliennummernplatzhalter 2">
            <a:extLst>
              <a:ext uri="{FF2B5EF4-FFF2-40B4-BE49-F238E27FC236}">
                <a16:creationId xmlns:a16="http://schemas.microsoft.com/office/drawing/2014/main" id="{011EEC84-180D-49E6-AD22-14F52E26F44C}"/>
              </a:ext>
            </a:extLst>
          </p:cNvPr>
          <p:cNvSpPr>
            <a:spLocks noGrp="1"/>
          </p:cNvSpPr>
          <p:nvPr>
            <p:ph type="sldNum" sz="quarter" idx="10"/>
          </p:nvPr>
        </p:nvSpPr>
        <p:spPr/>
        <p:txBody>
          <a:bodyPr/>
          <a:lstStyle/>
          <a:p>
            <a:fld id="{D8D877B3-D348-4611-9BDB-C5374591D951}" type="slidenum">
              <a:rPr lang="en-US" smtClean="0"/>
              <a:pPr/>
              <a:t>3</a:t>
            </a:fld>
            <a:endParaRPr lang="en-US"/>
          </a:p>
        </p:txBody>
      </p:sp>
      <p:cxnSp>
        <p:nvCxnSpPr>
          <p:cNvPr id="4" name="Straight Connector 4">
            <a:extLst>
              <a:ext uri="{FF2B5EF4-FFF2-40B4-BE49-F238E27FC236}">
                <a16:creationId xmlns:a16="http://schemas.microsoft.com/office/drawing/2014/main" id="{898FF803-4381-4190-B61F-8273AAF00E38}"/>
              </a:ext>
            </a:extLst>
          </p:cNvPr>
          <p:cNvCxnSpPr>
            <a:cxnSpLocks/>
          </p:cNvCxnSpPr>
          <p:nvPr/>
        </p:nvCxnSpPr>
        <p:spPr>
          <a:xfrm flipV="1">
            <a:off x="1349783" y="1939942"/>
            <a:ext cx="672355" cy="67235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Oval 5">
            <a:extLst>
              <a:ext uri="{FF2B5EF4-FFF2-40B4-BE49-F238E27FC236}">
                <a16:creationId xmlns:a16="http://schemas.microsoft.com/office/drawing/2014/main" id="{21577583-5ED7-4113-99ED-28E0890C4DBB}"/>
              </a:ext>
            </a:extLst>
          </p:cNvPr>
          <p:cNvSpPr/>
          <p:nvPr/>
        </p:nvSpPr>
        <p:spPr>
          <a:xfrm>
            <a:off x="1345363" y="1924174"/>
            <a:ext cx="676775" cy="676775"/>
          </a:xfrm>
          <a:prstGeom prst="ellipse">
            <a:avLst/>
          </a:prstGeom>
          <a:solidFill>
            <a:schemeClr val="accent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FFFFFF"/>
                </a:solidFill>
                <a:latin typeface="+mj-lt"/>
              </a:rPr>
              <a:t>1</a:t>
            </a:r>
            <a:endParaRPr lang="en-US" sz="1750">
              <a:solidFill>
                <a:srgbClr val="FFFFFF"/>
              </a:solidFill>
              <a:latin typeface="+mj-lt"/>
            </a:endParaRPr>
          </a:p>
        </p:txBody>
      </p:sp>
      <p:sp>
        <p:nvSpPr>
          <p:cNvPr id="6" name="TextBox 7">
            <a:extLst>
              <a:ext uri="{FF2B5EF4-FFF2-40B4-BE49-F238E27FC236}">
                <a16:creationId xmlns:a16="http://schemas.microsoft.com/office/drawing/2014/main" id="{B104E1B7-0EDF-41B4-AC20-CD33734AE289}"/>
              </a:ext>
            </a:extLst>
          </p:cNvPr>
          <p:cNvSpPr txBox="1"/>
          <p:nvPr/>
        </p:nvSpPr>
        <p:spPr>
          <a:xfrm>
            <a:off x="2243964" y="2057560"/>
            <a:ext cx="1407437" cy="400110"/>
          </a:xfrm>
          <a:prstGeom prst="rect">
            <a:avLst/>
          </a:prstGeom>
          <a:noFill/>
        </p:spPr>
        <p:txBody>
          <a:bodyPr wrap="none" lIns="0" rIns="0" rtlCol="0">
            <a:spAutoFit/>
          </a:bodyPr>
          <a:lstStyle/>
          <a:p>
            <a:r>
              <a:rPr lang="en-US" sz="2000" b="1">
                <a:latin typeface="Open Sans" charset="0"/>
                <a:ea typeface="Open Sans" charset="0"/>
                <a:cs typeface="Open Sans" charset="0"/>
              </a:rPr>
              <a:t>Motivation</a:t>
            </a:r>
            <a:endParaRPr lang="en-US" sz="1600" b="1">
              <a:latin typeface="Open Sans" charset="0"/>
              <a:ea typeface="Open Sans" charset="0"/>
              <a:cs typeface="Open Sans" charset="0"/>
            </a:endParaRPr>
          </a:p>
        </p:txBody>
      </p:sp>
      <p:cxnSp>
        <p:nvCxnSpPr>
          <p:cNvPr id="30" name="Straight Connector 4">
            <a:extLst>
              <a:ext uri="{FF2B5EF4-FFF2-40B4-BE49-F238E27FC236}">
                <a16:creationId xmlns:a16="http://schemas.microsoft.com/office/drawing/2014/main" id="{6FF450C7-F0E8-48DB-8E68-42E05F39B610}"/>
              </a:ext>
            </a:extLst>
          </p:cNvPr>
          <p:cNvCxnSpPr>
            <a:cxnSpLocks/>
          </p:cNvCxnSpPr>
          <p:nvPr/>
        </p:nvCxnSpPr>
        <p:spPr>
          <a:xfrm flipV="1">
            <a:off x="1014638" y="3047512"/>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1" name="Oval 5">
            <a:extLst>
              <a:ext uri="{FF2B5EF4-FFF2-40B4-BE49-F238E27FC236}">
                <a16:creationId xmlns:a16="http://schemas.microsoft.com/office/drawing/2014/main" id="{E63A2898-0B2C-4284-A7B6-F89672BAF439}"/>
              </a:ext>
            </a:extLst>
          </p:cNvPr>
          <p:cNvSpPr/>
          <p:nvPr/>
        </p:nvSpPr>
        <p:spPr>
          <a:xfrm>
            <a:off x="1010218" y="3031744"/>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2</a:t>
            </a:r>
            <a:endParaRPr lang="en-US" sz="1750">
              <a:solidFill>
                <a:schemeClr val="tx1"/>
              </a:solidFill>
              <a:latin typeface="+mj-lt"/>
            </a:endParaRPr>
          </a:p>
        </p:txBody>
      </p:sp>
      <p:sp>
        <p:nvSpPr>
          <p:cNvPr id="32" name="TextBox 7">
            <a:extLst>
              <a:ext uri="{FF2B5EF4-FFF2-40B4-BE49-F238E27FC236}">
                <a16:creationId xmlns:a16="http://schemas.microsoft.com/office/drawing/2014/main" id="{62383FB2-AD66-4826-B0A5-C0615C08039B}"/>
              </a:ext>
            </a:extLst>
          </p:cNvPr>
          <p:cNvSpPr txBox="1"/>
          <p:nvPr/>
        </p:nvSpPr>
        <p:spPr>
          <a:xfrm>
            <a:off x="1909493" y="3170076"/>
            <a:ext cx="2382062" cy="400110"/>
          </a:xfrm>
          <a:prstGeom prst="rect">
            <a:avLst/>
          </a:prstGeom>
          <a:noFill/>
        </p:spPr>
        <p:txBody>
          <a:bodyPr wrap="none" lIns="0" rIns="0" rtlCol="0">
            <a:spAutoFit/>
          </a:bodyPr>
          <a:lstStyle/>
          <a:p>
            <a:r>
              <a:rPr lang="en-US" sz="2000" b="1">
                <a:latin typeface="Open Sans" charset="0"/>
                <a:ea typeface="Open Sans" charset="0"/>
                <a:cs typeface="Open Sans" charset="0"/>
              </a:rPr>
              <a:t>Snapshot Isolation</a:t>
            </a:r>
          </a:p>
        </p:txBody>
      </p:sp>
      <p:cxnSp>
        <p:nvCxnSpPr>
          <p:cNvPr id="33" name="Straight Connector 4">
            <a:extLst>
              <a:ext uri="{FF2B5EF4-FFF2-40B4-BE49-F238E27FC236}">
                <a16:creationId xmlns:a16="http://schemas.microsoft.com/office/drawing/2014/main" id="{DEB5C293-72CB-433E-9FE2-440DB628995F}"/>
              </a:ext>
            </a:extLst>
          </p:cNvPr>
          <p:cNvCxnSpPr>
            <a:cxnSpLocks/>
          </p:cNvCxnSpPr>
          <p:nvPr/>
        </p:nvCxnSpPr>
        <p:spPr>
          <a:xfrm flipV="1">
            <a:off x="673008" y="4195427"/>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4" name="Oval 5">
            <a:extLst>
              <a:ext uri="{FF2B5EF4-FFF2-40B4-BE49-F238E27FC236}">
                <a16:creationId xmlns:a16="http://schemas.microsoft.com/office/drawing/2014/main" id="{F6176F29-E3A3-4730-9F7A-4C09A23B32B3}"/>
              </a:ext>
            </a:extLst>
          </p:cNvPr>
          <p:cNvSpPr/>
          <p:nvPr/>
        </p:nvSpPr>
        <p:spPr>
          <a:xfrm>
            <a:off x="668588" y="4179659"/>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3</a:t>
            </a:r>
            <a:endParaRPr lang="en-US" sz="1750">
              <a:solidFill>
                <a:schemeClr val="tx1"/>
              </a:solidFill>
              <a:latin typeface="+mj-lt"/>
            </a:endParaRPr>
          </a:p>
        </p:txBody>
      </p:sp>
      <p:sp>
        <p:nvSpPr>
          <p:cNvPr id="35" name="TextBox 7">
            <a:extLst>
              <a:ext uri="{FF2B5EF4-FFF2-40B4-BE49-F238E27FC236}">
                <a16:creationId xmlns:a16="http://schemas.microsoft.com/office/drawing/2014/main" id="{60555E0B-6919-48C0-A0F2-55E94E267E4E}"/>
              </a:ext>
            </a:extLst>
          </p:cNvPr>
          <p:cNvSpPr txBox="1"/>
          <p:nvPr/>
        </p:nvSpPr>
        <p:spPr>
          <a:xfrm>
            <a:off x="1567189" y="4317991"/>
            <a:ext cx="2670603" cy="400110"/>
          </a:xfrm>
          <a:prstGeom prst="rect">
            <a:avLst/>
          </a:prstGeom>
          <a:noFill/>
        </p:spPr>
        <p:txBody>
          <a:bodyPr wrap="none" lIns="0" rIns="0" rtlCol="0">
            <a:spAutoFit/>
          </a:bodyPr>
          <a:lstStyle/>
          <a:p>
            <a:r>
              <a:rPr lang="en-US" sz="2000" b="1">
                <a:latin typeface="Open Sans" charset="0"/>
                <a:ea typeface="Open Sans" charset="0"/>
                <a:cs typeface="Open Sans" charset="0"/>
              </a:rPr>
              <a:t>The Serial Safety Net</a:t>
            </a:r>
          </a:p>
        </p:txBody>
      </p:sp>
      <p:cxnSp>
        <p:nvCxnSpPr>
          <p:cNvPr id="36" name="Straight Connector 4">
            <a:extLst>
              <a:ext uri="{FF2B5EF4-FFF2-40B4-BE49-F238E27FC236}">
                <a16:creationId xmlns:a16="http://schemas.microsoft.com/office/drawing/2014/main" id="{F04C08AC-F76E-4427-8E65-85C50E20CF6E}"/>
              </a:ext>
            </a:extLst>
          </p:cNvPr>
          <p:cNvCxnSpPr>
            <a:cxnSpLocks/>
          </p:cNvCxnSpPr>
          <p:nvPr/>
        </p:nvCxnSpPr>
        <p:spPr>
          <a:xfrm flipV="1">
            <a:off x="5253144" y="1955710"/>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7" name="Oval 5">
            <a:extLst>
              <a:ext uri="{FF2B5EF4-FFF2-40B4-BE49-F238E27FC236}">
                <a16:creationId xmlns:a16="http://schemas.microsoft.com/office/drawing/2014/main" id="{9AFCB0D3-199A-44B4-AC25-4ADF8EE60611}"/>
              </a:ext>
            </a:extLst>
          </p:cNvPr>
          <p:cNvSpPr/>
          <p:nvPr/>
        </p:nvSpPr>
        <p:spPr>
          <a:xfrm>
            <a:off x="5248724" y="1939942"/>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4</a:t>
            </a:r>
            <a:endParaRPr lang="en-US" sz="1750">
              <a:solidFill>
                <a:schemeClr val="tx1"/>
              </a:solidFill>
              <a:latin typeface="+mj-lt"/>
            </a:endParaRPr>
          </a:p>
        </p:txBody>
      </p:sp>
      <p:sp>
        <p:nvSpPr>
          <p:cNvPr id="38" name="TextBox 7">
            <a:extLst>
              <a:ext uri="{FF2B5EF4-FFF2-40B4-BE49-F238E27FC236}">
                <a16:creationId xmlns:a16="http://schemas.microsoft.com/office/drawing/2014/main" id="{C5B7779C-EB17-4016-A80B-FDF16C7CD207}"/>
              </a:ext>
            </a:extLst>
          </p:cNvPr>
          <p:cNvSpPr txBox="1"/>
          <p:nvPr/>
        </p:nvSpPr>
        <p:spPr>
          <a:xfrm>
            <a:off x="6147325" y="2073687"/>
            <a:ext cx="1400704" cy="400110"/>
          </a:xfrm>
          <a:prstGeom prst="rect">
            <a:avLst/>
          </a:prstGeom>
          <a:noFill/>
        </p:spPr>
        <p:txBody>
          <a:bodyPr wrap="none" lIns="0" rIns="0" rtlCol="0">
            <a:spAutoFit/>
          </a:bodyPr>
          <a:lstStyle/>
          <a:p>
            <a:r>
              <a:rPr lang="en-US" sz="2000" b="1">
                <a:latin typeface="Open Sans" charset="0"/>
                <a:ea typeface="Open Sans" charset="0"/>
                <a:cs typeface="Open Sans" charset="0"/>
              </a:rPr>
              <a:t>Bewertung</a:t>
            </a:r>
            <a:endParaRPr lang="en-US" sz="1600" b="1">
              <a:latin typeface="Open Sans" charset="0"/>
              <a:ea typeface="Open Sans" charset="0"/>
              <a:cs typeface="Open Sans" charset="0"/>
            </a:endParaRPr>
          </a:p>
        </p:txBody>
      </p:sp>
      <p:cxnSp>
        <p:nvCxnSpPr>
          <p:cNvPr id="39" name="Straight Connector 4">
            <a:extLst>
              <a:ext uri="{FF2B5EF4-FFF2-40B4-BE49-F238E27FC236}">
                <a16:creationId xmlns:a16="http://schemas.microsoft.com/office/drawing/2014/main" id="{E7865960-2574-4EE0-9BB4-FCC1B48F7ED8}"/>
              </a:ext>
            </a:extLst>
          </p:cNvPr>
          <p:cNvCxnSpPr>
            <a:cxnSpLocks/>
          </p:cNvCxnSpPr>
          <p:nvPr/>
        </p:nvCxnSpPr>
        <p:spPr>
          <a:xfrm flipV="1">
            <a:off x="4917999" y="3063280"/>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40" name="Oval 5">
            <a:extLst>
              <a:ext uri="{FF2B5EF4-FFF2-40B4-BE49-F238E27FC236}">
                <a16:creationId xmlns:a16="http://schemas.microsoft.com/office/drawing/2014/main" id="{00AD0F3D-29CD-4D3D-9AF4-714CD94DDB79}"/>
              </a:ext>
            </a:extLst>
          </p:cNvPr>
          <p:cNvSpPr/>
          <p:nvPr/>
        </p:nvSpPr>
        <p:spPr>
          <a:xfrm>
            <a:off x="4913579" y="3047512"/>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5</a:t>
            </a:r>
            <a:endParaRPr lang="en-US" sz="1750">
              <a:solidFill>
                <a:schemeClr val="tx1"/>
              </a:solidFill>
              <a:latin typeface="+mj-lt"/>
            </a:endParaRPr>
          </a:p>
        </p:txBody>
      </p:sp>
      <p:sp>
        <p:nvSpPr>
          <p:cNvPr id="41" name="TextBox 7">
            <a:extLst>
              <a:ext uri="{FF2B5EF4-FFF2-40B4-BE49-F238E27FC236}">
                <a16:creationId xmlns:a16="http://schemas.microsoft.com/office/drawing/2014/main" id="{361A91E4-D26A-4833-BCAB-46E7EEBE0C89}"/>
              </a:ext>
            </a:extLst>
          </p:cNvPr>
          <p:cNvSpPr txBox="1"/>
          <p:nvPr/>
        </p:nvSpPr>
        <p:spPr>
          <a:xfrm>
            <a:off x="5812180" y="3170076"/>
            <a:ext cx="2417328" cy="400110"/>
          </a:xfrm>
          <a:prstGeom prst="rect">
            <a:avLst/>
          </a:prstGeom>
          <a:noFill/>
        </p:spPr>
        <p:txBody>
          <a:bodyPr wrap="none" lIns="0" rIns="0" rtlCol="0">
            <a:spAutoFit/>
          </a:bodyPr>
          <a:lstStyle/>
          <a:p>
            <a:r>
              <a:rPr lang="en-US" sz="2000" b="1">
                <a:latin typeface="Open Sans" charset="0"/>
                <a:ea typeface="Open Sans" charset="0"/>
                <a:cs typeface="Open Sans" charset="0"/>
              </a:rPr>
              <a:t>Zusammenfassung</a:t>
            </a:r>
          </a:p>
        </p:txBody>
      </p:sp>
      <p:cxnSp>
        <p:nvCxnSpPr>
          <p:cNvPr id="42" name="Straight Connector 4">
            <a:extLst>
              <a:ext uri="{FF2B5EF4-FFF2-40B4-BE49-F238E27FC236}">
                <a16:creationId xmlns:a16="http://schemas.microsoft.com/office/drawing/2014/main" id="{86BE0E86-F2CB-4B7D-A87C-CE9508F02405}"/>
              </a:ext>
            </a:extLst>
          </p:cNvPr>
          <p:cNvCxnSpPr>
            <a:cxnSpLocks/>
          </p:cNvCxnSpPr>
          <p:nvPr/>
        </p:nvCxnSpPr>
        <p:spPr>
          <a:xfrm flipV="1">
            <a:off x="4576369" y="4211195"/>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43" name="Oval 5">
            <a:extLst>
              <a:ext uri="{FF2B5EF4-FFF2-40B4-BE49-F238E27FC236}">
                <a16:creationId xmlns:a16="http://schemas.microsoft.com/office/drawing/2014/main" id="{1645C5E8-FD00-41E3-82C0-B6AD2253D78E}"/>
              </a:ext>
            </a:extLst>
          </p:cNvPr>
          <p:cNvSpPr/>
          <p:nvPr/>
        </p:nvSpPr>
        <p:spPr>
          <a:xfrm>
            <a:off x="4571949" y="4195427"/>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6</a:t>
            </a:r>
            <a:endParaRPr lang="en-US" sz="1750">
              <a:solidFill>
                <a:schemeClr val="tx1"/>
              </a:solidFill>
              <a:latin typeface="+mj-lt"/>
            </a:endParaRPr>
          </a:p>
        </p:txBody>
      </p:sp>
      <p:sp>
        <p:nvSpPr>
          <p:cNvPr id="44" name="TextBox 7">
            <a:extLst>
              <a:ext uri="{FF2B5EF4-FFF2-40B4-BE49-F238E27FC236}">
                <a16:creationId xmlns:a16="http://schemas.microsoft.com/office/drawing/2014/main" id="{B59A5AB0-D87F-4227-9605-9573EFF3198F}"/>
              </a:ext>
            </a:extLst>
          </p:cNvPr>
          <p:cNvSpPr txBox="1"/>
          <p:nvPr/>
        </p:nvSpPr>
        <p:spPr>
          <a:xfrm>
            <a:off x="5470550" y="4331550"/>
            <a:ext cx="2683427" cy="400110"/>
          </a:xfrm>
          <a:prstGeom prst="rect">
            <a:avLst/>
          </a:prstGeom>
          <a:noFill/>
        </p:spPr>
        <p:txBody>
          <a:bodyPr wrap="none" lIns="0" rIns="0" rtlCol="0">
            <a:spAutoFit/>
          </a:bodyPr>
          <a:lstStyle/>
          <a:p>
            <a:r>
              <a:rPr lang="en-US" sz="2000" b="1">
                <a:latin typeface="Open Sans" charset="0"/>
                <a:ea typeface="Open Sans" charset="0"/>
                <a:cs typeface="Open Sans" charset="0"/>
              </a:rPr>
              <a:t>Persönliche Meinung</a:t>
            </a:r>
          </a:p>
        </p:txBody>
      </p:sp>
    </p:spTree>
    <p:extLst>
      <p:ext uri="{BB962C8B-B14F-4D97-AF65-F5344CB8AC3E}">
        <p14:creationId xmlns:p14="http://schemas.microsoft.com/office/powerpoint/2010/main" val="3327211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C88095-7019-42F5-AFEB-85DB124333CF}"/>
              </a:ext>
            </a:extLst>
          </p:cNvPr>
          <p:cNvSpPr>
            <a:spLocks noGrp="1"/>
          </p:cNvSpPr>
          <p:nvPr>
            <p:ph type="title"/>
          </p:nvPr>
        </p:nvSpPr>
        <p:spPr/>
        <p:txBody>
          <a:bodyPr/>
          <a:lstStyle/>
          <a:p>
            <a:r>
              <a:rPr lang="de-DE"/>
              <a:t>Arten von Abhängigkeiten</a:t>
            </a:r>
          </a:p>
        </p:txBody>
      </p:sp>
      <p:sp>
        <p:nvSpPr>
          <p:cNvPr id="3" name="Foliennummernplatzhalter 2">
            <a:extLst>
              <a:ext uri="{FF2B5EF4-FFF2-40B4-BE49-F238E27FC236}">
                <a16:creationId xmlns:a16="http://schemas.microsoft.com/office/drawing/2014/main" id="{0E885450-215C-402C-A326-E032702983FF}"/>
              </a:ext>
            </a:extLst>
          </p:cNvPr>
          <p:cNvSpPr>
            <a:spLocks noGrp="1"/>
          </p:cNvSpPr>
          <p:nvPr>
            <p:ph type="sldNum" sz="quarter" idx="10"/>
          </p:nvPr>
        </p:nvSpPr>
        <p:spPr/>
        <p:txBody>
          <a:bodyPr/>
          <a:lstStyle/>
          <a:p>
            <a:fld id="{D8D877B3-D348-4611-9BDB-C5374591D951}" type="slidenum">
              <a:rPr lang="en-US" smtClean="0"/>
              <a:pPr/>
              <a:t>30</a:t>
            </a:fld>
            <a:endParaRPr lang="en-US"/>
          </a:p>
        </p:txBody>
      </p:sp>
      <mc:AlternateContent xmlns:mc="http://schemas.openxmlformats.org/markup-compatibility/2006" xmlns:a14="http://schemas.microsoft.com/office/drawing/2010/main">
        <mc:Choice Requires="a14">
          <p:sp>
            <p:nvSpPr>
              <p:cNvPr id="4" name="Inhaltsplatzhalter 3">
                <a:extLst>
                  <a:ext uri="{FF2B5EF4-FFF2-40B4-BE49-F238E27FC236}">
                    <a16:creationId xmlns:a16="http://schemas.microsoft.com/office/drawing/2014/main" id="{1BB19791-B210-4E1C-93E6-479729D1ED43}"/>
                  </a:ext>
                </a:extLst>
              </p:cNvPr>
              <p:cNvSpPr>
                <a:spLocks noGrp="1"/>
              </p:cNvSpPr>
              <p:nvPr>
                <p:ph sz="quarter" idx="11"/>
              </p:nvPr>
            </p:nvSpPr>
            <p:spPr/>
            <p:txBody>
              <a:bodyPr/>
              <a:lstStyle/>
              <a:p>
                <a:pPr>
                  <a:lnSpc>
                    <a:spcPct val="100000"/>
                  </a:lnSpc>
                </a:pPr>
                <a14:m>
                  <m:oMath xmlns:m="http://schemas.openxmlformats.org/officeDocument/2006/math">
                    <m:r>
                      <a:rPr lang="x-IV_mathan" smtClean="0">
                        <a:solidFill>
                          <a:schemeClr val="accent1"/>
                        </a:solidFill>
                        <a:latin typeface="Cambria Math" panose="02040503050406030204" pitchFamily="18" charset="0"/>
                      </a:rPr>
                      <m:t>𝑇</m:t>
                    </m:r>
                    <m:r>
                      <a:rPr lang="x-IV_mathan" smtClean="0">
                        <a:solidFill>
                          <a:schemeClr val="accent1"/>
                        </a:solidFill>
                        <a:latin typeface="Cambria Math" panose="02040503050406030204" pitchFamily="18" charset="0"/>
                      </a:rPr>
                      <m:t>⟵</m:t>
                    </m:r>
                    <m:r>
                      <a:rPr lang="x-IV_mathan" smtClean="0">
                        <a:solidFill>
                          <a:schemeClr val="accent1"/>
                        </a:solidFill>
                        <a:latin typeface="Cambria Math" panose="02040503050406030204" pitchFamily="18" charset="0"/>
                      </a:rPr>
                      <m:t>𝑈</m:t>
                    </m:r>
                  </m:oMath>
                </a14:m>
                <a:r>
                  <a:rPr lang="de-DE" i="1">
                    <a:solidFill>
                      <a:schemeClr val="accent1"/>
                    </a:solidFill>
                  </a:rPr>
                  <a:t> </a:t>
                </a:r>
                <a:r>
                  <a:rPr lang="de-DE"/>
                  <a:t>Abhängigkeit von </a:t>
                </a:r>
                <a14:m>
                  <m:oMath xmlns:m="http://schemas.openxmlformats.org/officeDocument/2006/math">
                    <m:r>
                      <a:rPr lang="de-DE" b="0" i="1" smtClean="0">
                        <a:latin typeface="Cambria Math" panose="02040503050406030204" pitchFamily="18" charset="0"/>
                      </a:rPr>
                      <m:t>𝑇</m:t>
                    </m:r>
                  </m:oMath>
                </a14:m>
                <a:r>
                  <a:rPr lang="de-DE" i="1">
                    <a:solidFill>
                      <a:schemeClr val="accent1"/>
                    </a:solidFill>
                  </a:rPr>
                  <a:t> </a:t>
                </a:r>
                <a:r>
                  <a:rPr lang="de-DE"/>
                  <a:t>und </a:t>
                </a:r>
                <a14:m>
                  <m:oMath xmlns:m="http://schemas.openxmlformats.org/officeDocument/2006/math">
                    <m:r>
                      <a:rPr lang="de-DE" b="0" i="1" smtClean="0">
                        <a:latin typeface="Cambria Math" panose="02040503050406030204" pitchFamily="18" charset="0"/>
                      </a:rPr>
                      <m:t>𝑈</m:t>
                    </m:r>
                  </m:oMath>
                </a14:m>
                <a:r>
                  <a:rPr lang="de-DE" i="1">
                    <a:solidFill>
                      <a:schemeClr val="accent1"/>
                    </a:solidFill>
                  </a:rPr>
                  <a:t> </a:t>
                </a:r>
                <a:r>
                  <a:rPr lang="de-DE"/>
                  <a:t>bei der </a:t>
                </a:r>
                <a14:m>
                  <m:oMath xmlns:m="http://schemas.openxmlformats.org/officeDocument/2006/math">
                    <m:r>
                      <a:rPr lang="de-DE" b="0" i="1" smtClean="0">
                        <a:latin typeface="Cambria Math" panose="02040503050406030204" pitchFamily="18" charset="0"/>
                      </a:rPr>
                      <m:t>𝑈</m:t>
                    </m:r>
                  </m:oMath>
                </a14:m>
                <a:r>
                  <a:rPr lang="de-DE" i="1">
                    <a:solidFill>
                      <a:schemeClr val="accent1"/>
                    </a:solidFill>
                  </a:rPr>
                  <a:t> </a:t>
                </a:r>
                <a:r>
                  <a:rPr lang="de-DE"/>
                  <a:t>von </a:t>
                </a:r>
                <a14:m>
                  <m:oMath xmlns:m="http://schemas.openxmlformats.org/officeDocument/2006/math">
                    <m:r>
                      <a:rPr lang="de-DE" b="0" i="1" smtClean="0">
                        <a:latin typeface="Cambria Math" panose="02040503050406030204" pitchFamily="18" charset="0"/>
                      </a:rPr>
                      <m:t>𝑇</m:t>
                    </m:r>
                  </m:oMath>
                </a14:m>
                <a:r>
                  <a:rPr lang="de-DE" i="1">
                    <a:solidFill>
                      <a:schemeClr val="accent1"/>
                    </a:solidFill>
                  </a:rPr>
                  <a:t> </a:t>
                </a:r>
                <a:r>
                  <a:rPr lang="de-DE"/>
                  <a:t>abhängig ist</a:t>
                </a:r>
              </a:p>
              <a:p>
                <a:pPr>
                  <a:lnSpc>
                    <a:spcPct val="100000"/>
                  </a:lnSpc>
                </a:pPr>
                <a14:m>
                  <m:oMath xmlns:m="http://schemas.openxmlformats.org/officeDocument/2006/math">
                    <m:r>
                      <a:rPr lang="de-DE" i="1" smtClean="0">
                        <a:solidFill>
                          <a:schemeClr val="tx1"/>
                        </a:solidFill>
                        <a:latin typeface="Cambria Math" panose="02040503050406030204" pitchFamily="18" charset="0"/>
                      </a:rPr>
                      <m:t>𝑇</m:t>
                    </m:r>
                  </m:oMath>
                </a14:m>
                <a:r>
                  <a:rPr lang="de-DE" i="1">
                    <a:solidFill>
                      <a:schemeClr val="tx1"/>
                    </a:solidFill>
                  </a:rPr>
                  <a:t> </a:t>
                </a:r>
                <a:r>
                  <a:rPr lang="de-DE">
                    <a:solidFill>
                      <a:schemeClr val="tx1"/>
                    </a:solidFill>
                  </a:rPr>
                  <a:t>ist direkter Vorgänger, </a:t>
                </a:r>
                <a14:m>
                  <m:oMath xmlns:m="http://schemas.openxmlformats.org/officeDocument/2006/math">
                    <m:r>
                      <a:rPr lang="de-DE" i="1" smtClean="0">
                        <a:solidFill>
                          <a:schemeClr val="tx1"/>
                        </a:solidFill>
                        <a:latin typeface="Cambria Math" panose="02040503050406030204" pitchFamily="18" charset="0"/>
                      </a:rPr>
                      <m:t>𝑈</m:t>
                    </m:r>
                  </m:oMath>
                </a14:m>
                <a:r>
                  <a:rPr lang="de-DE" i="1">
                    <a:solidFill>
                      <a:schemeClr val="tx1"/>
                    </a:solidFill>
                  </a:rPr>
                  <a:t> </a:t>
                </a:r>
                <a:r>
                  <a:rPr lang="de-DE">
                    <a:solidFill>
                      <a:schemeClr val="tx1"/>
                    </a:solidFill>
                  </a:rPr>
                  <a:t>direkter Nachfolger</a:t>
                </a:r>
              </a:p>
              <a:p>
                <a:pPr>
                  <a:lnSpc>
                    <a:spcPct val="100000"/>
                  </a:lnSpc>
                </a:pPr>
                <a:endParaRPr lang="de-DE" i="1">
                  <a:solidFill>
                    <a:schemeClr val="accent1"/>
                  </a:solidFill>
                </a:endParaRPr>
              </a:p>
              <a:p>
                <a:pPr>
                  <a:lnSpc>
                    <a:spcPct val="100000"/>
                  </a:lnSpc>
                </a:pPr>
                <a14:m>
                  <m:oMath xmlns:m="http://schemas.openxmlformats.org/officeDocument/2006/math">
                    <m:r>
                      <a:rPr lang="de-DE" b="0" i="1" smtClean="0">
                        <a:solidFill>
                          <a:schemeClr val="accent1"/>
                        </a:solidFill>
                        <a:latin typeface="Cambria Math" panose="02040503050406030204" pitchFamily="18" charset="0"/>
                      </a:rPr>
                      <m:t>𝑉</m:t>
                    </m:r>
                    <m:groupChr>
                      <m:groupChrPr>
                        <m:chr m:val="←"/>
                        <m:vertJc m:val="bot"/>
                        <m:ctrlPr>
                          <a:rPr lang="x-IV_mathan" i="1">
                            <a:solidFill>
                              <a:schemeClr val="accent1"/>
                            </a:solidFill>
                            <a:latin typeface="Cambria Math" panose="02040503050406030204" pitchFamily="18" charset="0"/>
                          </a:rPr>
                        </m:ctrlPr>
                      </m:groupChrPr>
                      <m:e>
                        <m:r>
                          <a:rPr lang="x-IV_mathan">
                            <a:solidFill>
                              <a:schemeClr val="accent1"/>
                            </a:solidFill>
                            <a:latin typeface="Cambria Math" panose="02040503050406030204" pitchFamily="18" charset="0"/>
                          </a:rPr>
                          <m:t>𝑤</m:t>
                        </m:r>
                        <m:r>
                          <a:rPr lang="x-IV_mathan">
                            <a:solidFill>
                              <a:schemeClr val="accent1"/>
                            </a:solidFill>
                            <a:latin typeface="Cambria Math" panose="02040503050406030204" pitchFamily="18" charset="0"/>
                          </a:rPr>
                          <m:t>:</m:t>
                        </m:r>
                        <m:r>
                          <a:rPr lang="x-IV_mathan">
                            <a:solidFill>
                              <a:schemeClr val="accent1"/>
                            </a:solidFill>
                            <a:latin typeface="Cambria Math" panose="02040503050406030204" pitchFamily="18" charset="0"/>
                          </a:rPr>
                          <m:t>𝑥</m:t>
                        </m:r>
                      </m:e>
                    </m:groupChr>
                    <m:r>
                      <a:rPr lang="x-IV_mathan">
                        <a:solidFill>
                          <a:schemeClr val="accent1"/>
                        </a:solidFill>
                        <a:latin typeface="Cambria Math" panose="02040503050406030204" pitchFamily="18" charset="0"/>
                      </a:rPr>
                      <m:t>𝑇</m:t>
                    </m:r>
                  </m:oMath>
                </a14:m>
                <a:r>
                  <a:rPr lang="x-IV_mathan" i="1">
                    <a:solidFill>
                      <a:schemeClr val="accent1"/>
                    </a:solidFill>
                  </a:rPr>
                  <a:t> </a:t>
                </a:r>
                <a:r>
                  <a:rPr lang="de-DE"/>
                  <a:t>Lese-/Schreib Abhängigkeit:</a:t>
                </a:r>
                <a:r>
                  <a:rPr lang="x-IV_mathan"/>
                  <a:t> </a:t>
                </a:r>
              </a:p>
              <a:p>
                <a:pPr>
                  <a:lnSpc>
                    <a:spcPct val="100000"/>
                  </a:lnSpc>
                </a:pPr>
                <a14:m>
                  <m:oMath xmlns:m="http://schemas.openxmlformats.org/officeDocument/2006/math">
                    <m:r>
                      <a:rPr lang="x-IV_mathan">
                        <a:latin typeface="Cambria Math" panose="02040503050406030204" pitchFamily="18" charset="0"/>
                      </a:rPr>
                      <m:t>𝑇</m:t>
                    </m:r>
                  </m:oMath>
                </a14:m>
                <a:r>
                  <a:rPr lang="x-IV_mathan"/>
                  <a:t> griff auf Version zu, die </a:t>
                </a:r>
                <a14:m>
                  <m:oMath xmlns:m="http://schemas.openxmlformats.org/officeDocument/2006/math">
                    <m:r>
                      <a:rPr lang="de-DE" b="0" i="1" smtClean="0">
                        <a:latin typeface="Cambria Math" panose="02040503050406030204" pitchFamily="18" charset="0"/>
                      </a:rPr>
                      <m:t>𝑉</m:t>
                    </m:r>
                  </m:oMath>
                </a14:m>
                <a:r>
                  <a:rPr lang="x-IV_mathan"/>
                  <a:t> erstellt hat → </a:t>
                </a:r>
                <a14:m>
                  <m:oMath xmlns:m="http://schemas.openxmlformats.org/officeDocument/2006/math">
                    <m:r>
                      <a:rPr lang="x-IV_mathan">
                        <a:latin typeface="Cambria Math" panose="02040503050406030204" pitchFamily="18" charset="0"/>
                      </a:rPr>
                      <m:t>𝑇</m:t>
                    </m:r>
                  </m:oMath>
                </a14:m>
                <a:r>
                  <a:rPr lang="x-IV_mathan"/>
                  <a:t> muss nach </a:t>
                </a:r>
                <a14:m>
                  <m:oMath xmlns:m="http://schemas.openxmlformats.org/officeDocument/2006/math">
                    <m:r>
                      <a:rPr lang="de-DE" b="0" i="1" smtClean="0">
                        <a:latin typeface="Cambria Math" panose="02040503050406030204" pitchFamily="18" charset="0"/>
                      </a:rPr>
                      <m:t>𝑉</m:t>
                    </m:r>
                  </m:oMath>
                </a14:m>
                <a:r>
                  <a:rPr lang="x-IV_mathan"/>
                  <a:t> serialisiert werden</a:t>
                </a:r>
              </a:p>
              <a:p>
                <a:pPr>
                  <a:lnSpc>
                    <a:spcPct val="100000"/>
                  </a:lnSpc>
                </a:pPr>
                <a:endParaRPr lang=""/>
              </a:p>
              <a:p>
                <a:pPr>
                  <a:lnSpc>
                    <a:spcPct val="100000"/>
                  </a:lnSpc>
                </a:pPr>
                <a14:m>
                  <m:oMath xmlns:m="http://schemas.openxmlformats.org/officeDocument/2006/math">
                    <m:r>
                      <a:rPr lang="x-IV_mathan" smtClean="0">
                        <a:solidFill>
                          <a:schemeClr val="accent1"/>
                        </a:solidFill>
                        <a:latin typeface="Cambria Math" panose="02040503050406030204" pitchFamily="18" charset="0"/>
                      </a:rPr>
                      <m:t>𝑇</m:t>
                    </m:r>
                    <m:groupChr>
                      <m:groupChrPr>
                        <m:chr m:val="←"/>
                        <m:vertJc m:val="bot"/>
                        <m:ctrlPr>
                          <a:rPr lang="x-IV_mathan" i="1">
                            <a:solidFill>
                              <a:schemeClr val="accent1"/>
                            </a:solidFill>
                            <a:latin typeface="Cambria Math" panose="02040503050406030204" pitchFamily="18" charset="0"/>
                          </a:rPr>
                        </m:ctrlPr>
                      </m:groupChrPr>
                      <m:e>
                        <m:r>
                          <a:rPr lang="x-IV_mathan">
                            <a:solidFill>
                              <a:schemeClr val="accent1"/>
                            </a:solidFill>
                            <a:latin typeface="Cambria Math" panose="02040503050406030204" pitchFamily="18" charset="0"/>
                          </a:rPr>
                          <m:t>𝑟</m:t>
                        </m:r>
                        <m:r>
                          <a:rPr lang="x-IV_mathan">
                            <a:solidFill>
                              <a:schemeClr val="accent1"/>
                            </a:solidFill>
                            <a:latin typeface="Cambria Math" panose="02040503050406030204" pitchFamily="18" charset="0"/>
                          </a:rPr>
                          <m:t>:</m:t>
                        </m:r>
                        <m:r>
                          <a:rPr lang="x-IV_mathan">
                            <a:solidFill>
                              <a:schemeClr val="accent1"/>
                            </a:solidFill>
                            <a:latin typeface="Cambria Math" panose="02040503050406030204" pitchFamily="18" charset="0"/>
                          </a:rPr>
                          <m:t>𝑤</m:t>
                        </m:r>
                      </m:e>
                    </m:groupChr>
                    <m:r>
                      <a:rPr lang="de-DE" b="0" i="1" smtClean="0">
                        <a:solidFill>
                          <a:schemeClr val="accent1"/>
                        </a:solidFill>
                        <a:latin typeface="Cambria Math" panose="02040503050406030204" pitchFamily="18" charset="0"/>
                      </a:rPr>
                      <m:t>𝑉</m:t>
                    </m:r>
                  </m:oMath>
                </a14:m>
                <a:r>
                  <a:rPr lang="x-IV_mathan">
                    <a:solidFill>
                      <a:schemeClr val="accent1"/>
                    </a:solidFill>
                  </a:rPr>
                  <a:t> </a:t>
                </a:r>
                <a:r>
                  <a:rPr lang="x-IV_mathan"/>
                  <a:t>Anti-Abhängigkeit: </a:t>
                </a:r>
              </a:p>
              <a:p>
                <a:pPr>
                  <a:lnSpc>
                    <a:spcPct val="100000"/>
                  </a:lnSpc>
                </a:pPr>
                <a14:m>
                  <m:oMath xmlns:m="http://schemas.openxmlformats.org/officeDocument/2006/math">
                    <m:r>
                      <a:rPr lang="x-IV_mathan">
                        <a:latin typeface="Cambria Math" panose="02040503050406030204" pitchFamily="18" charset="0"/>
                      </a:rPr>
                      <m:t>𝑇</m:t>
                    </m:r>
                  </m:oMath>
                </a14:m>
                <a:r>
                  <a:rPr lang="x-IV_mathan"/>
                  <a:t> hat eine Version gelesen, die </a:t>
                </a:r>
                <a14:m>
                  <m:oMath xmlns:m="http://schemas.openxmlformats.org/officeDocument/2006/math">
                    <m:r>
                      <a:rPr lang="de-DE" b="0" i="1" smtClean="0">
                        <a:latin typeface="Cambria Math" panose="02040503050406030204" pitchFamily="18" charset="0"/>
                      </a:rPr>
                      <m:t>𝑉</m:t>
                    </m:r>
                  </m:oMath>
                </a14:m>
                <a:r>
                  <a:rPr lang="x-IV_mathan"/>
                  <a:t> überschrieben hat → </a:t>
                </a:r>
                <a14:m>
                  <m:oMath xmlns:m="http://schemas.openxmlformats.org/officeDocument/2006/math">
                    <m:r>
                      <a:rPr lang="de-DE" b="0" i="1" smtClean="0">
                        <a:latin typeface="Cambria Math" panose="02040503050406030204" pitchFamily="18" charset="0"/>
                      </a:rPr>
                      <m:t>𝑇</m:t>
                    </m:r>
                  </m:oMath>
                </a14:m>
                <a:r>
                  <a:rPr lang="x-IV_mathan"/>
                  <a:t> muss vor </a:t>
                </a:r>
                <a14:m>
                  <m:oMath xmlns:m="http://schemas.openxmlformats.org/officeDocument/2006/math">
                    <m:r>
                      <a:rPr lang="de-DE" b="0" i="1" smtClean="0">
                        <a:latin typeface="Cambria Math" panose="02040503050406030204" pitchFamily="18" charset="0"/>
                      </a:rPr>
                      <m:t>𝑉</m:t>
                    </m:r>
                  </m:oMath>
                </a14:m>
                <a:r>
                  <a:rPr lang="x-IV_mathan"/>
                  <a:t> serialisiert werden</a:t>
                </a:r>
                <a:endParaRPr lang="de-DE"/>
              </a:p>
            </p:txBody>
          </p:sp>
        </mc:Choice>
        <mc:Fallback xmlns="">
          <p:sp>
            <p:nvSpPr>
              <p:cNvPr id="4" name="Inhaltsplatzhalter 3">
                <a:extLst>
                  <a:ext uri="{FF2B5EF4-FFF2-40B4-BE49-F238E27FC236}">
                    <a16:creationId xmlns:a16="http://schemas.microsoft.com/office/drawing/2014/main" id="{1BB19791-B210-4E1C-93E6-479729D1ED43}"/>
                  </a:ext>
                </a:extLst>
              </p:cNvPr>
              <p:cNvSpPr>
                <a:spLocks noGrp="1" noRot="1" noChangeAspect="1" noMove="1" noResize="1" noEditPoints="1" noAdjustHandles="1" noChangeArrowheads="1" noChangeShapeType="1" noTextEdit="1"/>
              </p:cNvSpPr>
              <p:nvPr>
                <p:ph sz="quarter" idx="11"/>
              </p:nvPr>
            </p:nvSpPr>
            <p:spPr>
              <a:blipFill>
                <a:blip r:embed="rId2"/>
                <a:stretch>
                  <a:fillRect l="-2059" t="-1849"/>
                </a:stretch>
              </a:blipFill>
            </p:spPr>
            <p:txBody>
              <a:bodyPr/>
              <a:lstStyle/>
              <a:p>
                <a:r>
                  <a:rPr lang="de-DE">
                    <a:noFill/>
                  </a:rPr>
                  <a:t> </a:t>
                </a:r>
              </a:p>
            </p:txBody>
          </p:sp>
        </mc:Fallback>
      </mc:AlternateContent>
    </p:spTree>
    <p:extLst>
      <p:ext uri="{BB962C8B-B14F-4D97-AF65-F5344CB8AC3E}">
        <p14:creationId xmlns:p14="http://schemas.microsoft.com/office/powerpoint/2010/main" val="2699756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968D01-ADED-4969-80F2-96DF2CC1B40C}"/>
              </a:ext>
            </a:extLst>
          </p:cNvPr>
          <p:cNvSpPr>
            <a:spLocks noGrp="1"/>
          </p:cNvSpPr>
          <p:nvPr>
            <p:ph type="title"/>
          </p:nvPr>
        </p:nvSpPr>
        <p:spPr/>
        <p:txBody>
          <a:bodyPr/>
          <a:lstStyle/>
          <a:p>
            <a:r>
              <a:rPr lang="de-DE"/>
              <a:t>Einfache Zyklen</a:t>
            </a:r>
          </a:p>
        </p:txBody>
      </p:sp>
      <p:sp>
        <p:nvSpPr>
          <p:cNvPr id="3" name="Foliennummernplatzhalter 2">
            <a:extLst>
              <a:ext uri="{FF2B5EF4-FFF2-40B4-BE49-F238E27FC236}">
                <a16:creationId xmlns:a16="http://schemas.microsoft.com/office/drawing/2014/main" id="{C10C6458-CAEA-4851-97C0-4E297AD601AA}"/>
              </a:ext>
            </a:extLst>
          </p:cNvPr>
          <p:cNvSpPr>
            <a:spLocks noGrp="1"/>
          </p:cNvSpPr>
          <p:nvPr>
            <p:ph type="sldNum" sz="quarter" idx="10"/>
          </p:nvPr>
        </p:nvSpPr>
        <p:spPr/>
        <p:txBody>
          <a:bodyPr/>
          <a:lstStyle/>
          <a:p>
            <a:fld id="{D8D877B3-D348-4611-9BDB-C5374591D951}" type="slidenum">
              <a:rPr lang="en-US" smtClean="0"/>
              <a:pPr/>
              <a:t>31</a:t>
            </a:fld>
            <a:endParaRPr lang="en-US"/>
          </a:p>
        </p:txBody>
      </p:sp>
      <mc:AlternateContent xmlns:mc="http://schemas.openxmlformats.org/markup-compatibility/2006" xmlns:a14="http://schemas.microsoft.com/office/drawing/2010/main">
        <mc:Choice Requires="a14">
          <p:sp>
            <p:nvSpPr>
              <p:cNvPr id="4" name="Inhaltsplatzhalter 3">
                <a:extLst>
                  <a:ext uri="{FF2B5EF4-FFF2-40B4-BE49-F238E27FC236}">
                    <a16:creationId xmlns:a16="http://schemas.microsoft.com/office/drawing/2014/main" id="{68868C43-1540-46B8-9205-35EA3F01D292}"/>
                  </a:ext>
                </a:extLst>
              </p:cNvPr>
              <p:cNvSpPr>
                <a:spLocks noGrp="1"/>
              </p:cNvSpPr>
              <p:nvPr>
                <p:ph sz="quarter" idx="11"/>
              </p:nvPr>
            </p:nvSpPr>
            <p:spPr/>
            <p:txBody>
              <a:bodyPr/>
              <a:lstStyle/>
              <a:p>
                <a:pPr fontAlgn="ctr"/>
                <a14:m>
                  <m:oMath xmlns:m="http://schemas.openxmlformats.org/officeDocument/2006/math">
                    <m:r>
                      <a:rPr lang="x-IV_mathan" smtClean="0">
                        <a:solidFill>
                          <a:schemeClr val="accent1"/>
                        </a:solidFill>
                        <a:latin typeface="Cambria Math" panose="02040503050406030204" pitchFamily="18" charset="0"/>
                      </a:rPr>
                      <m:t>𝑇</m:t>
                    </m:r>
                    <m:r>
                      <a:rPr lang="x-IV_mathan" smtClean="0">
                        <a:solidFill>
                          <a:schemeClr val="accent1"/>
                        </a:solidFill>
                        <a:latin typeface="Cambria Math" panose="02040503050406030204" pitchFamily="18" charset="0"/>
                      </a:rPr>
                      <m:t>1</m:t>
                    </m:r>
                    <m:groupChr>
                      <m:groupChrPr>
                        <m:chr m:val="←"/>
                        <m:vertJc m:val="bot"/>
                        <m:ctrlPr>
                          <a:rPr lang="x-IV_mathan" i="1">
                            <a:solidFill>
                              <a:schemeClr val="accent1"/>
                            </a:solidFill>
                            <a:latin typeface="Cambria Math" panose="02040503050406030204" pitchFamily="18" charset="0"/>
                          </a:rPr>
                        </m:ctrlPr>
                      </m:groupChrPr>
                      <m:e>
                        <m:r>
                          <a:rPr lang="x-IV_mathan">
                            <a:solidFill>
                              <a:schemeClr val="accent1"/>
                            </a:solidFill>
                            <a:latin typeface="Cambria Math" panose="02040503050406030204" pitchFamily="18" charset="0"/>
                          </a:rPr>
                          <m:t>𝑤</m:t>
                        </m:r>
                        <m:r>
                          <a:rPr lang="x-IV_mathan">
                            <a:solidFill>
                              <a:schemeClr val="accent1"/>
                            </a:solidFill>
                            <a:latin typeface="Cambria Math" panose="02040503050406030204" pitchFamily="18" charset="0"/>
                          </a:rPr>
                          <m:t>:</m:t>
                        </m:r>
                        <m:r>
                          <a:rPr lang="x-IV_mathan">
                            <a:solidFill>
                              <a:schemeClr val="accent1"/>
                            </a:solidFill>
                            <a:latin typeface="Cambria Math" panose="02040503050406030204" pitchFamily="18" charset="0"/>
                          </a:rPr>
                          <m:t>𝑥</m:t>
                        </m:r>
                      </m:e>
                    </m:groupChr>
                    <m:r>
                      <a:rPr lang="x-IV_mathan">
                        <a:solidFill>
                          <a:schemeClr val="accent1"/>
                        </a:solidFill>
                        <a:latin typeface="Cambria Math" panose="02040503050406030204" pitchFamily="18" charset="0"/>
                      </a:rPr>
                      <m:t>𝑇</m:t>
                    </m:r>
                    <m:r>
                      <a:rPr lang="x-IV_mathan">
                        <a:solidFill>
                          <a:schemeClr val="accent1"/>
                        </a:solidFill>
                        <a:latin typeface="Cambria Math" panose="02040503050406030204" pitchFamily="18" charset="0"/>
                      </a:rPr>
                      <m:t>2</m:t>
                    </m:r>
                    <m:groupChr>
                      <m:groupChrPr>
                        <m:chr m:val="←"/>
                        <m:vertJc m:val="bot"/>
                        <m:ctrlPr>
                          <a:rPr lang="x-IV_mathan" i="1">
                            <a:solidFill>
                              <a:schemeClr val="accent1"/>
                            </a:solidFill>
                            <a:latin typeface="Cambria Math" panose="02040503050406030204" pitchFamily="18" charset="0"/>
                          </a:rPr>
                        </m:ctrlPr>
                      </m:groupChrPr>
                      <m:e>
                        <m:r>
                          <a:rPr lang="x-IV_mathan">
                            <a:solidFill>
                              <a:schemeClr val="accent1"/>
                            </a:solidFill>
                            <a:latin typeface="Cambria Math" panose="02040503050406030204" pitchFamily="18" charset="0"/>
                          </a:rPr>
                          <m:t>𝑤</m:t>
                        </m:r>
                        <m:r>
                          <a:rPr lang="x-IV_mathan">
                            <a:solidFill>
                              <a:schemeClr val="accent1"/>
                            </a:solidFill>
                            <a:latin typeface="Cambria Math" panose="02040503050406030204" pitchFamily="18" charset="0"/>
                          </a:rPr>
                          <m:t>:</m:t>
                        </m:r>
                        <m:r>
                          <a:rPr lang="x-IV_mathan">
                            <a:solidFill>
                              <a:schemeClr val="accent1"/>
                            </a:solidFill>
                            <a:latin typeface="Cambria Math" panose="02040503050406030204" pitchFamily="18" charset="0"/>
                          </a:rPr>
                          <m:t>𝑥</m:t>
                        </m:r>
                      </m:e>
                    </m:groupChr>
                    <m:r>
                      <a:rPr lang="x-IV_mathan">
                        <a:solidFill>
                          <a:schemeClr val="accent1"/>
                        </a:solidFill>
                        <a:latin typeface="Cambria Math" panose="02040503050406030204" pitchFamily="18" charset="0"/>
                      </a:rPr>
                      <m:t>𝑇</m:t>
                    </m:r>
                    <m:r>
                      <a:rPr lang="x-IV_mathan">
                        <a:solidFill>
                          <a:schemeClr val="accent1"/>
                        </a:solidFill>
                        <a:latin typeface="Cambria Math" panose="02040503050406030204" pitchFamily="18" charset="0"/>
                      </a:rPr>
                      <m:t>1</m:t>
                    </m:r>
                  </m:oMath>
                </a14:m>
                <a:r>
                  <a:rPr lang="x-IV_mathan"/>
                  <a:t>: </a:t>
                </a:r>
                <a14:m>
                  <m:oMath xmlns:m="http://schemas.openxmlformats.org/officeDocument/2006/math">
                    <m:r>
                      <a:rPr lang="x-IV_mathan" i="1" smtClean="0">
                        <a:latin typeface="Cambria Math" panose="02040503050406030204" pitchFamily="18" charset="0"/>
                      </a:rPr>
                      <m:t>𝑇</m:t>
                    </m:r>
                    <m:r>
                      <a:rPr lang="x-IV_mathan" i="1" smtClean="0">
                        <a:latin typeface="Cambria Math" panose="02040503050406030204" pitchFamily="18" charset="0"/>
                      </a:rPr>
                      <m:t>1</m:t>
                    </m:r>
                  </m:oMath>
                </a14:m>
                <a:r>
                  <a:rPr lang="x-IV_mathan"/>
                  <a:t> und </a:t>
                </a:r>
                <a14:m>
                  <m:oMath xmlns:m="http://schemas.openxmlformats.org/officeDocument/2006/math">
                    <m:r>
                      <a:rPr lang="x-IV_mathan" i="1" smtClean="0">
                        <a:latin typeface="Cambria Math" panose="02040503050406030204" pitchFamily="18" charset="0"/>
                      </a:rPr>
                      <m:t>𝑇</m:t>
                    </m:r>
                    <m:r>
                      <a:rPr lang="x-IV_mathan" i="1" smtClean="0">
                        <a:latin typeface="Cambria Math" panose="02040503050406030204" pitchFamily="18" charset="0"/>
                      </a:rPr>
                      <m:t>2</m:t>
                    </m:r>
                  </m:oMath>
                </a14:m>
                <a:r>
                  <a:rPr lang="x-IV_mathan"/>
                  <a:t> haben die Schreiboperation des anderen gesehen (</a:t>
                </a:r>
                <a:r>
                  <a:rPr lang="x-IV_mathan">
                    <a:solidFill>
                      <a:schemeClr val="accent1"/>
                    </a:solidFill>
                  </a:rPr>
                  <a:t>isolation failure</a:t>
                </a:r>
                <a:r>
                  <a:rPr lang="x-IV_mathan"/>
                  <a:t>)</a:t>
                </a:r>
              </a:p>
              <a:p>
                <a:pPr fontAlgn="ctr"/>
                <a14:m>
                  <m:oMath xmlns:m="http://schemas.openxmlformats.org/officeDocument/2006/math">
                    <m:r>
                      <a:rPr lang="x-IV_mathan" smtClean="0">
                        <a:solidFill>
                          <a:schemeClr val="accent1"/>
                        </a:solidFill>
                        <a:latin typeface="Cambria Math" panose="02040503050406030204" pitchFamily="18" charset="0"/>
                      </a:rPr>
                      <m:t>𝑇</m:t>
                    </m:r>
                    <m:r>
                      <a:rPr lang="x-IV_mathan" smtClean="0">
                        <a:solidFill>
                          <a:schemeClr val="accent1"/>
                        </a:solidFill>
                        <a:latin typeface="Cambria Math" panose="02040503050406030204" pitchFamily="18" charset="0"/>
                      </a:rPr>
                      <m:t>1</m:t>
                    </m:r>
                    <m:groupChr>
                      <m:groupChrPr>
                        <m:chr m:val="←"/>
                        <m:vertJc m:val="bot"/>
                        <m:ctrlPr>
                          <a:rPr lang="x-IV_mathan" i="1">
                            <a:solidFill>
                              <a:schemeClr val="accent1"/>
                            </a:solidFill>
                            <a:latin typeface="Cambria Math" panose="02040503050406030204" pitchFamily="18" charset="0"/>
                          </a:rPr>
                        </m:ctrlPr>
                      </m:groupChrPr>
                      <m:e>
                        <m:r>
                          <a:rPr lang="x-IV_mathan">
                            <a:solidFill>
                              <a:schemeClr val="accent1"/>
                            </a:solidFill>
                            <a:latin typeface="Cambria Math" panose="02040503050406030204" pitchFamily="18" charset="0"/>
                          </a:rPr>
                          <m:t>𝑤</m:t>
                        </m:r>
                        <m:r>
                          <a:rPr lang="x-IV_mathan">
                            <a:solidFill>
                              <a:schemeClr val="accent1"/>
                            </a:solidFill>
                            <a:latin typeface="Cambria Math" panose="02040503050406030204" pitchFamily="18" charset="0"/>
                          </a:rPr>
                          <m:t>:</m:t>
                        </m:r>
                        <m:r>
                          <a:rPr lang="x-IV_mathan">
                            <a:solidFill>
                              <a:schemeClr val="accent1"/>
                            </a:solidFill>
                            <a:latin typeface="Cambria Math" panose="02040503050406030204" pitchFamily="18" charset="0"/>
                          </a:rPr>
                          <m:t>𝑥</m:t>
                        </m:r>
                      </m:e>
                    </m:groupChr>
                    <m:r>
                      <a:rPr lang="x-IV_mathan">
                        <a:solidFill>
                          <a:schemeClr val="accent1"/>
                        </a:solidFill>
                        <a:latin typeface="Cambria Math" panose="02040503050406030204" pitchFamily="18" charset="0"/>
                      </a:rPr>
                      <m:t>𝑇</m:t>
                    </m:r>
                    <m:r>
                      <a:rPr lang="x-IV_mathan">
                        <a:solidFill>
                          <a:schemeClr val="accent1"/>
                        </a:solidFill>
                        <a:latin typeface="Cambria Math" panose="02040503050406030204" pitchFamily="18" charset="0"/>
                      </a:rPr>
                      <m:t>2</m:t>
                    </m:r>
                    <m:groupChr>
                      <m:groupChrPr>
                        <m:chr m:val="←"/>
                        <m:vertJc m:val="bot"/>
                        <m:ctrlPr>
                          <a:rPr lang="x-IV_mathan" i="1">
                            <a:solidFill>
                              <a:schemeClr val="accent1"/>
                            </a:solidFill>
                            <a:latin typeface="Cambria Math" panose="02040503050406030204" pitchFamily="18" charset="0"/>
                          </a:rPr>
                        </m:ctrlPr>
                      </m:groupChrPr>
                      <m:e>
                        <m:r>
                          <a:rPr lang="x-IV_mathan">
                            <a:solidFill>
                              <a:schemeClr val="accent1"/>
                            </a:solidFill>
                            <a:latin typeface="Cambria Math" panose="02040503050406030204" pitchFamily="18" charset="0"/>
                          </a:rPr>
                          <m:t>𝑟</m:t>
                        </m:r>
                        <m:r>
                          <a:rPr lang="x-IV_mathan">
                            <a:solidFill>
                              <a:schemeClr val="accent1"/>
                            </a:solidFill>
                            <a:latin typeface="Cambria Math" panose="02040503050406030204" pitchFamily="18" charset="0"/>
                          </a:rPr>
                          <m:t>:</m:t>
                        </m:r>
                        <m:r>
                          <a:rPr lang="x-IV_mathan">
                            <a:solidFill>
                              <a:schemeClr val="accent1"/>
                            </a:solidFill>
                            <a:latin typeface="Cambria Math" panose="02040503050406030204" pitchFamily="18" charset="0"/>
                          </a:rPr>
                          <m:t>𝑤</m:t>
                        </m:r>
                      </m:e>
                    </m:groupChr>
                    <m:r>
                      <a:rPr lang="x-IV_mathan">
                        <a:solidFill>
                          <a:schemeClr val="accent1"/>
                        </a:solidFill>
                        <a:latin typeface="Cambria Math" panose="02040503050406030204" pitchFamily="18" charset="0"/>
                      </a:rPr>
                      <m:t>𝑇</m:t>
                    </m:r>
                    <m:r>
                      <a:rPr lang="x-IV_mathan">
                        <a:solidFill>
                          <a:schemeClr val="accent1"/>
                        </a:solidFill>
                        <a:latin typeface="Cambria Math" panose="02040503050406030204" pitchFamily="18" charset="0"/>
                      </a:rPr>
                      <m:t>1</m:t>
                    </m:r>
                  </m:oMath>
                </a14:m>
                <a:r>
                  <a:rPr lang="x-IV_mathan"/>
                  <a:t>: </a:t>
                </a:r>
                <a14:m>
                  <m:oMath xmlns:m="http://schemas.openxmlformats.org/officeDocument/2006/math">
                    <m:r>
                      <a:rPr lang="x-IV_mathan" i="1" smtClean="0">
                        <a:latin typeface="Cambria Math" panose="02040503050406030204" pitchFamily="18" charset="0"/>
                      </a:rPr>
                      <m:t>𝑇</m:t>
                    </m:r>
                    <m:r>
                      <a:rPr lang="x-IV_mathan" i="1" smtClean="0">
                        <a:latin typeface="Cambria Math" panose="02040503050406030204" pitchFamily="18" charset="0"/>
                      </a:rPr>
                      <m:t>2</m:t>
                    </m:r>
                  </m:oMath>
                </a14:m>
                <a:r>
                  <a:rPr lang="x-IV_mathan"/>
                  <a:t> hat einige aber nicht alle Schreiboperationen von </a:t>
                </a:r>
                <a14:m>
                  <m:oMath xmlns:m="http://schemas.openxmlformats.org/officeDocument/2006/math">
                    <m:r>
                      <a:rPr lang="x-IV_mathan" i="1" smtClean="0">
                        <a:latin typeface="Cambria Math" panose="02040503050406030204" pitchFamily="18" charset="0"/>
                      </a:rPr>
                      <m:t>𝑇</m:t>
                    </m:r>
                    <m:r>
                      <a:rPr lang="de-DE" b="0" i="1" smtClean="0">
                        <a:latin typeface="Cambria Math" panose="02040503050406030204" pitchFamily="18" charset="0"/>
                      </a:rPr>
                      <m:t>1</m:t>
                    </m:r>
                  </m:oMath>
                </a14:m>
                <a:r>
                  <a:rPr lang="x-IV_mathan"/>
                  <a:t> gesehen (</a:t>
                </a:r>
                <a:r>
                  <a:rPr lang="x-IV_mathan">
                    <a:solidFill>
                      <a:schemeClr val="accent1"/>
                    </a:solidFill>
                  </a:rPr>
                  <a:t>atomicity failure</a:t>
                </a:r>
                <a:r>
                  <a:rPr lang="x-IV_mathan"/>
                  <a:t>)</a:t>
                </a:r>
              </a:p>
              <a:p>
                <a:pPr fontAlgn="ctr"/>
                <a14:m>
                  <m:oMath xmlns:m="http://schemas.openxmlformats.org/officeDocument/2006/math">
                    <m:r>
                      <a:rPr lang="x-IV_mathan" smtClean="0">
                        <a:solidFill>
                          <a:schemeClr val="accent1"/>
                        </a:solidFill>
                        <a:latin typeface="Cambria Math" panose="02040503050406030204" pitchFamily="18" charset="0"/>
                      </a:rPr>
                      <m:t>𝑇</m:t>
                    </m:r>
                    <m:r>
                      <a:rPr lang="x-IV_mathan" smtClean="0">
                        <a:solidFill>
                          <a:schemeClr val="accent1"/>
                        </a:solidFill>
                        <a:latin typeface="Cambria Math" panose="02040503050406030204" pitchFamily="18" charset="0"/>
                      </a:rPr>
                      <m:t>1</m:t>
                    </m:r>
                    <m:groupChr>
                      <m:groupChrPr>
                        <m:chr m:val="←"/>
                        <m:vertJc m:val="bot"/>
                        <m:ctrlPr>
                          <a:rPr lang="x-IV_mathan" i="1">
                            <a:solidFill>
                              <a:schemeClr val="accent1"/>
                            </a:solidFill>
                            <a:latin typeface="Cambria Math" panose="02040503050406030204" pitchFamily="18" charset="0"/>
                          </a:rPr>
                        </m:ctrlPr>
                      </m:groupChrPr>
                      <m:e>
                        <m:r>
                          <a:rPr lang="x-IV_mathan">
                            <a:solidFill>
                              <a:schemeClr val="accent1"/>
                            </a:solidFill>
                            <a:latin typeface="Cambria Math" panose="02040503050406030204" pitchFamily="18" charset="0"/>
                          </a:rPr>
                          <m:t>𝑟</m:t>
                        </m:r>
                        <m:r>
                          <a:rPr lang="x-IV_mathan">
                            <a:solidFill>
                              <a:schemeClr val="accent1"/>
                            </a:solidFill>
                            <a:latin typeface="Cambria Math" panose="02040503050406030204" pitchFamily="18" charset="0"/>
                          </a:rPr>
                          <m:t>:</m:t>
                        </m:r>
                        <m:r>
                          <a:rPr lang="x-IV_mathan">
                            <a:solidFill>
                              <a:schemeClr val="accent1"/>
                            </a:solidFill>
                            <a:latin typeface="Cambria Math" panose="02040503050406030204" pitchFamily="18" charset="0"/>
                          </a:rPr>
                          <m:t>𝑤</m:t>
                        </m:r>
                      </m:e>
                    </m:groupChr>
                    <m:r>
                      <a:rPr lang="x-IV_mathan">
                        <a:solidFill>
                          <a:schemeClr val="accent1"/>
                        </a:solidFill>
                        <a:latin typeface="Cambria Math" panose="02040503050406030204" pitchFamily="18" charset="0"/>
                      </a:rPr>
                      <m:t>𝑇</m:t>
                    </m:r>
                    <m:r>
                      <a:rPr lang="x-IV_mathan">
                        <a:solidFill>
                          <a:schemeClr val="accent1"/>
                        </a:solidFill>
                        <a:latin typeface="Cambria Math" panose="02040503050406030204" pitchFamily="18" charset="0"/>
                      </a:rPr>
                      <m:t>2</m:t>
                    </m:r>
                    <m:groupChr>
                      <m:groupChrPr>
                        <m:chr m:val="←"/>
                        <m:vertJc m:val="bot"/>
                        <m:ctrlPr>
                          <a:rPr lang="x-IV_mathan" i="1">
                            <a:solidFill>
                              <a:schemeClr val="accent1"/>
                            </a:solidFill>
                            <a:latin typeface="Cambria Math" panose="02040503050406030204" pitchFamily="18" charset="0"/>
                          </a:rPr>
                        </m:ctrlPr>
                      </m:groupChrPr>
                      <m:e>
                        <m:r>
                          <a:rPr lang="x-IV_mathan">
                            <a:solidFill>
                              <a:schemeClr val="accent1"/>
                            </a:solidFill>
                            <a:latin typeface="Cambria Math" panose="02040503050406030204" pitchFamily="18" charset="0"/>
                          </a:rPr>
                          <m:t>𝑟</m:t>
                        </m:r>
                        <m:r>
                          <a:rPr lang="x-IV_mathan">
                            <a:solidFill>
                              <a:schemeClr val="accent1"/>
                            </a:solidFill>
                            <a:latin typeface="Cambria Math" panose="02040503050406030204" pitchFamily="18" charset="0"/>
                          </a:rPr>
                          <m:t>:</m:t>
                        </m:r>
                        <m:r>
                          <a:rPr lang="x-IV_mathan">
                            <a:solidFill>
                              <a:schemeClr val="accent1"/>
                            </a:solidFill>
                            <a:latin typeface="Cambria Math" panose="02040503050406030204" pitchFamily="18" charset="0"/>
                          </a:rPr>
                          <m:t>𝑤</m:t>
                        </m:r>
                      </m:e>
                    </m:groupChr>
                    <m:r>
                      <a:rPr lang="x-IV_mathan">
                        <a:solidFill>
                          <a:schemeClr val="accent1"/>
                        </a:solidFill>
                        <a:latin typeface="Cambria Math" panose="02040503050406030204" pitchFamily="18" charset="0"/>
                      </a:rPr>
                      <m:t>𝑇</m:t>
                    </m:r>
                    <m:r>
                      <a:rPr lang="x-IV_mathan">
                        <a:solidFill>
                          <a:schemeClr val="accent1"/>
                        </a:solidFill>
                        <a:latin typeface="Cambria Math" panose="02040503050406030204" pitchFamily="18" charset="0"/>
                      </a:rPr>
                      <m:t>1</m:t>
                    </m:r>
                  </m:oMath>
                </a14:m>
                <a:r>
                  <a:rPr lang="x-IV_mathan"/>
                  <a:t>: </a:t>
                </a:r>
                <a14:m>
                  <m:oMath xmlns:m="http://schemas.openxmlformats.org/officeDocument/2006/math">
                    <m:r>
                      <a:rPr lang="x-IV_mathan" i="1" smtClean="0">
                        <a:latin typeface="Cambria Math" panose="02040503050406030204" pitchFamily="18" charset="0"/>
                      </a:rPr>
                      <m:t>𝑇</m:t>
                    </m:r>
                    <m:r>
                      <a:rPr lang="x-IV_mathan" i="1" smtClean="0">
                        <a:latin typeface="Cambria Math" panose="02040503050406030204" pitchFamily="18" charset="0"/>
                      </a:rPr>
                      <m:t>1</m:t>
                    </m:r>
                  </m:oMath>
                </a14:m>
                <a:r>
                  <a:rPr lang="x-IV_mathan"/>
                  <a:t> und </a:t>
                </a:r>
                <a14:m>
                  <m:oMath xmlns:m="http://schemas.openxmlformats.org/officeDocument/2006/math">
                    <m:r>
                      <a:rPr lang="x-IV_mathan" i="1" smtClean="0">
                        <a:latin typeface="Cambria Math" panose="02040503050406030204" pitchFamily="18" charset="0"/>
                      </a:rPr>
                      <m:t>𝑇</m:t>
                    </m:r>
                    <m:r>
                      <a:rPr lang="x-IV_mathan" i="1" smtClean="0">
                        <a:latin typeface="Cambria Math" panose="02040503050406030204" pitchFamily="18" charset="0"/>
                      </a:rPr>
                      <m:t>2</m:t>
                    </m:r>
                  </m:oMath>
                </a14:m>
                <a:r>
                  <a:rPr lang="x-IV_mathan"/>
                  <a:t> überschrieben jeder einen Wert, den der andere gelesen hat (</a:t>
                </a:r>
                <a:r>
                  <a:rPr lang="x-IV_mathan">
                    <a:solidFill>
                      <a:schemeClr val="accent1"/>
                    </a:solidFill>
                  </a:rPr>
                  <a:t>write skew</a:t>
                </a:r>
                <a:r>
                  <a:rPr lang="x-IV_mathan"/>
                  <a:t>)</a:t>
                </a:r>
              </a:p>
              <a:p>
                <a:endParaRPr lang="de-DE"/>
              </a:p>
            </p:txBody>
          </p:sp>
        </mc:Choice>
        <mc:Fallback xmlns="">
          <p:sp>
            <p:nvSpPr>
              <p:cNvPr id="4" name="Inhaltsplatzhalter 3">
                <a:extLst>
                  <a:ext uri="{FF2B5EF4-FFF2-40B4-BE49-F238E27FC236}">
                    <a16:creationId xmlns:a16="http://schemas.microsoft.com/office/drawing/2014/main" id="{68868C43-1540-46B8-9205-35EA3F01D292}"/>
                  </a:ext>
                </a:extLst>
              </p:cNvPr>
              <p:cNvSpPr>
                <a:spLocks noGrp="1" noRot="1" noChangeAspect="1" noMove="1" noResize="1" noEditPoints="1" noAdjustHandles="1" noChangeArrowheads="1" noChangeShapeType="1" noTextEdit="1"/>
              </p:cNvSpPr>
              <p:nvPr>
                <p:ph sz="quarter" idx="11"/>
              </p:nvPr>
            </p:nvSpPr>
            <p:spPr>
              <a:blipFill>
                <a:blip r:embed="rId2"/>
                <a:stretch>
                  <a:fillRect l="-2059" r="-985"/>
                </a:stretch>
              </a:blipFill>
            </p:spPr>
            <p:txBody>
              <a:bodyPr/>
              <a:lstStyle/>
              <a:p>
                <a:r>
                  <a:rPr lang="de-DE">
                    <a:noFill/>
                  </a:rPr>
                  <a:t> </a:t>
                </a:r>
              </a:p>
            </p:txBody>
          </p:sp>
        </mc:Fallback>
      </mc:AlternateContent>
    </p:spTree>
    <p:extLst>
      <p:ext uri="{BB962C8B-B14F-4D97-AF65-F5344CB8AC3E}">
        <p14:creationId xmlns:p14="http://schemas.microsoft.com/office/powerpoint/2010/main" val="3708218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10F8817B-335A-4A12-B8B0-4C00C5EF9A34}"/>
              </a:ext>
            </a:extLst>
          </p:cNvPr>
          <p:cNvSpPr>
            <a:spLocks noGrp="1"/>
          </p:cNvSpPr>
          <p:nvPr>
            <p:ph type="title"/>
          </p:nvPr>
        </p:nvSpPr>
        <p:spPr/>
        <p:txBody>
          <a:bodyPr/>
          <a:lstStyle/>
          <a:p>
            <a:r>
              <a:rPr lang="de-DE"/>
              <a:t>Anomalien</a:t>
            </a:r>
          </a:p>
        </p:txBody>
      </p:sp>
      <p:sp>
        <p:nvSpPr>
          <p:cNvPr id="2" name="Foliennummernplatzhalter 1">
            <a:extLst>
              <a:ext uri="{FF2B5EF4-FFF2-40B4-BE49-F238E27FC236}">
                <a16:creationId xmlns:a16="http://schemas.microsoft.com/office/drawing/2014/main" id="{E4AE1FA2-D953-439F-A49D-F225347E0FF9}"/>
              </a:ext>
            </a:extLst>
          </p:cNvPr>
          <p:cNvSpPr>
            <a:spLocks noGrp="1"/>
          </p:cNvSpPr>
          <p:nvPr>
            <p:ph type="sldNum" sz="quarter" idx="10"/>
          </p:nvPr>
        </p:nvSpPr>
        <p:spPr/>
        <p:txBody>
          <a:bodyPr/>
          <a:lstStyle/>
          <a:p>
            <a:fld id="{D8D877B3-D348-4611-9BDB-C5374591D951}" type="slidenum">
              <a:rPr lang="en-US" smtClean="0"/>
              <a:pPr/>
              <a:t>32</a:t>
            </a:fld>
            <a:endParaRPr lang="en-US"/>
          </a:p>
        </p:txBody>
      </p:sp>
      <p:sp>
        <p:nvSpPr>
          <p:cNvPr id="4" name="Inhaltsplatzhalter 3">
            <a:extLst>
              <a:ext uri="{FF2B5EF4-FFF2-40B4-BE49-F238E27FC236}">
                <a16:creationId xmlns:a16="http://schemas.microsoft.com/office/drawing/2014/main" id="{65B6CCC1-A02B-4452-8CCF-4CE51BD0B5D3}"/>
              </a:ext>
            </a:extLst>
          </p:cNvPr>
          <p:cNvSpPr>
            <a:spLocks noGrp="1"/>
          </p:cNvSpPr>
          <p:nvPr>
            <p:ph sz="quarter" idx="11"/>
          </p:nvPr>
        </p:nvSpPr>
        <p:spPr/>
        <p:txBody>
          <a:bodyPr/>
          <a:lstStyle/>
          <a:p>
            <a:pPr marL="342900" indent="-342900">
              <a:buFont typeface="Arial" panose="020B0604020202020204" pitchFamily="34" charset="0"/>
              <a:buChar char="•"/>
            </a:pPr>
            <a:r>
              <a:rPr lang="de-DE" b="1">
                <a:solidFill>
                  <a:schemeClr val="accent1"/>
                </a:solidFill>
              </a:rPr>
              <a:t>Lost Update</a:t>
            </a:r>
            <a:r>
              <a:rPr lang="de-DE">
                <a:solidFill>
                  <a:schemeClr val="accent1"/>
                </a:solidFill>
              </a:rPr>
              <a:t>:</a:t>
            </a:r>
            <a:r>
              <a:rPr lang="de-DE"/>
              <a:t> Beim parallelen Schreiben auf einen Wert geht eine Version verloren</a:t>
            </a:r>
          </a:p>
          <a:p>
            <a:pPr marL="342900" indent="-342900">
              <a:buFont typeface="Arial" panose="020B0604020202020204" pitchFamily="34" charset="0"/>
              <a:buChar char="•"/>
            </a:pPr>
            <a:r>
              <a:rPr lang="de-DE" b="1">
                <a:solidFill>
                  <a:schemeClr val="accent1"/>
                </a:solidFill>
              </a:rPr>
              <a:t>Dirty Read</a:t>
            </a:r>
            <a:r>
              <a:rPr lang="de-DE">
                <a:solidFill>
                  <a:schemeClr val="accent1"/>
                </a:solidFill>
              </a:rPr>
              <a:t>: </a:t>
            </a:r>
            <a:r>
              <a:rPr lang="de-DE"/>
              <a:t>Daten einer Transaktion werden gelesen bevor diese committet hat</a:t>
            </a:r>
          </a:p>
          <a:p>
            <a:pPr marL="342900" indent="-342900">
              <a:buFont typeface="Arial" panose="020B0604020202020204" pitchFamily="34" charset="0"/>
              <a:buChar char="•"/>
            </a:pPr>
            <a:r>
              <a:rPr lang="de-DE" b="1">
                <a:solidFill>
                  <a:schemeClr val="accent1"/>
                </a:solidFill>
              </a:rPr>
              <a:t>Non-Repeatable Read</a:t>
            </a:r>
            <a:r>
              <a:rPr lang="de-DE">
                <a:solidFill>
                  <a:schemeClr val="accent1"/>
                </a:solidFill>
              </a:rPr>
              <a:t>: </a:t>
            </a:r>
            <a:r>
              <a:rPr lang="de-DE"/>
              <a:t>Zwischen zwei Leseoperationen auf den gleichen Wert verändert eine andere Transaktion diesen</a:t>
            </a:r>
          </a:p>
          <a:p>
            <a:pPr marL="342900" indent="-342900">
              <a:buFont typeface="Arial" panose="020B0604020202020204" pitchFamily="34" charset="0"/>
              <a:buChar char="•"/>
            </a:pPr>
            <a:r>
              <a:rPr lang="de-DE" b="1">
                <a:solidFill>
                  <a:schemeClr val="accent1"/>
                </a:solidFill>
              </a:rPr>
              <a:t>Phantom Read</a:t>
            </a:r>
            <a:r>
              <a:rPr lang="de-DE">
                <a:solidFill>
                  <a:schemeClr val="accent1"/>
                </a:solidFill>
              </a:rPr>
              <a:t>: </a:t>
            </a:r>
            <a:r>
              <a:rPr lang="de-DE"/>
              <a:t>Beim mehrfachen Suchen werden unterschiedliche Datensätze gefunden, da eine andere Transaktion die Datenbank verändert hat</a:t>
            </a:r>
          </a:p>
        </p:txBody>
      </p:sp>
    </p:spTree>
    <p:extLst>
      <p:ext uri="{BB962C8B-B14F-4D97-AF65-F5344CB8AC3E}">
        <p14:creationId xmlns:p14="http://schemas.microsoft.com/office/powerpoint/2010/main" val="2612079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14F693-BAB2-4408-B6B8-BC58AC59DC75}"/>
              </a:ext>
            </a:extLst>
          </p:cNvPr>
          <p:cNvSpPr>
            <a:spLocks noGrp="1"/>
          </p:cNvSpPr>
          <p:nvPr>
            <p:ph type="title"/>
          </p:nvPr>
        </p:nvSpPr>
        <p:spPr/>
        <p:txBody>
          <a:bodyPr/>
          <a:lstStyle/>
          <a:p>
            <a:r>
              <a:rPr lang="de-DE"/>
              <a:t>Isolationslevel: Schutz gegen Anomalien</a:t>
            </a:r>
          </a:p>
        </p:txBody>
      </p:sp>
      <p:sp>
        <p:nvSpPr>
          <p:cNvPr id="3" name="Foliennummernplatzhalter 2">
            <a:extLst>
              <a:ext uri="{FF2B5EF4-FFF2-40B4-BE49-F238E27FC236}">
                <a16:creationId xmlns:a16="http://schemas.microsoft.com/office/drawing/2014/main" id="{4E7D1859-2175-4B81-AE18-A3BC77368AB3}"/>
              </a:ext>
            </a:extLst>
          </p:cNvPr>
          <p:cNvSpPr>
            <a:spLocks noGrp="1"/>
          </p:cNvSpPr>
          <p:nvPr>
            <p:ph type="sldNum" sz="quarter" idx="10"/>
          </p:nvPr>
        </p:nvSpPr>
        <p:spPr/>
        <p:txBody>
          <a:bodyPr/>
          <a:lstStyle/>
          <a:p>
            <a:fld id="{D8D877B3-D348-4611-9BDB-C5374591D951}" type="slidenum">
              <a:rPr lang="en-US" smtClean="0"/>
              <a:pPr/>
              <a:t>33</a:t>
            </a:fld>
            <a:endParaRPr lang="en-US"/>
          </a:p>
        </p:txBody>
      </p:sp>
      <p:graphicFrame>
        <p:nvGraphicFramePr>
          <p:cNvPr id="5" name="Inhaltsplatzhalter 4">
            <a:extLst>
              <a:ext uri="{FF2B5EF4-FFF2-40B4-BE49-F238E27FC236}">
                <a16:creationId xmlns:a16="http://schemas.microsoft.com/office/drawing/2014/main" id="{8A8DBA47-94D2-4772-9207-DEF63D178D70}"/>
              </a:ext>
            </a:extLst>
          </p:cNvPr>
          <p:cNvGraphicFramePr>
            <a:graphicFrameLocks noGrp="1"/>
          </p:cNvGraphicFramePr>
          <p:nvPr>
            <p:ph sz="quarter" idx="11"/>
            <p:extLst>
              <p:ext uri="{D42A27DB-BD31-4B8C-83A1-F6EECF244321}">
                <p14:modId xmlns:p14="http://schemas.microsoft.com/office/powerpoint/2010/main" val="4000779081"/>
              </p:ext>
            </p:extLst>
          </p:nvPr>
        </p:nvGraphicFramePr>
        <p:xfrm>
          <a:off x="635955" y="2237740"/>
          <a:ext cx="7861775" cy="2514600"/>
        </p:xfrm>
        <a:graphic>
          <a:graphicData uri="http://schemas.openxmlformats.org/drawingml/2006/table">
            <a:tbl>
              <a:tblPr firstRow="1" firstCol="1">
                <a:tableStyleId>{5C22544A-7EE6-4342-B048-85BDC9FD1C3A}</a:tableStyleId>
              </a:tblPr>
              <a:tblGrid>
                <a:gridCol w="1572355">
                  <a:extLst>
                    <a:ext uri="{9D8B030D-6E8A-4147-A177-3AD203B41FA5}">
                      <a16:colId xmlns:a16="http://schemas.microsoft.com/office/drawing/2014/main" val="3451862028"/>
                    </a:ext>
                  </a:extLst>
                </a:gridCol>
                <a:gridCol w="1572355">
                  <a:extLst>
                    <a:ext uri="{9D8B030D-6E8A-4147-A177-3AD203B41FA5}">
                      <a16:colId xmlns:a16="http://schemas.microsoft.com/office/drawing/2014/main" val="771108816"/>
                    </a:ext>
                  </a:extLst>
                </a:gridCol>
                <a:gridCol w="1572355">
                  <a:extLst>
                    <a:ext uri="{9D8B030D-6E8A-4147-A177-3AD203B41FA5}">
                      <a16:colId xmlns:a16="http://schemas.microsoft.com/office/drawing/2014/main" val="402508482"/>
                    </a:ext>
                  </a:extLst>
                </a:gridCol>
                <a:gridCol w="1572355">
                  <a:extLst>
                    <a:ext uri="{9D8B030D-6E8A-4147-A177-3AD203B41FA5}">
                      <a16:colId xmlns:a16="http://schemas.microsoft.com/office/drawing/2014/main" val="3172823709"/>
                    </a:ext>
                  </a:extLst>
                </a:gridCol>
                <a:gridCol w="1572355">
                  <a:extLst>
                    <a:ext uri="{9D8B030D-6E8A-4147-A177-3AD203B41FA5}">
                      <a16:colId xmlns:a16="http://schemas.microsoft.com/office/drawing/2014/main" val="3701095429"/>
                    </a:ext>
                  </a:extLst>
                </a:gridCol>
              </a:tblGrid>
              <a:tr h="370840">
                <a:tc>
                  <a:txBody>
                    <a:bodyPr/>
                    <a:lstStyle/>
                    <a:p>
                      <a:endParaRPr lang="de-DE" b="1">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algn="l" defTabSz="685739" rtl="0" eaLnBrk="1" latinLnBrk="0" hangingPunct="1"/>
                      <a:r>
                        <a:rPr lang="de-DE" sz="1350" b="1" kern="1200">
                          <a:solidFill>
                            <a:schemeClr val="lt1"/>
                          </a:solidFill>
                          <a:latin typeface="+mn-lt"/>
                          <a:ea typeface="+mn-ea"/>
                          <a:cs typeface="+mn-cs"/>
                        </a:rPr>
                        <a:t>Lost Update</a:t>
                      </a:r>
                    </a:p>
                  </a:txBody>
                  <a:tcPr>
                    <a:lnL w="12700" cmpd="sng">
                      <a:noFill/>
                    </a:lnL>
                  </a:tcPr>
                </a:tc>
                <a:tc>
                  <a:txBody>
                    <a:bodyPr/>
                    <a:lstStyle/>
                    <a:p>
                      <a:r>
                        <a:rPr lang="de-DE"/>
                        <a:t>Dirty Read</a:t>
                      </a:r>
                    </a:p>
                  </a:txBody>
                  <a:tcPr/>
                </a:tc>
                <a:tc>
                  <a:txBody>
                    <a:bodyPr/>
                    <a:lstStyle/>
                    <a:p>
                      <a:r>
                        <a:rPr lang="de-DE"/>
                        <a:t>Non-Repeatable Read</a:t>
                      </a:r>
                    </a:p>
                  </a:txBody>
                  <a:tcPr/>
                </a:tc>
                <a:tc>
                  <a:txBody>
                    <a:bodyPr/>
                    <a:lstStyle/>
                    <a:p>
                      <a:r>
                        <a:rPr lang="de-DE"/>
                        <a:t>Phantom Read</a:t>
                      </a:r>
                    </a:p>
                  </a:txBody>
                  <a:tcPr/>
                </a:tc>
                <a:extLst>
                  <a:ext uri="{0D108BD9-81ED-4DB2-BD59-A6C34878D82A}">
                    <a16:rowId xmlns:a16="http://schemas.microsoft.com/office/drawing/2014/main" val="3899194871"/>
                  </a:ext>
                </a:extLst>
              </a:tr>
              <a:tr h="370840">
                <a:tc>
                  <a:txBody>
                    <a:bodyPr/>
                    <a:lstStyle/>
                    <a:p>
                      <a:r>
                        <a:rPr lang="de-DE" sz="1350" b="1" kern="1200">
                          <a:solidFill>
                            <a:schemeClr val="bg1"/>
                          </a:solidFill>
                          <a:latin typeface="+mn-lt"/>
                          <a:ea typeface="+mn-ea"/>
                          <a:cs typeface="+mn-cs"/>
                        </a:rPr>
                        <a:t>Read</a:t>
                      </a:r>
                      <a:r>
                        <a:rPr lang="de-DE" b="1">
                          <a:solidFill>
                            <a:schemeClr val="bg1"/>
                          </a:solidFill>
                        </a:rPr>
                        <a:t> Uncommitted</a:t>
                      </a:r>
                    </a:p>
                  </a:txBody>
                  <a:tcPr>
                    <a:lnT w="38100" cmpd="sng">
                      <a:noFill/>
                    </a:lnT>
                  </a:tcPr>
                </a:tc>
                <a:tc>
                  <a:txBody>
                    <a:bodyPr/>
                    <a:lstStyle/>
                    <a:p>
                      <a:pPr algn="ctr"/>
                      <a:endParaRPr lang="de-DE"/>
                    </a:p>
                  </a:txBody>
                  <a:tcPr anchor="ctr"/>
                </a:tc>
                <a:tc>
                  <a:txBody>
                    <a:bodyPr/>
                    <a:lstStyle/>
                    <a:p>
                      <a:pPr algn="ctr"/>
                      <a:endParaRPr lang="de-DE"/>
                    </a:p>
                  </a:txBody>
                  <a:tcPr anchor="ctr"/>
                </a:tc>
                <a:tc>
                  <a:txBody>
                    <a:bodyPr/>
                    <a:lstStyle/>
                    <a:p>
                      <a:pPr algn="ctr"/>
                      <a:endParaRPr lang="de-DE"/>
                    </a:p>
                  </a:txBody>
                  <a:tcPr anchor="ctr"/>
                </a:tc>
                <a:tc>
                  <a:txBody>
                    <a:bodyPr/>
                    <a:lstStyle/>
                    <a:p>
                      <a:pPr algn="ctr"/>
                      <a:endParaRPr lang="de-DE"/>
                    </a:p>
                  </a:txBody>
                  <a:tcPr anchor="ctr"/>
                </a:tc>
                <a:extLst>
                  <a:ext uri="{0D108BD9-81ED-4DB2-BD59-A6C34878D82A}">
                    <a16:rowId xmlns:a16="http://schemas.microsoft.com/office/drawing/2014/main" val="2967847752"/>
                  </a:ext>
                </a:extLst>
              </a:tr>
              <a:tr h="370840">
                <a:tc>
                  <a:txBody>
                    <a:bodyPr/>
                    <a:lstStyle/>
                    <a:p>
                      <a:r>
                        <a:rPr lang="de-DE" b="1">
                          <a:solidFill>
                            <a:schemeClr val="bg1"/>
                          </a:solidFill>
                        </a:rPr>
                        <a:t>Read Committed</a:t>
                      </a:r>
                    </a:p>
                  </a:txBody>
                  <a:tcPr/>
                </a:tc>
                <a:tc>
                  <a:txBody>
                    <a:bodyPr/>
                    <a:lstStyle/>
                    <a:p>
                      <a:pPr algn="ctr"/>
                      <a:endParaRPr lang="de-DE"/>
                    </a:p>
                  </a:txBody>
                  <a:tcPr anchor="ctr"/>
                </a:tc>
                <a:tc>
                  <a:txBody>
                    <a:bodyPr/>
                    <a:lstStyle/>
                    <a:p>
                      <a:pPr algn="ctr"/>
                      <a:endParaRPr lang="de-DE"/>
                    </a:p>
                  </a:txBody>
                  <a:tcPr anchor="ctr"/>
                </a:tc>
                <a:tc>
                  <a:txBody>
                    <a:bodyPr/>
                    <a:lstStyle/>
                    <a:p>
                      <a:pPr algn="ctr"/>
                      <a:endParaRPr lang="de-DE"/>
                    </a:p>
                  </a:txBody>
                  <a:tcPr anchor="ctr"/>
                </a:tc>
                <a:tc>
                  <a:txBody>
                    <a:bodyPr/>
                    <a:lstStyle/>
                    <a:p>
                      <a:pPr algn="ctr"/>
                      <a:endParaRPr lang="de-DE"/>
                    </a:p>
                  </a:txBody>
                  <a:tcPr anchor="ctr"/>
                </a:tc>
                <a:extLst>
                  <a:ext uri="{0D108BD9-81ED-4DB2-BD59-A6C34878D82A}">
                    <a16:rowId xmlns:a16="http://schemas.microsoft.com/office/drawing/2014/main" val="2575450109"/>
                  </a:ext>
                </a:extLst>
              </a:tr>
              <a:tr h="370840">
                <a:tc>
                  <a:txBody>
                    <a:bodyPr/>
                    <a:lstStyle/>
                    <a:p>
                      <a:r>
                        <a:rPr lang="de-DE" b="1">
                          <a:solidFill>
                            <a:schemeClr val="bg1"/>
                          </a:solidFill>
                        </a:rPr>
                        <a:t>Repeatable Read</a:t>
                      </a:r>
                    </a:p>
                  </a:txBody>
                  <a:tcPr/>
                </a:tc>
                <a:tc>
                  <a:txBody>
                    <a:bodyPr/>
                    <a:lstStyle/>
                    <a:p>
                      <a:pPr algn="ctr"/>
                      <a:endParaRPr lang="de-DE"/>
                    </a:p>
                  </a:txBody>
                  <a:tcPr anchor="ctr"/>
                </a:tc>
                <a:tc>
                  <a:txBody>
                    <a:bodyPr/>
                    <a:lstStyle/>
                    <a:p>
                      <a:pPr algn="ctr"/>
                      <a:endParaRPr lang="de-DE"/>
                    </a:p>
                  </a:txBody>
                  <a:tcPr anchor="ctr"/>
                </a:tc>
                <a:tc>
                  <a:txBody>
                    <a:bodyPr/>
                    <a:lstStyle/>
                    <a:p>
                      <a:pPr algn="ctr"/>
                      <a:endParaRPr lang="de-DE"/>
                    </a:p>
                  </a:txBody>
                  <a:tcPr anchor="ctr"/>
                </a:tc>
                <a:tc>
                  <a:txBody>
                    <a:bodyPr/>
                    <a:lstStyle/>
                    <a:p>
                      <a:pPr algn="ctr"/>
                      <a:endParaRPr lang="de-DE"/>
                    </a:p>
                  </a:txBody>
                  <a:tcPr anchor="ctr"/>
                </a:tc>
                <a:extLst>
                  <a:ext uri="{0D108BD9-81ED-4DB2-BD59-A6C34878D82A}">
                    <a16:rowId xmlns:a16="http://schemas.microsoft.com/office/drawing/2014/main" val="614768362"/>
                  </a:ext>
                </a:extLst>
              </a:tr>
              <a:tr h="370840">
                <a:tc>
                  <a:txBody>
                    <a:bodyPr/>
                    <a:lstStyle/>
                    <a:p>
                      <a:r>
                        <a:rPr lang="de-DE" b="1">
                          <a:solidFill>
                            <a:schemeClr val="bg1"/>
                          </a:solidFill>
                        </a:rPr>
                        <a:t>Serializable</a:t>
                      </a:r>
                    </a:p>
                    <a:p>
                      <a:endParaRPr lang="de-DE" b="1">
                        <a:solidFill>
                          <a:schemeClr val="bg1"/>
                        </a:solidFill>
                      </a:endParaRPr>
                    </a:p>
                  </a:txBody>
                  <a:tcPr/>
                </a:tc>
                <a:tc>
                  <a:txBody>
                    <a:bodyPr/>
                    <a:lstStyle/>
                    <a:p>
                      <a:pPr algn="ctr"/>
                      <a:endParaRPr lang="de-DE"/>
                    </a:p>
                  </a:txBody>
                  <a:tcPr anchor="ctr"/>
                </a:tc>
                <a:tc>
                  <a:txBody>
                    <a:bodyPr/>
                    <a:lstStyle/>
                    <a:p>
                      <a:pPr algn="ctr"/>
                      <a:endParaRPr lang="de-DE"/>
                    </a:p>
                  </a:txBody>
                  <a:tcPr anchor="ctr"/>
                </a:tc>
                <a:tc>
                  <a:txBody>
                    <a:bodyPr/>
                    <a:lstStyle/>
                    <a:p>
                      <a:pPr algn="ctr"/>
                      <a:endParaRPr lang="de-DE"/>
                    </a:p>
                  </a:txBody>
                  <a:tcPr anchor="ctr"/>
                </a:tc>
                <a:tc>
                  <a:txBody>
                    <a:bodyPr/>
                    <a:lstStyle/>
                    <a:p>
                      <a:pPr algn="ctr"/>
                      <a:endParaRPr lang="de-DE"/>
                    </a:p>
                  </a:txBody>
                  <a:tcPr anchor="ctr"/>
                </a:tc>
                <a:extLst>
                  <a:ext uri="{0D108BD9-81ED-4DB2-BD59-A6C34878D82A}">
                    <a16:rowId xmlns:a16="http://schemas.microsoft.com/office/drawing/2014/main" val="2263479967"/>
                  </a:ext>
                </a:extLst>
              </a:tr>
            </a:tbl>
          </a:graphicData>
        </a:graphic>
      </p:graphicFrame>
      <p:pic>
        <p:nvPicPr>
          <p:cNvPr id="10" name="Grafik 9" descr="Schließen">
            <a:extLst>
              <a:ext uri="{FF2B5EF4-FFF2-40B4-BE49-F238E27FC236}">
                <a16:creationId xmlns:a16="http://schemas.microsoft.com/office/drawing/2014/main" id="{26BAE8E5-E161-43F2-BCF0-D45B28EACA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49414" y="2765545"/>
            <a:ext cx="434855" cy="434855"/>
          </a:xfrm>
          <a:prstGeom prst="rect">
            <a:avLst/>
          </a:prstGeom>
        </p:spPr>
      </p:pic>
      <p:pic>
        <p:nvPicPr>
          <p:cNvPr id="11" name="Grafik 10" descr="Schließen">
            <a:extLst>
              <a:ext uri="{FF2B5EF4-FFF2-40B4-BE49-F238E27FC236}">
                <a16:creationId xmlns:a16="http://schemas.microsoft.com/office/drawing/2014/main" id="{6731779F-B7C8-430A-B3F2-DC772E16B4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36722" y="2765545"/>
            <a:ext cx="434855" cy="434855"/>
          </a:xfrm>
          <a:prstGeom prst="rect">
            <a:avLst/>
          </a:prstGeom>
        </p:spPr>
      </p:pic>
      <p:pic>
        <p:nvPicPr>
          <p:cNvPr id="12" name="Grafik 11" descr="Schließen">
            <a:extLst>
              <a:ext uri="{FF2B5EF4-FFF2-40B4-BE49-F238E27FC236}">
                <a16:creationId xmlns:a16="http://schemas.microsoft.com/office/drawing/2014/main" id="{81185936-0AEA-4123-9DE0-A1E28C7C83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24030" y="2765545"/>
            <a:ext cx="434855" cy="434855"/>
          </a:xfrm>
          <a:prstGeom prst="rect">
            <a:avLst/>
          </a:prstGeom>
        </p:spPr>
      </p:pic>
      <p:pic>
        <p:nvPicPr>
          <p:cNvPr id="16" name="Grafik 15">
            <a:extLst>
              <a:ext uri="{FF2B5EF4-FFF2-40B4-BE49-F238E27FC236}">
                <a16:creationId xmlns:a16="http://schemas.microsoft.com/office/drawing/2014/main" id="{B19625BA-9B0E-4866-A30F-F6611D4709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62106" y="2765545"/>
            <a:ext cx="434855" cy="464213"/>
          </a:xfrm>
          <a:prstGeom prst="rect">
            <a:avLst/>
          </a:prstGeom>
        </p:spPr>
      </p:pic>
      <p:pic>
        <p:nvPicPr>
          <p:cNvPr id="18" name="Grafik 17" descr="Schließen">
            <a:extLst>
              <a:ext uri="{FF2B5EF4-FFF2-40B4-BE49-F238E27FC236}">
                <a16:creationId xmlns:a16="http://schemas.microsoft.com/office/drawing/2014/main" id="{8E58D1E0-30B1-4DEA-8F1C-7E0B119289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41880" y="3265850"/>
            <a:ext cx="434855" cy="434855"/>
          </a:xfrm>
          <a:prstGeom prst="rect">
            <a:avLst/>
          </a:prstGeom>
        </p:spPr>
      </p:pic>
      <p:pic>
        <p:nvPicPr>
          <p:cNvPr id="19" name="Grafik 18" descr="Schließen">
            <a:extLst>
              <a:ext uri="{FF2B5EF4-FFF2-40B4-BE49-F238E27FC236}">
                <a16:creationId xmlns:a16="http://schemas.microsoft.com/office/drawing/2014/main" id="{A13F63B0-B586-4FD9-968A-C832FA951E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29188" y="3265850"/>
            <a:ext cx="434855" cy="434855"/>
          </a:xfrm>
          <a:prstGeom prst="rect">
            <a:avLst/>
          </a:prstGeom>
        </p:spPr>
      </p:pic>
      <p:pic>
        <p:nvPicPr>
          <p:cNvPr id="20" name="Grafik 19">
            <a:extLst>
              <a:ext uri="{FF2B5EF4-FFF2-40B4-BE49-F238E27FC236}">
                <a16:creationId xmlns:a16="http://schemas.microsoft.com/office/drawing/2014/main" id="{6A4BD24C-2E81-4DB9-8B89-45835709F8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67264" y="3265850"/>
            <a:ext cx="434855" cy="464213"/>
          </a:xfrm>
          <a:prstGeom prst="rect">
            <a:avLst/>
          </a:prstGeom>
        </p:spPr>
      </p:pic>
      <p:pic>
        <p:nvPicPr>
          <p:cNvPr id="21" name="Grafik 20">
            <a:extLst>
              <a:ext uri="{FF2B5EF4-FFF2-40B4-BE49-F238E27FC236}">
                <a16:creationId xmlns:a16="http://schemas.microsoft.com/office/drawing/2014/main" id="{C9A3F7A9-F04E-424D-BF1F-6764C2B447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49413" y="3265850"/>
            <a:ext cx="434855" cy="464213"/>
          </a:xfrm>
          <a:prstGeom prst="rect">
            <a:avLst/>
          </a:prstGeom>
        </p:spPr>
      </p:pic>
      <p:pic>
        <p:nvPicPr>
          <p:cNvPr id="23" name="Grafik 22" descr="Schließen">
            <a:extLst>
              <a:ext uri="{FF2B5EF4-FFF2-40B4-BE49-F238E27FC236}">
                <a16:creationId xmlns:a16="http://schemas.microsoft.com/office/drawing/2014/main" id="{6D91517A-EC14-4FD9-AF50-436473C916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29188" y="3771170"/>
            <a:ext cx="434855" cy="434855"/>
          </a:xfrm>
          <a:prstGeom prst="rect">
            <a:avLst/>
          </a:prstGeom>
        </p:spPr>
      </p:pic>
      <p:pic>
        <p:nvPicPr>
          <p:cNvPr id="24" name="Grafik 23">
            <a:extLst>
              <a:ext uri="{FF2B5EF4-FFF2-40B4-BE49-F238E27FC236}">
                <a16:creationId xmlns:a16="http://schemas.microsoft.com/office/drawing/2014/main" id="{C5AFE187-EB92-46D9-B957-1E8AAFE526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67264" y="3771170"/>
            <a:ext cx="434855" cy="464213"/>
          </a:xfrm>
          <a:prstGeom prst="rect">
            <a:avLst/>
          </a:prstGeom>
        </p:spPr>
      </p:pic>
      <p:pic>
        <p:nvPicPr>
          <p:cNvPr id="25" name="Grafik 24">
            <a:extLst>
              <a:ext uri="{FF2B5EF4-FFF2-40B4-BE49-F238E27FC236}">
                <a16:creationId xmlns:a16="http://schemas.microsoft.com/office/drawing/2014/main" id="{C0B55B91-7C81-4E47-ADF5-ADC2D12144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49413" y="3771170"/>
            <a:ext cx="434855" cy="464213"/>
          </a:xfrm>
          <a:prstGeom prst="rect">
            <a:avLst/>
          </a:prstGeom>
        </p:spPr>
      </p:pic>
      <p:pic>
        <p:nvPicPr>
          <p:cNvPr id="26" name="Grafik 25">
            <a:extLst>
              <a:ext uri="{FF2B5EF4-FFF2-40B4-BE49-F238E27FC236}">
                <a16:creationId xmlns:a16="http://schemas.microsoft.com/office/drawing/2014/main" id="{A848E333-79D8-43F8-9D62-4D86A2C031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47039" y="3771163"/>
            <a:ext cx="434855" cy="464213"/>
          </a:xfrm>
          <a:prstGeom prst="rect">
            <a:avLst/>
          </a:prstGeom>
        </p:spPr>
      </p:pic>
      <p:pic>
        <p:nvPicPr>
          <p:cNvPr id="28" name="Grafik 27">
            <a:extLst>
              <a:ext uri="{FF2B5EF4-FFF2-40B4-BE49-F238E27FC236}">
                <a16:creationId xmlns:a16="http://schemas.microsoft.com/office/drawing/2014/main" id="{1DB2A8B2-2902-4285-9BB2-09F8EE92D3C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67264" y="4271618"/>
            <a:ext cx="434855" cy="464213"/>
          </a:xfrm>
          <a:prstGeom prst="rect">
            <a:avLst/>
          </a:prstGeom>
        </p:spPr>
      </p:pic>
      <p:pic>
        <p:nvPicPr>
          <p:cNvPr id="29" name="Grafik 28">
            <a:extLst>
              <a:ext uri="{FF2B5EF4-FFF2-40B4-BE49-F238E27FC236}">
                <a16:creationId xmlns:a16="http://schemas.microsoft.com/office/drawing/2014/main" id="{684A18FF-BB17-4742-ABDC-DB814BCCA4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49413" y="4271618"/>
            <a:ext cx="434855" cy="464213"/>
          </a:xfrm>
          <a:prstGeom prst="rect">
            <a:avLst/>
          </a:prstGeom>
        </p:spPr>
      </p:pic>
      <p:pic>
        <p:nvPicPr>
          <p:cNvPr id="30" name="Grafik 29">
            <a:extLst>
              <a:ext uri="{FF2B5EF4-FFF2-40B4-BE49-F238E27FC236}">
                <a16:creationId xmlns:a16="http://schemas.microsoft.com/office/drawing/2014/main" id="{A8B0F58D-EAC6-4AE8-BF30-7340C934BB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47039" y="4271611"/>
            <a:ext cx="434855" cy="464213"/>
          </a:xfrm>
          <a:prstGeom prst="rect">
            <a:avLst/>
          </a:prstGeom>
        </p:spPr>
      </p:pic>
      <p:pic>
        <p:nvPicPr>
          <p:cNvPr id="31" name="Grafik 30">
            <a:extLst>
              <a:ext uri="{FF2B5EF4-FFF2-40B4-BE49-F238E27FC236}">
                <a16:creationId xmlns:a16="http://schemas.microsoft.com/office/drawing/2014/main" id="{93E4E6D2-EB50-4C32-A02D-053F234C0A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4029" y="4271618"/>
            <a:ext cx="434855" cy="464213"/>
          </a:xfrm>
          <a:prstGeom prst="rect">
            <a:avLst/>
          </a:prstGeom>
        </p:spPr>
      </p:pic>
    </p:spTree>
    <p:extLst>
      <p:ext uri="{BB962C8B-B14F-4D97-AF65-F5344CB8AC3E}">
        <p14:creationId xmlns:p14="http://schemas.microsoft.com/office/powerpoint/2010/main" val="3203820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FE1F2D-97F9-48C4-89AE-750B4F4D4CC1}"/>
              </a:ext>
            </a:extLst>
          </p:cNvPr>
          <p:cNvSpPr>
            <a:spLocks noGrp="1"/>
          </p:cNvSpPr>
          <p:nvPr>
            <p:ph type="title"/>
          </p:nvPr>
        </p:nvSpPr>
        <p:spPr/>
        <p:txBody>
          <a:bodyPr/>
          <a:lstStyle/>
          <a:p>
            <a:r>
              <a:rPr lang="de-DE"/>
              <a:t>Multiversion Concurrency Control (MVCC)</a:t>
            </a:r>
          </a:p>
        </p:txBody>
      </p:sp>
      <p:sp>
        <p:nvSpPr>
          <p:cNvPr id="3" name="Foliennummernplatzhalter 2">
            <a:extLst>
              <a:ext uri="{FF2B5EF4-FFF2-40B4-BE49-F238E27FC236}">
                <a16:creationId xmlns:a16="http://schemas.microsoft.com/office/drawing/2014/main" id="{50EC0187-51F6-4EC6-8A08-4F2B08D229C1}"/>
              </a:ext>
            </a:extLst>
          </p:cNvPr>
          <p:cNvSpPr>
            <a:spLocks noGrp="1"/>
          </p:cNvSpPr>
          <p:nvPr>
            <p:ph type="sldNum" sz="quarter" idx="10"/>
          </p:nvPr>
        </p:nvSpPr>
        <p:spPr/>
        <p:txBody>
          <a:bodyPr/>
          <a:lstStyle/>
          <a:p>
            <a:fld id="{D8D877B3-D348-4611-9BDB-C5374591D951}" type="slidenum">
              <a:rPr lang="en-US" smtClean="0"/>
              <a:pPr/>
              <a:t>34</a:t>
            </a:fld>
            <a:endParaRPr lang="en-US"/>
          </a:p>
        </p:txBody>
      </p:sp>
      <p:sp>
        <p:nvSpPr>
          <p:cNvPr id="4" name="Inhaltsplatzhalter 3">
            <a:extLst>
              <a:ext uri="{FF2B5EF4-FFF2-40B4-BE49-F238E27FC236}">
                <a16:creationId xmlns:a16="http://schemas.microsoft.com/office/drawing/2014/main" id="{D0329CE5-765D-4F3A-BCA4-A0430BB4753F}"/>
              </a:ext>
            </a:extLst>
          </p:cNvPr>
          <p:cNvSpPr>
            <a:spLocks noGrp="1"/>
          </p:cNvSpPr>
          <p:nvPr>
            <p:ph sz="quarter" idx="11"/>
          </p:nvPr>
        </p:nvSpPr>
        <p:spPr/>
        <p:txBody>
          <a:bodyPr/>
          <a:lstStyle/>
          <a:p>
            <a:pPr marL="285750" indent="-285750">
              <a:buFont typeface="Arial" panose="020B0604020202020204" pitchFamily="34" charset="0"/>
              <a:buChar char="•"/>
            </a:pPr>
            <a:r>
              <a:rPr lang="de-DE"/>
              <a:t>Datenbankelemente bestehen aus Sequenz von Versionen</a:t>
            </a:r>
          </a:p>
          <a:p>
            <a:pPr marL="285750" indent="-285750">
              <a:buFont typeface="Arial" panose="020B0604020202020204" pitchFamily="34" charset="0"/>
              <a:buChar char="•"/>
            </a:pPr>
            <a:r>
              <a:rPr lang="de-DE"/>
              <a:t>Schreiboperationen legen Version an, Leseoperationen geben Version zurück</a:t>
            </a:r>
          </a:p>
          <a:p>
            <a:pPr marL="285750" indent="-285750">
              <a:buFont typeface="Arial" panose="020B0604020202020204" pitchFamily="34" charset="0"/>
              <a:buChar char="•"/>
            </a:pPr>
            <a:r>
              <a:rPr lang="de-DE"/>
              <a:t>Einfügeoperationen werden durch Updates auf ungültigem Objekt modelliert</a:t>
            </a:r>
          </a:p>
          <a:p>
            <a:pPr marL="285750" indent="-285750">
              <a:buFont typeface="Arial" panose="020B0604020202020204" pitchFamily="34" charset="0"/>
              <a:buChar char="•"/>
            </a:pPr>
            <a:r>
              <a:rPr lang="de-DE"/>
              <a:t>Löschoperationen markieren Objekt nur als gelöscht</a:t>
            </a:r>
          </a:p>
        </p:txBody>
      </p:sp>
    </p:spTree>
    <p:extLst>
      <p:ext uri="{BB962C8B-B14F-4D97-AF65-F5344CB8AC3E}">
        <p14:creationId xmlns:p14="http://schemas.microsoft.com/office/powerpoint/2010/main" val="2932000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72150-9037-4283-9BF7-4C410E30F4C6}"/>
              </a:ext>
            </a:extLst>
          </p:cNvPr>
          <p:cNvSpPr>
            <a:spLocks noGrp="1"/>
          </p:cNvSpPr>
          <p:nvPr>
            <p:ph type="title"/>
          </p:nvPr>
        </p:nvSpPr>
        <p:spPr/>
        <p:txBody>
          <a:bodyPr/>
          <a:lstStyle/>
          <a:p>
            <a:r>
              <a:rPr lang="de-DE" noProof="0"/>
              <a:t>Agenda</a:t>
            </a:r>
          </a:p>
        </p:txBody>
      </p:sp>
      <p:sp>
        <p:nvSpPr>
          <p:cNvPr id="3" name="Foliennummernplatzhalter 2">
            <a:extLst>
              <a:ext uri="{FF2B5EF4-FFF2-40B4-BE49-F238E27FC236}">
                <a16:creationId xmlns:a16="http://schemas.microsoft.com/office/drawing/2014/main" id="{011EEC84-180D-49E6-AD22-14F52E26F44C}"/>
              </a:ext>
            </a:extLst>
          </p:cNvPr>
          <p:cNvSpPr>
            <a:spLocks noGrp="1"/>
          </p:cNvSpPr>
          <p:nvPr>
            <p:ph type="sldNum" sz="quarter" idx="10"/>
          </p:nvPr>
        </p:nvSpPr>
        <p:spPr/>
        <p:txBody>
          <a:bodyPr/>
          <a:lstStyle/>
          <a:p>
            <a:fld id="{D8D877B3-D348-4611-9BDB-C5374591D951}" type="slidenum">
              <a:rPr lang="en-US" smtClean="0"/>
              <a:pPr/>
              <a:t>35</a:t>
            </a:fld>
            <a:endParaRPr lang="en-US"/>
          </a:p>
        </p:txBody>
      </p:sp>
      <p:cxnSp>
        <p:nvCxnSpPr>
          <p:cNvPr id="4" name="Straight Connector 4">
            <a:extLst>
              <a:ext uri="{FF2B5EF4-FFF2-40B4-BE49-F238E27FC236}">
                <a16:creationId xmlns:a16="http://schemas.microsoft.com/office/drawing/2014/main" id="{898FF803-4381-4190-B61F-8273AAF00E38}"/>
              </a:ext>
            </a:extLst>
          </p:cNvPr>
          <p:cNvCxnSpPr>
            <a:cxnSpLocks/>
          </p:cNvCxnSpPr>
          <p:nvPr/>
        </p:nvCxnSpPr>
        <p:spPr>
          <a:xfrm flipV="1">
            <a:off x="1411658" y="1939942"/>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5" name="Oval 5">
            <a:extLst>
              <a:ext uri="{FF2B5EF4-FFF2-40B4-BE49-F238E27FC236}">
                <a16:creationId xmlns:a16="http://schemas.microsoft.com/office/drawing/2014/main" id="{21577583-5ED7-4113-99ED-28E0890C4DBB}"/>
              </a:ext>
            </a:extLst>
          </p:cNvPr>
          <p:cNvSpPr/>
          <p:nvPr/>
        </p:nvSpPr>
        <p:spPr>
          <a:xfrm>
            <a:off x="1407238" y="1924174"/>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a:solidFill>
                  <a:schemeClr val="tx1"/>
                </a:solidFill>
                <a:latin typeface="+mj-lt"/>
              </a:rPr>
              <a:t>01</a:t>
            </a:r>
          </a:p>
        </p:txBody>
      </p:sp>
      <p:sp>
        <p:nvSpPr>
          <p:cNvPr id="6" name="TextBox 7">
            <a:extLst>
              <a:ext uri="{FF2B5EF4-FFF2-40B4-BE49-F238E27FC236}">
                <a16:creationId xmlns:a16="http://schemas.microsoft.com/office/drawing/2014/main" id="{B104E1B7-0EDF-41B4-AC20-CD33734AE289}"/>
              </a:ext>
            </a:extLst>
          </p:cNvPr>
          <p:cNvSpPr txBox="1"/>
          <p:nvPr/>
        </p:nvSpPr>
        <p:spPr>
          <a:xfrm>
            <a:off x="2305839" y="2093284"/>
            <a:ext cx="1126912" cy="338554"/>
          </a:xfrm>
          <a:prstGeom prst="rect">
            <a:avLst/>
          </a:prstGeom>
          <a:noFill/>
        </p:spPr>
        <p:txBody>
          <a:bodyPr wrap="none" lIns="0" rIns="0" rtlCol="0">
            <a:spAutoFit/>
          </a:bodyPr>
          <a:lstStyle/>
          <a:p>
            <a:r>
              <a:rPr lang="en-US" sz="1600" b="1">
                <a:latin typeface="Open Sans" charset="0"/>
                <a:ea typeface="Open Sans" charset="0"/>
                <a:cs typeface="Open Sans" charset="0"/>
              </a:rPr>
              <a:t>Motivation</a:t>
            </a:r>
          </a:p>
        </p:txBody>
      </p:sp>
      <p:cxnSp>
        <p:nvCxnSpPr>
          <p:cNvPr id="30" name="Straight Connector 4">
            <a:extLst>
              <a:ext uri="{FF2B5EF4-FFF2-40B4-BE49-F238E27FC236}">
                <a16:creationId xmlns:a16="http://schemas.microsoft.com/office/drawing/2014/main" id="{6FF450C7-F0E8-48DB-8E68-42E05F39B610}"/>
              </a:ext>
            </a:extLst>
          </p:cNvPr>
          <p:cNvCxnSpPr>
            <a:cxnSpLocks/>
          </p:cNvCxnSpPr>
          <p:nvPr/>
        </p:nvCxnSpPr>
        <p:spPr>
          <a:xfrm flipV="1">
            <a:off x="1076513" y="3047512"/>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1" name="Oval 5">
            <a:extLst>
              <a:ext uri="{FF2B5EF4-FFF2-40B4-BE49-F238E27FC236}">
                <a16:creationId xmlns:a16="http://schemas.microsoft.com/office/drawing/2014/main" id="{E63A2898-0B2C-4284-A7B6-F89672BAF439}"/>
              </a:ext>
            </a:extLst>
          </p:cNvPr>
          <p:cNvSpPr/>
          <p:nvPr/>
        </p:nvSpPr>
        <p:spPr>
          <a:xfrm>
            <a:off x="1072093" y="3031744"/>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a:solidFill>
                  <a:schemeClr val="tx1"/>
                </a:solidFill>
                <a:latin typeface="+mj-lt"/>
              </a:rPr>
              <a:t>02</a:t>
            </a:r>
          </a:p>
        </p:txBody>
      </p:sp>
      <p:sp>
        <p:nvSpPr>
          <p:cNvPr id="32" name="TextBox 7">
            <a:extLst>
              <a:ext uri="{FF2B5EF4-FFF2-40B4-BE49-F238E27FC236}">
                <a16:creationId xmlns:a16="http://schemas.microsoft.com/office/drawing/2014/main" id="{62383FB2-AD66-4826-B0A5-C0615C08039B}"/>
              </a:ext>
            </a:extLst>
          </p:cNvPr>
          <p:cNvSpPr txBox="1"/>
          <p:nvPr/>
        </p:nvSpPr>
        <p:spPr>
          <a:xfrm>
            <a:off x="1970694" y="3107070"/>
            <a:ext cx="1478097" cy="584775"/>
          </a:xfrm>
          <a:prstGeom prst="rect">
            <a:avLst/>
          </a:prstGeom>
          <a:noFill/>
        </p:spPr>
        <p:txBody>
          <a:bodyPr wrap="none" lIns="0" rIns="0" rtlCol="0">
            <a:spAutoFit/>
          </a:bodyPr>
          <a:lstStyle/>
          <a:p>
            <a:r>
              <a:rPr lang="en-US" sz="1600" b="1">
                <a:latin typeface="Open Sans" charset="0"/>
                <a:ea typeface="Open Sans" charset="0"/>
                <a:cs typeface="Open Sans" charset="0"/>
              </a:rPr>
              <a:t>Isolation von</a:t>
            </a:r>
          </a:p>
          <a:p>
            <a:r>
              <a:rPr lang="en-US" sz="1600" b="1" err="1">
                <a:latin typeface="Open Sans" charset="0"/>
                <a:ea typeface="Open Sans" charset="0"/>
                <a:cs typeface="Open Sans" charset="0"/>
              </a:rPr>
              <a:t>Transaktionen</a:t>
            </a:r>
            <a:endParaRPr lang="en-US" sz="1600" b="1">
              <a:latin typeface="Open Sans" charset="0"/>
              <a:ea typeface="Open Sans" charset="0"/>
              <a:cs typeface="Open Sans" charset="0"/>
            </a:endParaRPr>
          </a:p>
        </p:txBody>
      </p:sp>
      <p:cxnSp>
        <p:nvCxnSpPr>
          <p:cNvPr id="33" name="Straight Connector 4">
            <a:extLst>
              <a:ext uri="{FF2B5EF4-FFF2-40B4-BE49-F238E27FC236}">
                <a16:creationId xmlns:a16="http://schemas.microsoft.com/office/drawing/2014/main" id="{DEB5C293-72CB-433E-9FE2-440DB628995F}"/>
              </a:ext>
            </a:extLst>
          </p:cNvPr>
          <p:cNvCxnSpPr>
            <a:cxnSpLocks/>
          </p:cNvCxnSpPr>
          <p:nvPr/>
        </p:nvCxnSpPr>
        <p:spPr>
          <a:xfrm flipV="1">
            <a:off x="734883" y="4195427"/>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4" name="Oval 5">
            <a:extLst>
              <a:ext uri="{FF2B5EF4-FFF2-40B4-BE49-F238E27FC236}">
                <a16:creationId xmlns:a16="http://schemas.microsoft.com/office/drawing/2014/main" id="{F6176F29-E3A3-4730-9F7A-4C09A23B32B3}"/>
              </a:ext>
            </a:extLst>
          </p:cNvPr>
          <p:cNvSpPr/>
          <p:nvPr/>
        </p:nvSpPr>
        <p:spPr>
          <a:xfrm>
            <a:off x="730463" y="4179659"/>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a:solidFill>
                  <a:schemeClr val="tx1"/>
                </a:solidFill>
                <a:latin typeface="+mj-lt"/>
              </a:rPr>
              <a:t>03</a:t>
            </a:r>
          </a:p>
        </p:txBody>
      </p:sp>
      <p:sp>
        <p:nvSpPr>
          <p:cNvPr id="35" name="TextBox 7">
            <a:extLst>
              <a:ext uri="{FF2B5EF4-FFF2-40B4-BE49-F238E27FC236}">
                <a16:creationId xmlns:a16="http://schemas.microsoft.com/office/drawing/2014/main" id="{60555E0B-6919-48C0-A0F2-55E94E267E4E}"/>
              </a:ext>
            </a:extLst>
          </p:cNvPr>
          <p:cNvSpPr txBox="1"/>
          <p:nvPr/>
        </p:nvSpPr>
        <p:spPr>
          <a:xfrm>
            <a:off x="1629064" y="4348769"/>
            <a:ext cx="2135200" cy="338554"/>
          </a:xfrm>
          <a:prstGeom prst="rect">
            <a:avLst/>
          </a:prstGeom>
          <a:noFill/>
        </p:spPr>
        <p:txBody>
          <a:bodyPr wrap="none" lIns="0" rIns="0" rtlCol="0">
            <a:spAutoFit/>
          </a:bodyPr>
          <a:lstStyle/>
          <a:p>
            <a:r>
              <a:rPr lang="en-US" sz="1600" b="1">
                <a:latin typeface="Open Sans" charset="0"/>
                <a:ea typeface="Open Sans" charset="0"/>
                <a:cs typeface="Open Sans" charset="0"/>
              </a:rPr>
              <a:t>The Serial Safety Net</a:t>
            </a:r>
          </a:p>
        </p:txBody>
      </p:sp>
      <p:cxnSp>
        <p:nvCxnSpPr>
          <p:cNvPr id="36" name="Straight Connector 4">
            <a:extLst>
              <a:ext uri="{FF2B5EF4-FFF2-40B4-BE49-F238E27FC236}">
                <a16:creationId xmlns:a16="http://schemas.microsoft.com/office/drawing/2014/main" id="{F04C08AC-F76E-4427-8E65-85C50E20CF6E}"/>
              </a:ext>
            </a:extLst>
          </p:cNvPr>
          <p:cNvCxnSpPr>
            <a:cxnSpLocks/>
          </p:cNvCxnSpPr>
          <p:nvPr/>
        </p:nvCxnSpPr>
        <p:spPr>
          <a:xfrm flipV="1">
            <a:off x="5163765" y="1955710"/>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7" name="Oval 5">
            <a:extLst>
              <a:ext uri="{FF2B5EF4-FFF2-40B4-BE49-F238E27FC236}">
                <a16:creationId xmlns:a16="http://schemas.microsoft.com/office/drawing/2014/main" id="{9AFCB0D3-199A-44B4-AC25-4ADF8EE60611}"/>
              </a:ext>
            </a:extLst>
          </p:cNvPr>
          <p:cNvSpPr/>
          <p:nvPr/>
        </p:nvSpPr>
        <p:spPr>
          <a:xfrm>
            <a:off x="5159345" y="1939942"/>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a:solidFill>
                  <a:schemeClr val="tx1"/>
                </a:solidFill>
                <a:latin typeface="+mj-lt"/>
              </a:rPr>
              <a:t>04</a:t>
            </a:r>
          </a:p>
        </p:txBody>
      </p:sp>
      <p:sp>
        <p:nvSpPr>
          <p:cNvPr id="38" name="TextBox 7">
            <a:extLst>
              <a:ext uri="{FF2B5EF4-FFF2-40B4-BE49-F238E27FC236}">
                <a16:creationId xmlns:a16="http://schemas.microsoft.com/office/drawing/2014/main" id="{C5B7779C-EB17-4016-A80B-FDF16C7CD207}"/>
              </a:ext>
            </a:extLst>
          </p:cNvPr>
          <p:cNvSpPr txBox="1"/>
          <p:nvPr/>
        </p:nvSpPr>
        <p:spPr>
          <a:xfrm>
            <a:off x="6057946" y="2109052"/>
            <a:ext cx="1121204" cy="338554"/>
          </a:xfrm>
          <a:prstGeom prst="rect">
            <a:avLst/>
          </a:prstGeom>
          <a:noFill/>
        </p:spPr>
        <p:txBody>
          <a:bodyPr wrap="none" lIns="0" rIns="0" rtlCol="0">
            <a:spAutoFit/>
          </a:bodyPr>
          <a:lstStyle/>
          <a:p>
            <a:r>
              <a:rPr lang="en-US" sz="1600" b="1">
                <a:latin typeface="Open Sans" charset="0"/>
                <a:ea typeface="Open Sans" charset="0"/>
                <a:cs typeface="Open Sans" charset="0"/>
              </a:rPr>
              <a:t>Bewertung</a:t>
            </a:r>
          </a:p>
        </p:txBody>
      </p:sp>
      <p:cxnSp>
        <p:nvCxnSpPr>
          <p:cNvPr id="39" name="Straight Connector 4">
            <a:extLst>
              <a:ext uri="{FF2B5EF4-FFF2-40B4-BE49-F238E27FC236}">
                <a16:creationId xmlns:a16="http://schemas.microsoft.com/office/drawing/2014/main" id="{E7865960-2574-4EE0-9BB4-FCC1B48F7ED8}"/>
              </a:ext>
            </a:extLst>
          </p:cNvPr>
          <p:cNvCxnSpPr>
            <a:cxnSpLocks/>
          </p:cNvCxnSpPr>
          <p:nvPr/>
        </p:nvCxnSpPr>
        <p:spPr>
          <a:xfrm flipV="1">
            <a:off x="4828620" y="3063280"/>
            <a:ext cx="672355" cy="67235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Oval 5">
            <a:extLst>
              <a:ext uri="{FF2B5EF4-FFF2-40B4-BE49-F238E27FC236}">
                <a16:creationId xmlns:a16="http://schemas.microsoft.com/office/drawing/2014/main" id="{00AD0F3D-29CD-4D3D-9AF4-714CD94DDB79}"/>
              </a:ext>
            </a:extLst>
          </p:cNvPr>
          <p:cNvSpPr/>
          <p:nvPr/>
        </p:nvSpPr>
        <p:spPr>
          <a:xfrm>
            <a:off x="4824200" y="3047512"/>
            <a:ext cx="676775" cy="676775"/>
          </a:xfrm>
          <a:prstGeom prst="ellipse">
            <a:avLst/>
          </a:prstGeom>
          <a:solidFill>
            <a:schemeClr val="accent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a:solidFill>
                  <a:srgbClr val="FFFFFF"/>
                </a:solidFill>
                <a:latin typeface="+mj-lt"/>
              </a:rPr>
              <a:t>05</a:t>
            </a:r>
          </a:p>
        </p:txBody>
      </p:sp>
      <p:sp>
        <p:nvSpPr>
          <p:cNvPr id="41" name="TextBox 7">
            <a:extLst>
              <a:ext uri="{FF2B5EF4-FFF2-40B4-BE49-F238E27FC236}">
                <a16:creationId xmlns:a16="http://schemas.microsoft.com/office/drawing/2014/main" id="{361A91E4-D26A-4833-BCAB-46E7EEBE0C89}"/>
              </a:ext>
            </a:extLst>
          </p:cNvPr>
          <p:cNvSpPr txBox="1"/>
          <p:nvPr/>
        </p:nvSpPr>
        <p:spPr>
          <a:xfrm>
            <a:off x="5722801" y="3216622"/>
            <a:ext cx="1793761" cy="338554"/>
          </a:xfrm>
          <a:prstGeom prst="rect">
            <a:avLst/>
          </a:prstGeom>
          <a:noFill/>
        </p:spPr>
        <p:txBody>
          <a:bodyPr wrap="none" lIns="0" rIns="0" rtlCol="0">
            <a:spAutoFit/>
          </a:bodyPr>
          <a:lstStyle/>
          <a:p>
            <a:r>
              <a:rPr lang="en-US" sz="1600" b="1">
                <a:latin typeface="Open Sans" charset="0"/>
                <a:ea typeface="Open Sans" charset="0"/>
                <a:cs typeface="Open Sans" charset="0"/>
              </a:rPr>
              <a:t>Implementierung</a:t>
            </a:r>
          </a:p>
        </p:txBody>
      </p:sp>
      <p:cxnSp>
        <p:nvCxnSpPr>
          <p:cNvPr id="42" name="Straight Connector 4">
            <a:extLst>
              <a:ext uri="{FF2B5EF4-FFF2-40B4-BE49-F238E27FC236}">
                <a16:creationId xmlns:a16="http://schemas.microsoft.com/office/drawing/2014/main" id="{86BE0E86-F2CB-4B7D-A87C-CE9508F02405}"/>
              </a:ext>
            </a:extLst>
          </p:cNvPr>
          <p:cNvCxnSpPr>
            <a:cxnSpLocks/>
          </p:cNvCxnSpPr>
          <p:nvPr/>
        </p:nvCxnSpPr>
        <p:spPr>
          <a:xfrm flipV="1">
            <a:off x="4486990" y="4211195"/>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43" name="Oval 5">
            <a:extLst>
              <a:ext uri="{FF2B5EF4-FFF2-40B4-BE49-F238E27FC236}">
                <a16:creationId xmlns:a16="http://schemas.microsoft.com/office/drawing/2014/main" id="{1645C5E8-FD00-41E3-82C0-B6AD2253D78E}"/>
              </a:ext>
            </a:extLst>
          </p:cNvPr>
          <p:cNvSpPr/>
          <p:nvPr/>
        </p:nvSpPr>
        <p:spPr>
          <a:xfrm>
            <a:off x="4482570" y="4195427"/>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a:solidFill>
                  <a:schemeClr val="tx1"/>
                </a:solidFill>
                <a:latin typeface="+mj-lt"/>
              </a:rPr>
              <a:t>06</a:t>
            </a:r>
          </a:p>
        </p:txBody>
      </p:sp>
      <p:sp>
        <p:nvSpPr>
          <p:cNvPr id="44" name="TextBox 7">
            <a:extLst>
              <a:ext uri="{FF2B5EF4-FFF2-40B4-BE49-F238E27FC236}">
                <a16:creationId xmlns:a16="http://schemas.microsoft.com/office/drawing/2014/main" id="{B59A5AB0-D87F-4227-9605-9573EFF3198F}"/>
              </a:ext>
            </a:extLst>
          </p:cNvPr>
          <p:cNvSpPr txBox="1"/>
          <p:nvPr/>
        </p:nvSpPr>
        <p:spPr>
          <a:xfrm>
            <a:off x="5381171" y="4364537"/>
            <a:ext cx="1933222" cy="338554"/>
          </a:xfrm>
          <a:prstGeom prst="rect">
            <a:avLst/>
          </a:prstGeom>
          <a:noFill/>
        </p:spPr>
        <p:txBody>
          <a:bodyPr wrap="none" lIns="0" rIns="0" rtlCol="0">
            <a:spAutoFit/>
          </a:bodyPr>
          <a:lstStyle/>
          <a:p>
            <a:r>
              <a:rPr lang="en-US" sz="1600" b="1">
                <a:latin typeface="Open Sans" charset="0"/>
                <a:ea typeface="Open Sans" charset="0"/>
                <a:cs typeface="Open Sans" charset="0"/>
              </a:rPr>
              <a:t>Zusammenfassung</a:t>
            </a:r>
          </a:p>
        </p:txBody>
      </p:sp>
    </p:spTree>
    <p:extLst>
      <p:ext uri="{BB962C8B-B14F-4D97-AF65-F5344CB8AC3E}">
        <p14:creationId xmlns:p14="http://schemas.microsoft.com/office/powerpoint/2010/main" val="2777084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FFE20-EA37-4F64-B9FF-46ADBC7BAFBF}"/>
              </a:ext>
            </a:extLst>
          </p:cNvPr>
          <p:cNvSpPr>
            <a:spLocks noGrp="1"/>
          </p:cNvSpPr>
          <p:nvPr>
            <p:ph type="title"/>
          </p:nvPr>
        </p:nvSpPr>
        <p:spPr/>
        <p:txBody>
          <a:bodyPr/>
          <a:lstStyle/>
          <a:p>
            <a:r>
              <a:rPr lang="de-DE"/>
              <a:t>Implementierung</a:t>
            </a:r>
          </a:p>
        </p:txBody>
      </p:sp>
      <p:sp>
        <p:nvSpPr>
          <p:cNvPr id="3" name="Foliennummernplatzhalter 2">
            <a:extLst>
              <a:ext uri="{FF2B5EF4-FFF2-40B4-BE49-F238E27FC236}">
                <a16:creationId xmlns:a16="http://schemas.microsoft.com/office/drawing/2014/main" id="{E7FA1D57-AF12-4CAF-81EE-2B91DA2DFFBC}"/>
              </a:ext>
            </a:extLst>
          </p:cNvPr>
          <p:cNvSpPr>
            <a:spLocks noGrp="1"/>
          </p:cNvSpPr>
          <p:nvPr>
            <p:ph type="sldNum" sz="quarter" idx="10"/>
          </p:nvPr>
        </p:nvSpPr>
        <p:spPr/>
        <p:txBody>
          <a:bodyPr/>
          <a:lstStyle/>
          <a:p>
            <a:fld id="{D8D877B3-D348-4611-9BDB-C5374591D951}" type="slidenum">
              <a:rPr lang="en-US" smtClean="0"/>
              <a:pPr/>
              <a:t>36</a:t>
            </a:fld>
            <a:endParaRPr lang="en-US"/>
          </a:p>
        </p:txBody>
      </p:sp>
      <p:sp>
        <p:nvSpPr>
          <p:cNvPr id="4" name="Inhaltsplatzhalter 3">
            <a:extLst>
              <a:ext uri="{FF2B5EF4-FFF2-40B4-BE49-F238E27FC236}">
                <a16:creationId xmlns:a16="http://schemas.microsoft.com/office/drawing/2014/main" id="{97468256-AB15-445A-ADE6-D9D59AEFBE9A}"/>
              </a:ext>
            </a:extLst>
          </p:cNvPr>
          <p:cNvSpPr>
            <a:spLocks noGrp="1"/>
          </p:cNvSpPr>
          <p:nvPr>
            <p:ph sz="quarter" idx="11"/>
          </p:nvPr>
        </p:nvSpPr>
        <p:spPr/>
        <p:txBody>
          <a:bodyPr/>
          <a:lstStyle/>
          <a:p>
            <a:pPr marL="285750" indent="-285750">
              <a:buFont typeface="Arial" panose="020B0604020202020204" pitchFamily="34" charset="0"/>
              <a:buChar char="•"/>
            </a:pPr>
            <a:r>
              <a:rPr lang="de-DE"/>
              <a:t>Überprüfung des Ausschlussfensters nach jeder Operation für frühzeitige Erkennung von Verletzungen</a:t>
            </a:r>
          </a:p>
          <a:p>
            <a:pPr marL="285750" indent="-285750">
              <a:buFont typeface="Arial" panose="020B0604020202020204" pitchFamily="34" charset="0"/>
              <a:buChar char="•"/>
            </a:pPr>
            <a:r>
              <a:rPr lang="de-DE"/>
              <a:t>Sofortiges Wiederholen der Transaktion nach Abbruch</a:t>
            </a:r>
            <a:br>
              <a:rPr lang="de-DE"/>
            </a:br>
            <a:r>
              <a:rPr lang="de-DE"/>
              <a:t>(safe retry)</a:t>
            </a:r>
          </a:p>
        </p:txBody>
      </p:sp>
    </p:spTree>
    <p:extLst>
      <p:ext uri="{BB962C8B-B14F-4D97-AF65-F5344CB8AC3E}">
        <p14:creationId xmlns:p14="http://schemas.microsoft.com/office/powerpoint/2010/main" val="281640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770CF1-4E09-4EAB-8097-2CAE2B327C3B}"/>
              </a:ext>
            </a:extLst>
          </p:cNvPr>
          <p:cNvSpPr>
            <a:spLocks noGrp="1"/>
          </p:cNvSpPr>
          <p:nvPr>
            <p:ph type="title"/>
          </p:nvPr>
        </p:nvSpPr>
        <p:spPr/>
        <p:txBody>
          <a:bodyPr/>
          <a:lstStyle/>
          <a:p>
            <a:r>
              <a:rPr lang="de-DE"/>
              <a:t>Read-Protokoll: Transaktion T liest Version V</a:t>
            </a:r>
          </a:p>
        </p:txBody>
      </p:sp>
      <p:sp>
        <p:nvSpPr>
          <p:cNvPr id="3" name="Foliennummernplatzhalter 2">
            <a:extLst>
              <a:ext uri="{FF2B5EF4-FFF2-40B4-BE49-F238E27FC236}">
                <a16:creationId xmlns:a16="http://schemas.microsoft.com/office/drawing/2014/main" id="{BAD52F41-C157-489E-A023-C177EEA69391}"/>
              </a:ext>
            </a:extLst>
          </p:cNvPr>
          <p:cNvSpPr>
            <a:spLocks noGrp="1"/>
          </p:cNvSpPr>
          <p:nvPr>
            <p:ph type="sldNum" sz="quarter" idx="10"/>
          </p:nvPr>
        </p:nvSpPr>
        <p:spPr/>
        <p:txBody>
          <a:bodyPr/>
          <a:lstStyle/>
          <a:p>
            <a:fld id="{D8D877B3-D348-4611-9BDB-C5374591D951}" type="slidenum">
              <a:rPr lang="en-US" smtClean="0"/>
              <a:pPr/>
              <a:t>37</a:t>
            </a:fld>
            <a:endParaRPr lang="en-US"/>
          </a:p>
        </p:txBody>
      </p:sp>
      <mc:AlternateContent xmlns:mc="http://schemas.openxmlformats.org/markup-compatibility/2006" xmlns:a14="http://schemas.microsoft.com/office/drawing/2010/main">
        <mc:Choice Requires="a14">
          <p:sp>
            <p:nvSpPr>
              <p:cNvPr id="4" name="Inhaltsplatzhalter 3">
                <a:extLst>
                  <a:ext uri="{FF2B5EF4-FFF2-40B4-BE49-F238E27FC236}">
                    <a16:creationId xmlns:a16="http://schemas.microsoft.com/office/drawing/2014/main" id="{14D3FE89-332B-4A6D-A428-39BD089CFC6E}"/>
                  </a:ext>
                </a:extLst>
              </p:cNvPr>
              <p:cNvSpPr>
                <a:spLocks noGrp="1"/>
              </p:cNvSpPr>
              <p:nvPr>
                <p:ph sz="quarter" idx="11"/>
              </p:nvPr>
            </p:nvSpPr>
            <p:spPr/>
            <p:txBody>
              <a:bodyPr/>
              <a:lstStyle/>
              <a:p>
                <a:pPr marL="285750" indent="-285750">
                  <a:buFont typeface="Arial" panose="020B0604020202020204" pitchFamily="34" charset="0"/>
                  <a:buChar char="•"/>
                </a:pPr>
                <a:r>
                  <a:rPr lang="de-DE"/>
                  <a:t>Transaktion T1, die Version V </a:t>
                </a:r>
                <a:r>
                  <a:rPr lang="de-DE">
                    <a:solidFill>
                      <a:schemeClr val="accent1"/>
                    </a:solidFill>
                  </a:rPr>
                  <a:t>erstellt</a:t>
                </a:r>
                <a:r>
                  <a:rPr lang="de-DE"/>
                  <a:t> hat erzeugt Abhängigkeit: </a:t>
                </a:r>
                <a14:m>
                  <m:oMath xmlns:m="http://schemas.openxmlformats.org/officeDocument/2006/math">
                    <m:r>
                      <a:rPr lang="de-DE" b="0" i="1" smtClean="0">
                        <a:latin typeface="Cambria Math" panose="02040503050406030204" pitchFamily="18" charset="0"/>
                      </a:rPr>
                      <m:t>𝑇</m:t>
                    </m:r>
                    <m:r>
                      <a:rPr lang="de-DE" b="0" i="1" smtClean="0">
                        <a:latin typeface="Cambria Math" panose="02040503050406030204" pitchFamily="18" charset="0"/>
                      </a:rPr>
                      <m:t>1</m:t>
                    </m:r>
                    <m:groupChr>
                      <m:groupChrPr>
                        <m:chr m:val="←"/>
                        <m:vertJc m:val="bot"/>
                        <m:ctrlPr>
                          <a:rPr lang="de-DE" b="0" i="1" smtClean="0">
                            <a:latin typeface="Cambria Math" panose="02040503050406030204" pitchFamily="18" charset="0"/>
                          </a:rPr>
                        </m:ctrlPr>
                      </m:groupChrPr>
                      <m:e>
                        <m:r>
                          <m:rPr>
                            <m:brk m:alnAt="2"/>
                          </m:rPr>
                          <a:rPr lang="de-DE" b="0" i="1" smtClean="0">
                            <a:latin typeface="Cambria Math" panose="02040503050406030204" pitchFamily="18" charset="0"/>
                          </a:rPr>
                          <m:t>𝑓</m:t>
                        </m:r>
                      </m:e>
                    </m:groupChr>
                    <m:r>
                      <a:rPr lang="de-DE" b="0" i="1" smtClean="0">
                        <a:latin typeface="Cambria Math" panose="02040503050406030204" pitchFamily="18" charset="0"/>
                      </a:rPr>
                      <m:t>𝑇</m:t>
                    </m:r>
                  </m:oMath>
                </a14:m>
                <a:br>
                  <a:rPr lang="de-DE"/>
                </a:br>
                <a:r>
                  <a:rPr lang="de-DE">
                    <a:sym typeface="Wingdings" panose="05000000000000000000" pitchFamily="2" charset="2"/>
                  </a:rPr>
                  <a:t> Update von </a:t>
                </a:r>
                <a14:m>
                  <m:oMath xmlns:m="http://schemas.openxmlformats.org/officeDocument/2006/math">
                    <m:r>
                      <a:rPr lang="de-DE" i="1" smtClean="0">
                        <a:latin typeface="Cambria Math" panose="02040503050406030204" pitchFamily="18" charset="0"/>
                        <a:ea typeface="Cambria Math" panose="02040503050406030204" pitchFamily="18" charset="0"/>
                        <a:sym typeface="Wingdings" panose="05000000000000000000" pitchFamily="2" charset="2"/>
                      </a:rPr>
                      <m:t>𝜂</m:t>
                    </m:r>
                  </m:oMath>
                </a14:m>
                <a:endParaRPr lang="de-DE"/>
              </a:p>
              <a:p>
                <a:pPr marL="285750" indent="-285750">
                  <a:buFont typeface="Arial" panose="020B0604020202020204" pitchFamily="34" charset="0"/>
                  <a:buChar char="•"/>
                </a:pPr>
                <a:r>
                  <a:rPr lang="de-DE"/>
                  <a:t>Transaktion T2, die Version V </a:t>
                </a:r>
                <a:r>
                  <a:rPr lang="de-DE">
                    <a:solidFill>
                      <a:schemeClr val="accent1"/>
                    </a:solidFill>
                  </a:rPr>
                  <a:t>überschrieben</a:t>
                </a:r>
                <a:r>
                  <a:rPr lang="de-DE"/>
                  <a:t> haben könnte erzeugt Abhängigkeit: </a:t>
                </a:r>
                <a14:m>
                  <m:oMath xmlns:m="http://schemas.openxmlformats.org/officeDocument/2006/math">
                    <m:r>
                      <a:rPr lang="de-DE" b="0" i="1" smtClean="0">
                        <a:latin typeface="Cambria Math" panose="02040503050406030204" pitchFamily="18" charset="0"/>
                      </a:rPr>
                      <m:t>𝑇</m:t>
                    </m:r>
                    <m:groupChr>
                      <m:groupChrPr>
                        <m:chr m:val="←"/>
                        <m:vertJc m:val="bot"/>
                        <m:ctrlPr>
                          <a:rPr lang="de-DE" b="0" i="1" smtClean="0">
                            <a:latin typeface="Cambria Math" panose="02040503050406030204" pitchFamily="18" charset="0"/>
                          </a:rPr>
                        </m:ctrlPr>
                      </m:groupChrPr>
                      <m:e>
                        <m:r>
                          <m:rPr>
                            <m:brk m:alnAt="2"/>
                          </m:rPr>
                          <a:rPr lang="de-DE" b="0" i="1" smtClean="0">
                            <a:latin typeface="Cambria Math" panose="02040503050406030204" pitchFamily="18" charset="0"/>
                          </a:rPr>
                          <m:t>𝑏</m:t>
                        </m:r>
                      </m:e>
                    </m:groupChr>
                    <m:r>
                      <a:rPr lang="de-DE" b="0" i="1" smtClean="0">
                        <a:latin typeface="Cambria Math" panose="02040503050406030204" pitchFamily="18" charset="0"/>
                      </a:rPr>
                      <m:t>𝑇</m:t>
                    </m:r>
                    <m:r>
                      <a:rPr lang="de-DE" b="0" i="1" smtClean="0">
                        <a:latin typeface="Cambria Math" panose="02040503050406030204" pitchFamily="18" charset="0"/>
                      </a:rPr>
                      <m:t>2</m:t>
                    </m:r>
                  </m:oMath>
                </a14:m>
                <a:br>
                  <a:rPr lang="de-DE"/>
                </a:br>
                <a:r>
                  <a:rPr lang="de-DE">
                    <a:sym typeface="Wingdings" panose="05000000000000000000" pitchFamily="2" charset="2"/>
                  </a:rPr>
                  <a:t> Update von </a:t>
                </a:r>
                <a14:m>
                  <m:oMath xmlns:m="http://schemas.openxmlformats.org/officeDocument/2006/math">
                    <m:r>
                      <a:rPr lang="de-DE" i="1" smtClean="0">
                        <a:latin typeface="Cambria Math" panose="02040503050406030204" pitchFamily="18" charset="0"/>
                        <a:ea typeface="Cambria Math" panose="02040503050406030204" pitchFamily="18" charset="0"/>
                        <a:sym typeface="Wingdings" panose="05000000000000000000" pitchFamily="2" charset="2"/>
                      </a:rPr>
                      <m:t>𝜋</m:t>
                    </m:r>
                  </m:oMath>
                </a14:m>
                <a:endParaRPr lang="de-DE"/>
              </a:p>
              <a:p>
                <a:pPr marL="285750" indent="-285750">
                  <a:buFont typeface="Arial" panose="020B0604020202020204" pitchFamily="34" charset="0"/>
                  <a:buChar char="•"/>
                </a:pPr>
                <a:r>
                  <a:rPr lang="de-DE"/>
                  <a:t>Überprüfen des Ausschlussfensters</a:t>
                </a:r>
              </a:p>
              <a:p>
                <a:pPr marL="285750" indent="-285750">
                  <a:buFont typeface="Arial" panose="020B0604020202020204" pitchFamily="34" charset="0"/>
                  <a:buChar char="•"/>
                </a:pPr>
                <a:r>
                  <a:rPr lang="de-DE"/>
                  <a:t>Eintragen von V in Read-Set von T</a:t>
                </a:r>
              </a:p>
            </p:txBody>
          </p:sp>
        </mc:Choice>
        <mc:Fallback xmlns="">
          <p:sp>
            <p:nvSpPr>
              <p:cNvPr id="4" name="Inhaltsplatzhalter 3">
                <a:extLst>
                  <a:ext uri="{FF2B5EF4-FFF2-40B4-BE49-F238E27FC236}">
                    <a16:creationId xmlns:a16="http://schemas.microsoft.com/office/drawing/2014/main" id="{14D3FE89-332B-4A6D-A428-39BD089CFC6E}"/>
                  </a:ext>
                </a:extLst>
              </p:cNvPr>
              <p:cNvSpPr>
                <a:spLocks noGrp="1" noRot="1" noChangeAspect="1" noMove="1" noResize="1" noEditPoints="1" noAdjustHandles="1" noChangeArrowheads="1" noChangeShapeType="1" noTextEdit="1"/>
              </p:cNvSpPr>
              <p:nvPr>
                <p:ph sz="quarter" idx="11"/>
              </p:nvPr>
            </p:nvSpPr>
            <p:spPr>
              <a:blipFill>
                <a:blip r:embed="rId3"/>
                <a:stretch>
                  <a:fillRect l="-1880"/>
                </a:stretch>
              </a:blipFill>
            </p:spPr>
            <p:txBody>
              <a:bodyPr/>
              <a:lstStyle/>
              <a:p>
                <a:r>
                  <a:rPr lang="de-DE">
                    <a:noFill/>
                  </a:rPr>
                  <a:t> </a:t>
                </a:r>
              </a:p>
            </p:txBody>
          </p:sp>
        </mc:Fallback>
      </mc:AlternateContent>
    </p:spTree>
    <p:extLst>
      <p:ext uri="{BB962C8B-B14F-4D97-AF65-F5344CB8AC3E}">
        <p14:creationId xmlns:p14="http://schemas.microsoft.com/office/powerpoint/2010/main" val="4227298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C6A8CE-59ED-434B-A445-0EC66A09D3C8}"/>
              </a:ext>
            </a:extLst>
          </p:cNvPr>
          <p:cNvSpPr>
            <a:spLocks noGrp="1"/>
          </p:cNvSpPr>
          <p:nvPr>
            <p:ph type="title"/>
          </p:nvPr>
        </p:nvSpPr>
        <p:spPr/>
        <p:txBody>
          <a:bodyPr/>
          <a:lstStyle/>
          <a:p>
            <a:r>
              <a:rPr lang="de-DE"/>
              <a:t>Commit Protokoll</a:t>
            </a:r>
          </a:p>
        </p:txBody>
      </p:sp>
      <p:sp>
        <p:nvSpPr>
          <p:cNvPr id="3" name="Foliennummernplatzhalter 2">
            <a:extLst>
              <a:ext uri="{FF2B5EF4-FFF2-40B4-BE49-F238E27FC236}">
                <a16:creationId xmlns:a16="http://schemas.microsoft.com/office/drawing/2014/main" id="{120F9786-3C4B-478B-AFE1-9E8FD70DA871}"/>
              </a:ext>
            </a:extLst>
          </p:cNvPr>
          <p:cNvSpPr>
            <a:spLocks noGrp="1"/>
          </p:cNvSpPr>
          <p:nvPr>
            <p:ph type="sldNum" sz="quarter" idx="10"/>
          </p:nvPr>
        </p:nvSpPr>
        <p:spPr/>
        <p:txBody>
          <a:bodyPr/>
          <a:lstStyle/>
          <a:p>
            <a:fld id="{D8D877B3-D348-4611-9BDB-C5374591D951}" type="slidenum">
              <a:rPr lang="en-US" smtClean="0"/>
              <a:pPr/>
              <a:t>38</a:t>
            </a:fld>
            <a:endParaRPr lang="en-US"/>
          </a:p>
        </p:txBody>
      </p:sp>
      <mc:AlternateContent xmlns:mc="http://schemas.openxmlformats.org/markup-compatibility/2006" xmlns:a14="http://schemas.microsoft.com/office/drawing/2010/main">
        <mc:Choice Requires="a14">
          <p:sp>
            <p:nvSpPr>
              <p:cNvPr id="4" name="Inhaltsplatzhalter 3">
                <a:extLst>
                  <a:ext uri="{FF2B5EF4-FFF2-40B4-BE49-F238E27FC236}">
                    <a16:creationId xmlns:a16="http://schemas.microsoft.com/office/drawing/2014/main" id="{3941125F-FAA9-454D-B2B8-B09BB3A4A329}"/>
                  </a:ext>
                </a:extLst>
              </p:cNvPr>
              <p:cNvSpPr>
                <a:spLocks noGrp="1"/>
              </p:cNvSpPr>
              <p:nvPr>
                <p:ph sz="quarter" idx="11"/>
              </p:nvPr>
            </p:nvSpPr>
            <p:spPr/>
            <p:txBody>
              <a:bodyPr>
                <a:normAutofit/>
              </a:bodyPr>
              <a:lstStyle/>
              <a:p>
                <a:pPr marL="285750" indent="-285750">
                  <a:buFont typeface="Arial" panose="020B0604020202020204" pitchFamily="34" charset="0"/>
                  <a:buChar char="•"/>
                </a:pPr>
                <a:r>
                  <a:rPr lang="de-DE"/>
                  <a:t>Alle Versionen aus Read-Set auf überschreibende Transaktionen überprüfen und Abhängigkeiten hinzufügen</a:t>
                </a:r>
                <a:br>
                  <a:rPr lang="de-DE"/>
                </a:br>
                <a:r>
                  <a:rPr lang="de-DE">
                    <a:sym typeface="Wingdings" panose="05000000000000000000" pitchFamily="2" charset="2"/>
                  </a:rPr>
                  <a:t> Update von </a:t>
                </a:r>
                <a14:m>
                  <m:oMath xmlns:m="http://schemas.openxmlformats.org/officeDocument/2006/math">
                    <m:r>
                      <a:rPr lang="de-DE" i="1" smtClean="0">
                        <a:latin typeface="Cambria Math" panose="02040503050406030204" pitchFamily="18" charset="0"/>
                        <a:ea typeface="Cambria Math" panose="02040503050406030204" pitchFamily="18" charset="0"/>
                        <a:sym typeface="Wingdings" panose="05000000000000000000" pitchFamily="2" charset="2"/>
                      </a:rPr>
                      <m:t>𝜋</m:t>
                    </m:r>
                  </m:oMath>
                </a14:m>
                <a:endParaRPr lang="de-DE"/>
              </a:p>
              <a:p>
                <a:pPr marL="285750" indent="-285750">
                  <a:buFont typeface="Arial" panose="020B0604020202020204" pitchFamily="34" charset="0"/>
                  <a:buChar char="•"/>
                </a:pPr>
                <a:r>
                  <a:rPr lang="de-DE"/>
                  <a:t>Update von </a:t>
                </a:r>
                <a14:m>
                  <m:oMath xmlns:m="http://schemas.openxmlformats.org/officeDocument/2006/math">
                    <m:r>
                      <a:rPr lang="de-DE" i="1" smtClean="0">
                        <a:latin typeface="Cambria Math" panose="02040503050406030204" pitchFamily="18" charset="0"/>
                        <a:ea typeface="Cambria Math" panose="02040503050406030204" pitchFamily="18" charset="0"/>
                      </a:rPr>
                      <m:t>𝜂</m:t>
                    </m:r>
                  </m:oMath>
                </a14:m>
                <a:r>
                  <a:rPr lang="de-DE"/>
                  <a:t> aus Write-Set</a:t>
                </a:r>
              </a:p>
              <a:p>
                <a:pPr marL="285750" indent="-285750">
                  <a:buFont typeface="Arial" panose="020B0604020202020204" pitchFamily="34" charset="0"/>
                  <a:buChar char="•"/>
                </a:pPr>
                <a:r>
                  <a:rPr lang="de-DE"/>
                  <a:t>Ausschlussfenster überprüfen</a:t>
                </a:r>
              </a:p>
            </p:txBody>
          </p:sp>
        </mc:Choice>
        <mc:Fallback xmlns="">
          <p:sp>
            <p:nvSpPr>
              <p:cNvPr id="4" name="Inhaltsplatzhalter 3">
                <a:extLst>
                  <a:ext uri="{FF2B5EF4-FFF2-40B4-BE49-F238E27FC236}">
                    <a16:creationId xmlns:a16="http://schemas.microsoft.com/office/drawing/2014/main" id="{3941125F-FAA9-454D-B2B8-B09BB3A4A329}"/>
                  </a:ext>
                </a:extLst>
              </p:cNvPr>
              <p:cNvSpPr>
                <a:spLocks noGrp="1" noRot="1" noChangeAspect="1" noMove="1" noResize="1" noEditPoints="1" noAdjustHandles="1" noChangeArrowheads="1" noChangeShapeType="1" noTextEdit="1"/>
              </p:cNvSpPr>
              <p:nvPr>
                <p:ph sz="quarter" idx="11"/>
              </p:nvPr>
            </p:nvSpPr>
            <p:spPr>
              <a:blipFill>
                <a:blip r:embed="rId2"/>
                <a:stretch>
                  <a:fillRect l="-1880"/>
                </a:stretch>
              </a:blipFill>
            </p:spPr>
            <p:txBody>
              <a:bodyPr/>
              <a:lstStyle/>
              <a:p>
                <a:r>
                  <a:rPr lang="de-DE">
                    <a:noFill/>
                  </a:rPr>
                  <a:t> </a:t>
                </a:r>
              </a:p>
            </p:txBody>
          </p:sp>
        </mc:Fallback>
      </mc:AlternateContent>
    </p:spTree>
    <p:extLst>
      <p:ext uri="{BB962C8B-B14F-4D97-AF65-F5344CB8AC3E}">
        <p14:creationId xmlns:p14="http://schemas.microsoft.com/office/powerpoint/2010/main" val="3148000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0FAA1B-58D5-424D-8C07-E9061A225475}"/>
              </a:ext>
            </a:extLst>
          </p:cNvPr>
          <p:cNvSpPr>
            <a:spLocks noGrp="1"/>
          </p:cNvSpPr>
          <p:nvPr>
            <p:ph type="title"/>
          </p:nvPr>
        </p:nvSpPr>
        <p:spPr/>
        <p:txBody>
          <a:bodyPr/>
          <a:lstStyle/>
          <a:p>
            <a:r>
              <a:rPr lang="de-DE"/>
              <a:t>Schutz gegen Phantome</a:t>
            </a:r>
          </a:p>
        </p:txBody>
      </p:sp>
      <p:sp>
        <p:nvSpPr>
          <p:cNvPr id="3" name="Foliennummernplatzhalter 2">
            <a:extLst>
              <a:ext uri="{FF2B5EF4-FFF2-40B4-BE49-F238E27FC236}">
                <a16:creationId xmlns:a16="http://schemas.microsoft.com/office/drawing/2014/main" id="{29F907AC-1C5C-4B40-8A1F-878CA72EB9E2}"/>
              </a:ext>
            </a:extLst>
          </p:cNvPr>
          <p:cNvSpPr>
            <a:spLocks noGrp="1"/>
          </p:cNvSpPr>
          <p:nvPr>
            <p:ph type="sldNum" sz="quarter" idx="10"/>
          </p:nvPr>
        </p:nvSpPr>
        <p:spPr/>
        <p:txBody>
          <a:bodyPr/>
          <a:lstStyle/>
          <a:p>
            <a:fld id="{D8D877B3-D348-4611-9BDB-C5374591D951}" type="slidenum">
              <a:rPr lang="en-US" smtClean="0"/>
              <a:pPr/>
              <a:t>39</a:t>
            </a:fld>
            <a:endParaRPr lang="en-US"/>
          </a:p>
        </p:txBody>
      </p:sp>
      <p:sp>
        <p:nvSpPr>
          <p:cNvPr id="4" name="Inhaltsplatzhalter 3">
            <a:extLst>
              <a:ext uri="{FF2B5EF4-FFF2-40B4-BE49-F238E27FC236}">
                <a16:creationId xmlns:a16="http://schemas.microsoft.com/office/drawing/2014/main" id="{1017EBCC-0A00-4CC7-AF80-4846502024E0}"/>
              </a:ext>
            </a:extLst>
          </p:cNvPr>
          <p:cNvSpPr>
            <a:spLocks noGrp="1"/>
          </p:cNvSpPr>
          <p:nvPr>
            <p:ph sz="quarter" idx="11"/>
          </p:nvPr>
        </p:nvSpPr>
        <p:spPr/>
        <p:txBody>
          <a:bodyPr/>
          <a:lstStyle/>
          <a:p>
            <a:pPr marL="285750" indent="-285750">
              <a:buFont typeface="Arial" panose="020B0604020202020204" pitchFamily="34" charset="0"/>
              <a:buChar char="•"/>
            </a:pPr>
            <a:r>
              <a:rPr lang="de-DE"/>
              <a:t>Azyklischer Abhängigkeitsgraph sichert nicht gegen Phantome ab</a:t>
            </a:r>
          </a:p>
          <a:p>
            <a:pPr marL="285750" indent="-285750">
              <a:buFont typeface="Arial" panose="020B0604020202020204" pitchFamily="34" charset="0"/>
              <a:buChar char="•"/>
            </a:pPr>
            <a:r>
              <a:rPr lang="de-DE"/>
              <a:t>Es gibt CC Verfahren, die schon Phantomfrei sind, ansonsten muss SSN dafür sorgen</a:t>
            </a:r>
          </a:p>
          <a:p>
            <a:pPr marL="285750" indent="-285750">
              <a:buFont typeface="Arial" panose="020B0604020202020204" pitchFamily="34" charset="0"/>
              <a:buChar char="•"/>
            </a:pPr>
            <a:r>
              <a:rPr lang="de-DE"/>
              <a:t>In einem Paper von Mai 2017 näher behandelt</a:t>
            </a:r>
          </a:p>
          <a:p>
            <a:pPr marL="285750" indent="-285750">
              <a:buFont typeface="Arial" panose="020B0604020202020204" pitchFamily="34" charset="0"/>
              <a:buChar char="•"/>
            </a:pPr>
            <a:endParaRPr lang="de-DE"/>
          </a:p>
        </p:txBody>
      </p:sp>
    </p:spTree>
    <p:extLst>
      <p:ext uri="{BB962C8B-B14F-4D97-AF65-F5344CB8AC3E}">
        <p14:creationId xmlns:p14="http://schemas.microsoft.com/office/powerpoint/2010/main" val="269876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82FB64E-7C91-42EB-B79E-B0A7FFA8146B}"/>
              </a:ext>
            </a:extLst>
          </p:cNvPr>
          <p:cNvSpPr>
            <a:spLocks noGrp="1"/>
          </p:cNvSpPr>
          <p:nvPr>
            <p:ph type="title"/>
          </p:nvPr>
        </p:nvSpPr>
        <p:spPr>
          <a:xfrm>
            <a:off x="1293919" y="990971"/>
            <a:ext cx="6634891" cy="642521"/>
          </a:xfrm>
        </p:spPr>
        <p:txBody>
          <a:bodyPr/>
          <a:lstStyle/>
          <a:p>
            <a:r>
              <a:rPr lang="de-DE"/>
              <a:t>Trade-Off: Striktheit gegen Nebenläufigkeit</a:t>
            </a:r>
          </a:p>
        </p:txBody>
      </p:sp>
      <p:sp>
        <p:nvSpPr>
          <p:cNvPr id="2" name="Foliennummernplatzhalter 1">
            <a:extLst>
              <a:ext uri="{FF2B5EF4-FFF2-40B4-BE49-F238E27FC236}">
                <a16:creationId xmlns:a16="http://schemas.microsoft.com/office/drawing/2014/main" id="{FE028460-2865-4050-84DC-D9FEAFB88CA3}"/>
              </a:ext>
            </a:extLst>
          </p:cNvPr>
          <p:cNvSpPr>
            <a:spLocks noGrp="1"/>
          </p:cNvSpPr>
          <p:nvPr>
            <p:ph type="sldNum" sz="quarter" idx="10"/>
          </p:nvPr>
        </p:nvSpPr>
        <p:spPr/>
        <p:txBody>
          <a:bodyPr/>
          <a:lstStyle/>
          <a:p>
            <a:fld id="{D8D877B3-D348-4611-9BDB-C5374591D951}" type="slidenum">
              <a:rPr lang="en-US" smtClean="0"/>
              <a:pPr/>
              <a:t>4</a:t>
            </a:fld>
            <a:endParaRPr lang="en-US"/>
          </a:p>
        </p:txBody>
      </p:sp>
      <p:pic>
        <p:nvPicPr>
          <p:cNvPr id="8" name="Grafik 7">
            <a:extLst>
              <a:ext uri="{FF2B5EF4-FFF2-40B4-BE49-F238E27FC236}">
                <a16:creationId xmlns:a16="http://schemas.microsoft.com/office/drawing/2014/main" id="{514EBAB6-BFDD-4638-84E3-090CD850B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807" y="1998244"/>
            <a:ext cx="6460385" cy="3554330"/>
          </a:xfrm>
          <a:prstGeom prst="rect">
            <a:avLst/>
          </a:prstGeom>
        </p:spPr>
      </p:pic>
    </p:spTree>
    <p:extLst>
      <p:ext uri="{BB962C8B-B14F-4D97-AF65-F5344CB8AC3E}">
        <p14:creationId xmlns:p14="http://schemas.microsoft.com/office/powerpoint/2010/main" val="320087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82FB64E-7C91-42EB-B79E-B0A7FFA8146B}"/>
              </a:ext>
            </a:extLst>
          </p:cNvPr>
          <p:cNvSpPr>
            <a:spLocks noGrp="1"/>
          </p:cNvSpPr>
          <p:nvPr>
            <p:ph type="title"/>
          </p:nvPr>
        </p:nvSpPr>
        <p:spPr>
          <a:xfrm>
            <a:off x="1293919" y="990971"/>
            <a:ext cx="6634891" cy="642521"/>
          </a:xfrm>
        </p:spPr>
        <p:txBody>
          <a:bodyPr/>
          <a:lstStyle/>
          <a:p>
            <a:r>
              <a:rPr lang="de-DE"/>
              <a:t>Trade-Off: Striktheit gegen Nebenläufigkeit</a:t>
            </a:r>
          </a:p>
        </p:txBody>
      </p:sp>
      <p:sp>
        <p:nvSpPr>
          <p:cNvPr id="2" name="Foliennummernplatzhalter 1">
            <a:extLst>
              <a:ext uri="{FF2B5EF4-FFF2-40B4-BE49-F238E27FC236}">
                <a16:creationId xmlns:a16="http://schemas.microsoft.com/office/drawing/2014/main" id="{FE028460-2865-4050-84DC-D9FEAFB88CA3}"/>
              </a:ext>
            </a:extLst>
          </p:cNvPr>
          <p:cNvSpPr>
            <a:spLocks noGrp="1"/>
          </p:cNvSpPr>
          <p:nvPr>
            <p:ph type="sldNum" sz="quarter" idx="10"/>
          </p:nvPr>
        </p:nvSpPr>
        <p:spPr/>
        <p:txBody>
          <a:bodyPr/>
          <a:lstStyle/>
          <a:p>
            <a:fld id="{D8D877B3-D348-4611-9BDB-C5374591D951}" type="slidenum">
              <a:rPr lang="en-US" smtClean="0"/>
              <a:pPr/>
              <a:t>5</a:t>
            </a:fld>
            <a:endParaRPr lang="en-US"/>
          </a:p>
        </p:txBody>
      </p:sp>
      <p:pic>
        <p:nvPicPr>
          <p:cNvPr id="4" name="Grafik 3">
            <a:extLst>
              <a:ext uri="{FF2B5EF4-FFF2-40B4-BE49-F238E27FC236}">
                <a16:creationId xmlns:a16="http://schemas.microsoft.com/office/drawing/2014/main" id="{3B26B85A-BD1A-42AA-BEEF-80498F020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895" y="1997242"/>
            <a:ext cx="6462209" cy="3555333"/>
          </a:xfrm>
          <a:prstGeom prst="rect">
            <a:avLst/>
          </a:prstGeom>
        </p:spPr>
      </p:pic>
    </p:spTree>
    <p:extLst>
      <p:ext uri="{BB962C8B-B14F-4D97-AF65-F5344CB8AC3E}">
        <p14:creationId xmlns:p14="http://schemas.microsoft.com/office/powerpoint/2010/main" val="1136312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72150-9037-4283-9BF7-4C410E30F4C6}"/>
              </a:ext>
            </a:extLst>
          </p:cNvPr>
          <p:cNvSpPr>
            <a:spLocks noGrp="1"/>
          </p:cNvSpPr>
          <p:nvPr>
            <p:ph type="title"/>
          </p:nvPr>
        </p:nvSpPr>
        <p:spPr/>
        <p:txBody>
          <a:bodyPr/>
          <a:lstStyle/>
          <a:p>
            <a:r>
              <a:rPr lang="de-DE" noProof="0"/>
              <a:t>Agenda</a:t>
            </a:r>
          </a:p>
        </p:txBody>
      </p:sp>
      <p:sp>
        <p:nvSpPr>
          <p:cNvPr id="3" name="Foliennummernplatzhalter 2">
            <a:extLst>
              <a:ext uri="{FF2B5EF4-FFF2-40B4-BE49-F238E27FC236}">
                <a16:creationId xmlns:a16="http://schemas.microsoft.com/office/drawing/2014/main" id="{011EEC84-180D-49E6-AD22-14F52E26F44C}"/>
              </a:ext>
            </a:extLst>
          </p:cNvPr>
          <p:cNvSpPr>
            <a:spLocks noGrp="1"/>
          </p:cNvSpPr>
          <p:nvPr>
            <p:ph type="sldNum" sz="quarter" idx="10"/>
          </p:nvPr>
        </p:nvSpPr>
        <p:spPr/>
        <p:txBody>
          <a:bodyPr/>
          <a:lstStyle/>
          <a:p>
            <a:fld id="{D8D877B3-D348-4611-9BDB-C5374591D951}" type="slidenum">
              <a:rPr lang="en-US" smtClean="0"/>
              <a:pPr/>
              <a:t>6</a:t>
            </a:fld>
            <a:endParaRPr lang="en-US"/>
          </a:p>
        </p:txBody>
      </p:sp>
      <p:cxnSp>
        <p:nvCxnSpPr>
          <p:cNvPr id="4" name="Straight Connector 4">
            <a:extLst>
              <a:ext uri="{FF2B5EF4-FFF2-40B4-BE49-F238E27FC236}">
                <a16:creationId xmlns:a16="http://schemas.microsoft.com/office/drawing/2014/main" id="{898FF803-4381-4190-B61F-8273AAF00E38}"/>
              </a:ext>
            </a:extLst>
          </p:cNvPr>
          <p:cNvCxnSpPr>
            <a:cxnSpLocks/>
          </p:cNvCxnSpPr>
          <p:nvPr/>
        </p:nvCxnSpPr>
        <p:spPr>
          <a:xfrm flipV="1">
            <a:off x="1349783" y="1939942"/>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5" name="Oval 5">
            <a:extLst>
              <a:ext uri="{FF2B5EF4-FFF2-40B4-BE49-F238E27FC236}">
                <a16:creationId xmlns:a16="http://schemas.microsoft.com/office/drawing/2014/main" id="{21577583-5ED7-4113-99ED-28E0890C4DBB}"/>
              </a:ext>
            </a:extLst>
          </p:cNvPr>
          <p:cNvSpPr/>
          <p:nvPr/>
        </p:nvSpPr>
        <p:spPr>
          <a:xfrm>
            <a:off x="1345363" y="1924174"/>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1</a:t>
            </a:r>
          </a:p>
        </p:txBody>
      </p:sp>
      <p:sp>
        <p:nvSpPr>
          <p:cNvPr id="6" name="TextBox 7">
            <a:extLst>
              <a:ext uri="{FF2B5EF4-FFF2-40B4-BE49-F238E27FC236}">
                <a16:creationId xmlns:a16="http://schemas.microsoft.com/office/drawing/2014/main" id="{B104E1B7-0EDF-41B4-AC20-CD33734AE289}"/>
              </a:ext>
            </a:extLst>
          </p:cNvPr>
          <p:cNvSpPr txBox="1"/>
          <p:nvPr/>
        </p:nvSpPr>
        <p:spPr>
          <a:xfrm>
            <a:off x="2243964" y="2057560"/>
            <a:ext cx="1407437" cy="400110"/>
          </a:xfrm>
          <a:prstGeom prst="rect">
            <a:avLst/>
          </a:prstGeom>
          <a:noFill/>
        </p:spPr>
        <p:txBody>
          <a:bodyPr wrap="none" lIns="0" rIns="0" rtlCol="0">
            <a:spAutoFit/>
          </a:bodyPr>
          <a:lstStyle/>
          <a:p>
            <a:r>
              <a:rPr lang="en-US" sz="2000" b="1">
                <a:latin typeface="Open Sans" charset="0"/>
                <a:ea typeface="Open Sans" charset="0"/>
                <a:cs typeface="Open Sans" charset="0"/>
              </a:rPr>
              <a:t>Motivation</a:t>
            </a:r>
            <a:endParaRPr lang="en-US" sz="1600" b="1">
              <a:latin typeface="Open Sans" charset="0"/>
              <a:ea typeface="Open Sans" charset="0"/>
              <a:cs typeface="Open Sans" charset="0"/>
            </a:endParaRPr>
          </a:p>
        </p:txBody>
      </p:sp>
      <p:cxnSp>
        <p:nvCxnSpPr>
          <p:cNvPr id="30" name="Straight Connector 4">
            <a:extLst>
              <a:ext uri="{FF2B5EF4-FFF2-40B4-BE49-F238E27FC236}">
                <a16:creationId xmlns:a16="http://schemas.microsoft.com/office/drawing/2014/main" id="{6FF450C7-F0E8-48DB-8E68-42E05F39B610}"/>
              </a:ext>
            </a:extLst>
          </p:cNvPr>
          <p:cNvCxnSpPr>
            <a:cxnSpLocks/>
          </p:cNvCxnSpPr>
          <p:nvPr/>
        </p:nvCxnSpPr>
        <p:spPr>
          <a:xfrm flipV="1">
            <a:off x="1014638" y="3047512"/>
            <a:ext cx="672355" cy="67235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Oval 5">
            <a:extLst>
              <a:ext uri="{FF2B5EF4-FFF2-40B4-BE49-F238E27FC236}">
                <a16:creationId xmlns:a16="http://schemas.microsoft.com/office/drawing/2014/main" id="{E63A2898-0B2C-4284-A7B6-F89672BAF439}"/>
              </a:ext>
            </a:extLst>
          </p:cNvPr>
          <p:cNvSpPr/>
          <p:nvPr/>
        </p:nvSpPr>
        <p:spPr>
          <a:xfrm>
            <a:off x="1010218" y="3031744"/>
            <a:ext cx="676775" cy="676775"/>
          </a:xfrm>
          <a:prstGeom prst="ellipse">
            <a:avLst/>
          </a:prstGeom>
          <a:solidFill>
            <a:schemeClr val="accent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FFFFFF"/>
                </a:solidFill>
                <a:latin typeface="+mj-lt"/>
              </a:rPr>
              <a:t>2</a:t>
            </a:r>
          </a:p>
        </p:txBody>
      </p:sp>
      <p:sp>
        <p:nvSpPr>
          <p:cNvPr id="32" name="TextBox 7">
            <a:extLst>
              <a:ext uri="{FF2B5EF4-FFF2-40B4-BE49-F238E27FC236}">
                <a16:creationId xmlns:a16="http://schemas.microsoft.com/office/drawing/2014/main" id="{62383FB2-AD66-4826-B0A5-C0615C08039B}"/>
              </a:ext>
            </a:extLst>
          </p:cNvPr>
          <p:cNvSpPr txBox="1"/>
          <p:nvPr/>
        </p:nvSpPr>
        <p:spPr>
          <a:xfrm>
            <a:off x="1909493" y="3170076"/>
            <a:ext cx="2382062" cy="400110"/>
          </a:xfrm>
          <a:prstGeom prst="rect">
            <a:avLst/>
          </a:prstGeom>
          <a:noFill/>
        </p:spPr>
        <p:txBody>
          <a:bodyPr wrap="none" lIns="0" rIns="0" rtlCol="0">
            <a:spAutoFit/>
          </a:bodyPr>
          <a:lstStyle/>
          <a:p>
            <a:r>
              <a:rPr lang="en-US" sz="2000" b="1">
                <a:latin typeface="Open Sans" charset="0"/>
                <a:ea typeface="Open Sans" charset="0"/>
                <a:cs typeface="Open Sans" charset="0"/>
              </a:rPr>
              <a:t>Snapshot Isolation</a:t>
            </a:r>
          </a:p>
        </p:txBody>
      </p:sp>
      <p:cxnSp>
        <p:nvCxnSpPr>
          <p:cNvPr id="33" name="Straight Connector 4">
            <a:extLst>
              <a:ext uri="{FF2B5EF4-FFF2-40B4-BE49-F238E27FC236}">
                <a16:creationId xmlns:a16="http://schemas.microsoft.com/office/drawing/2014/main" id="{DEB5C293-72CB-433E-9FE2-440DB628995F}"/>
              </a:ext>
            </a:extLst>
          </p:cNvPr>
          <p:cNvCxnSpPr>
            <a:cxnSpLocks/>
          </p:cNvCxnSpPr>
          <p:nvPr/>
        </p:nvCxnSpPr>
        <p:spPr>
          <a:xfrm flipV="1">
            <a:off x="673008" y="4195427"/>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4" name="Oval 5">
            <a:extLst>
              <a:ext uri="{FF2B5EF4-FFF2-40B4-BE49-F238E27FC236}">
                <a16:creationId xmlns:a16="http://schemas.microsoft.com/office/drawing/2014/main" id="{F6176F29-E3A3-4730-9F7A-4C09A23B32B3}"/>
              </a:ext>
            </a:extLst>
          </p:cNvPr>
          <p:cNvSpPr/>
          <p:nvPr/>
        </p:nvSpPr>
        <p:spPr>
          <a:xfrm>
            <a:off x="668588" y="4179659"/>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3</a:t>
            </a:r>
            <a:endParaRPr lang="en-US" sz="1750">
              <a:solidFill>
                <a:schemeClr val="tx1"/>
              </a:solidFill>
              <a:latin typeface="+mj-lt"/>
            </a:endParaRPr>
          </a:p>
        </p:txBody>
      </p:sp>
      <p:sp>
        <p:nvSpPr>
          <p:cNvPr id="35" name="TextBox 7">
            <a:extLst>
              <a:ext uri="{FF2B5EF4-FFF2-40B4-BE49-F238E27FC236}">
                <a16:creationId xmlns:a16="http://schemas.microsoft.com/office/drawing/2014/main" id="{60555E0B-6919-48C0-A0F2-55E94E267E4E}"/>
              </a:ext>
            </a:extLst>
          </p:cNvPr>
          <p:cNvSpPr txBox="1"/>
          <p:nvPr/>
        </p:nvSpPr>
        <p:spPr>
          <a:xfrm>
            <a:off x="1567189" y="4317991"/>
            <a:ext cx="2670603" cy="400110"/>
          </a:xfrm>
          <a:prstGeom prst="rect">
            <a:avLst/>
          </a:prstGeom>
          <a:noFill/>
        </p:spPr>
        <p:txBody>
          <a:bodyPr wrap="none" lIns="0" rIns="0" rtlCol="0">
            <a:spAutoFit/>
          </a:bodyPr>
          <a:lstStyle/>
          <a:p>
            <a:r>
              <a:rPr lang="en-US" sz="2000" b="1">
                <a:latin typeface="Open Sans" charset="0"/>
                <a:ea typeface="Open Sans" charset="0"/>
                <a:cs typeface="Open Sans" charset="0"/>
              </a:rPr>
              <a:t>The Serial Safety Net</a:t>
            </a:r>
          </a:p>
        </p:txBody>
      </p:sp>
      <p:cxnSp>
        <p:nvCxnSpPr>
          <p:cNvPr id="36" name="Straight Connector 4">
            <a:extLst>
              <a:ext uri="{FF2B5EF4-FFF2-40B4-BE49-F238E27FC236}">
                <a16:creationId xmlns:a16="http://schemas.microsoft.com/office/drawing/2014/main" id="{F04C08AC-F76E-4427-8E65-85C50E20CF6E}"/>
              </a:ext>
            </a:extLst>
          </p:cNvPr>
          <p:cNvCxnSpPr>
            <a:cxnSpLocks/>
          </p:cNvCxnSpPr>
          <p:nvPr/>
        </p:nvCxnSpPr>
        <p:spPr>
          <a:xfrm flipV="1">
            <a:off x="5253144" y="1955710"/>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7" name="Oval 5">
            <a:extLst>
              <a:ext uri="{FF2B5EF4-FFF2-40B4-BE49-F238E27FC236}">
                <a16:creationId xmlns:a16="http://schemas.microsoft.com/office/drawing/2014/main" id="{9AFCB0D3-199A-44B4-AC25-4ADF8EE60611}"/>
              </a:ext>
            </a:extLst>
          </p:cNvPr>
          <p:cNvSpPr/>
          <p:nvPr/>
        </p:nvSpPr>
        <p:spPr>
          <a:xfrm>
            <a:off x="5248724" y="1939942"/>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4</a:t>
            </a:r>
            <a:endParaRPr lang="en-US" sz="1750">
              <a:solidFill>
                <a:schemeClr val="tx1"/>
              </a:solidFill>
              <a:latin typeface="+mj-lt"/>
            </a:endParaRPr>
          </a:p>
        </p:txBody>
      </p:sp>
      <p:sp>
        <p:nvSpPr>
          <p:cNvPr id="38" name="TextBox 7">
            <a:extLst>
              <a:ext uri="{FF2B5EF4-FFF2-40B4-BE49-F238E27FC236}">
                <a16:creationId xmlns:a16="http://schemas.microsoft.com/office/drawing/2014/main" id="{C5B7779C-EB17-4016-A80B-FDF16C7CD207}"/>
              </a:ext>
            </a:extLst>
          </p:cNvPr>
          <p:cNvSpPr txBox="1"/>
          <p:nvPr/>
        </p:nvSpPr>
        <p:spPr>
          <a:xfrm>
            <a:off x="6147325" y="2073687"/>
            <a:ext cx="1400704" cy="400110"/>
          </a:xfrm>
          <a:prstGeom prst="rect">
            <a:avLst/>
          </a:prstGeom>
          <a:noFill/>
        </p:spPr>
        <p:txBody>
          <a:bodyPr wrap="none" lIns="0" rIns="0" rtlCol="0">
            <a:spAutoFit/>
          </a:bodyPr>
          <a:lstStyle/>
          <a:p>
            <a:r>
              <a:rPr lang="en-US" sz="2000" b="1">
                <a:latin typeface="Open Sans" charset="0"/>
                <a:ea typeface="Open Sans" charset="0"/>
                <a:cs typeface="Open Sans" charset="0"/>
              </a:rPr>
              <a:t>Bewertung</a:t>
            </a:r>
            <a:endParaRPr lang="en-US" sz="1600" b="1">
              <a:latin typeface="Open Sans" charset="0"/>
              <a:ea typeface="Open Sans" charset="0"/>
              <a:cs typeface="Open Sans" charset="0"/>
            </a:endParaRPr>
          </a:p>
        </p:txBody>
      </p:sp>
      <p:cxnSp>
        <p:nvCxnSpPr>
          <p:cNvPr id="39" name="Straight Connector 4">
            <a:extLst>
              <a:ext uri="{FF2B5EF4-FFF2-40B4-BE49-F238E27FC236}">
                <a16:creationId xmlns:a16="http://schemas.microsoft.com/office/drawing/2014/main" id="{E7865960-2574-4EE0-9BB4-FCC1B48F7ED8}"/>
              </a:ext>
            </a:extLst>
          </p:cNvPr>
          <p:cNvCxnSpPr>
            <a:cxnSpLocks/>
          </p:cNvCxnSpPr>
          <p:nvPr/>
        </p:nvCxnSpPr>
        <p:spPr>
          <a:xfrm flipV="1">
            <a:off x="4917999" y="3063280"/>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40" name="Oval 5">
            <a:extLst>
              <a:ext uri="{FF2B5EF4-FFF2-40B4-BE49-F238E27FC236}">
                <a16:creationId xmlns:a16="http://schemas.microsoft.com/office/drawing/2014/main" id="{00AD0F3D-29CD-4D3D-9AF4-714CD94DDB79}"/>
              </a:ext>
            </a:extLst>
          </p:cNvPr>
          <p:cNvSpPr/>
          <p:nvPr/>
        </p:nvSpPr>
        <p:spPr>
          <a:xfrm>
            <a:off x="4913579" y="3047512"/>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5</a:t>
            </a:r>
            <a:endParaRPr lang="en-US" sz="1750">
              <a:solidFill>
                <a:schemeClr val="tx1"/>
              </a:solidFill>
              <a:latin typeface="+mj-lt"/>
            </a:endParaRPr>
          </a:p>
        </p:txBody>
      </p:sp>
      <p:sp>
        <p:nvSpPr>
          <p:cNvPr id="41" name="TextBox 7">
            <a:extLst>
              <a:ext uri="{FF2B5EF4-FFF2-40B4-BE49-F238E27FC236}">
                <a16:creationId xmlns:a16="http://schemas.microsoft.com/office/drawing/2014/main" id="{361A91E4-D26A-4833-BCAB-46E7EEBE0C89}"/>
              </a:ext>
            </a:extLst>
          </p:cNvPr>
          <p:cNvSpPr txBox="1"/>
          <p:nvPr/>
        </p:nvSpPr>
        <p:spPr>
          <a:xfrm>
            <a:off x="5812180" y="3170076"/>
            <a:ext cx="2417328" cy="400110"/>
          </a:xfrm>
          <a:prstGeom prst="rect">
            <a:avLst/>
          </a:prstGeom>
          <a:noFill/>
        </p:spPr>
        <p:txBody>
          <a:bodyPr wrap="none" lIns="0" rIns="0" rtlCol="0">
            <a:spAutoFit/>
          </a:bodyPr>
          <a:lstStyle/>
          <a:p>
            <a:r>
              <a:rPr lang="en-US" sz="2000" b="1">
                <a:latin typeface="Open Sans" charset="0"/>
                <a:ea typeface="Open Sans" charset="0"/>
                <a:cs typeface="Open Sans" charset="0"/>
              </a:rPr>
              <a:t>Zusammenfassung</a:t>
            </a:r>
          </a:p>
        </p:txBody>
      </p:sp>
      <p:cxnSp>
        <p:nvCxnSpPr>
          <p:cNvPr id="42" name="Straight Connector 4">
            <a:extLst>
              <a:ext uri="{FF2B5EF4-FFF2-40B4-BE49-F238E27FC236}">
                <a16:creationId xmlns:a16="http://schemas.microsoft.com/office/drawing/2014/main" id="{86BE0E86-F2CB-4B7D-A87C-CE9508F02405}"/>
              </a:ext>
            </a:extLst>
          </p:cNvPr>
          <p:cNvCxnSpPr>
            <a:cxnSpLocks/>
          </p:cNvCxnSpPr>
          <p:nvPr/>
        </p:nvCxnSpPr>
        <p:spPr>
          <a:xfrm flipV="1">
            <a:off x="4576369" y="4211195"/>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43" name="Oval 5">
            <a:extLst>
              <a:ext uri="{FF2B5EF4-FFF2-40B4-BE49-F238E27FC236}">
                <a16:creationId xmlns:a16="http://schemas.microsoft.com/office/drawing/2014/main" id="{1645C5E8-FD00-41E3-82C0-B6AD2253D78E}"/>
              </a:ext>
            </a:extLst>
          </p:cNvPr>
          <p:cNvSpPr/>
          <p:nvPr/>
        </p:nvSpPr>
        <p:spPr>
          <a:xfrm>
            <a:off x="4571949" y="4195427"/>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6</a:t>
            </a:r>
            <a:endParaRPr lang="en-US" sz="1750">
              <a:solidFill>
                <a:schemeClr val="tx1"/>
              </a:solidFill>
              <a:latin typeface="+mj-lt"/>
            </a:endParaRPr>
          </a:p>
        </p:txBody>
      </p:sp>
      <p:sp>
        <p:nvSpPr>
          <p:cNvPr id="44" name="TextBox 7">
            <a:extLst>
              <a:ext uri="{FF2B5EF4-FFF2-40B4-BE49-F238E27FC236}">
                <a16:creationId xmlns:a16="http://schemas.microsoft.com/office/drawing/2014/main" id="{B59A5AB0-D87F-4227-9605-9573EFF3198F}"/>
              </a:ext>
            </a:extLst>
          </p:cNvPr>
          <p:cNvSpPr txBox="1"/>
          <p:nvPr/>
        </p:nvSpPr>
        <p:spPr>
          <a:xfrm>
            <a:off x="5470550" y="4331550"/>
            <a:ext cx="2683427" cy="400110"/>
          </a:xfrm>
          <a:prstGeom prst="rect">
            <a:avLst/>
          </a:prstGeom>
          <a:noFill/>
        </p:spPr>
        <p:txBody>
          <a:bodyPr wrap="none" lIns="0" rIns="0" rtlCol="0">
            <a:spAutoFit/>
          </a:bodyPr>
          <a:lstStyle/>
          <a:p>
            <a:r>
              <a:rPr lang="en-US" sz="2000" b="1">
                <a:latin typeface="Open Sans" charset="0"/>
                <a:ea typeface="Open Sans" charset="0"/>
                <a:cs typeface="Open Sans" charset="0"/>
              </a:rPr>
              <a:t>Persönliche Meinung</a:t>
            </a:r>
          </a:p>
        </p:txBody>
      </p:sp>
    </p:spTree>
    <p:extLst>
      <p:ext uri="{BB962C8B-B14F-4D97-AF65-F5344CB8AC3E}">
        <p14:creationId xmlns:p14="http://schemas.microsoft.com/office/powerpoint/2010/main" val="79241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67374A-E89E-4857-88D9-0DE216FD02B6}"/>
              </a:ext>
            </a:extLst>
          </p:cNvPr>
          <p:cNvSpPr>
            <a:spLocks noGrp="1"/>
          </p:cNvSpPr>
          <p:nvPr>
            <p:ph type="title"/>
          </p:nvPr>
        </p:nvSpPr>
        <p:spPr/>
        <p:txBody>
          <a:bodyPr/>
          <a:lstStyle/>
          <a:p>
            <a:r>
              <a:rPr lang="de-DE"/>
              <a:t>Snapshot Isolation</a:t>
            </a:r>
          </a:p>
        </p:txBody>
      </p:sp>
      <p:sp>
        <p:nvSpPr>
          <p:cNvPr id="3" name="Foliennummernplatzhalter 2">
            <a:extLst>
              <a:ext uri="{FF2B5EF4-FFF2-40B4-BE49-F238E27FC236}">
                <a16:creationId xmlns:a16="http://schemas.microsoft.com/office/drawing/2014/main" id="{A9F4B270-E144-4A73-A314-2599EC597BB2}"/>
              </a:ext>
            </a:extLst>
          </p:cNvPr>
          <p:cNvSpPr>
            <a:spLocks noGrp="1"/>
          </p:cNvSpPr>
          <p:nvPr>
            <p:ph type="sldNum" sz="quarter" idx="10"/>
          </p:nvPr>
        </p:nvSpPr>
        <p:spPr/>
        <p:txBody>
          <a:bodyPr/>
          <a:lstStyle/>
          <a:p>
            <a:fld id="{D8D877B3-D348-4611-9BDB-C5374591D951}" type="slidenum">
              <a:rPr lang="en-US" smtClean="0"/>
              <a:pPr/>
              <a:t>7</a:t>
            </a:fld>
            <a:endParaRPr lang="en-US"/>
          </a:p>
        </p:txBody>
      </p:sp>
      <p:sp>
        <p:nvSpPr>
          <p:cNvPr id="4" name="Inhaltsplatzhalter 3">
            <a:extLst>
              <a:ext uri="{FF2B5EF4-FFF2-40B4-BE49-F238E27FC236}">
                <a16:creationId xmlns:a16="http://schemas.microsoft.com/office/drawing/2014/main" id="{5B3364F4-AFD4-4386-86E9-0068D9063EC4}"/>
              </a:ext>
            </a:extLst>
          </p:cNvPr>
          <p:cNvSpPr>
            <a:spLocks noGrp="1"/>
          </p:cNvSpPr>
          <p:nvPr>
            <p:ph sz="quarter" idx="11"/>
          </p:nvPr>
        </p:nvSpPr>
        <p:spPr/>
        <p:txBody>
          <a:bodyPr/>
          <a:lstStyle/>
          <a:p>
            <a:pPr marL="285750" indent="-285750">
              <a:buFont typeface="Arial" panose="020B0604020202020204" pitchFamily="34" charset="0"/>
              <a:buChar char="•"/>
            </a:pPr>
            <a:r>
              <a:rPr lang="de-DE"/>
              <a:t>Leseoperationen sehen Snapshot von Beginn der Transaktion</a:t>
            </a:r>
          </a:p>
          <a:p>
            <a:pPr marL="285750" indent="-285750">
              <a:buFont typeface="Arial" panose="020B0604020202020204" pitchFamily="34" charset="0"/>
              <a:buChar char="•"/>
            </a:pPr>
            <a:r>
              <a:rPr lang="de-DE"/>
              <a:t>Transaktion T1 mit Schreiboperationen darf nur committen, wenn es keine T2 gibt, sodass:</a:t>
            </a:r>
          </a:p>
          <a:p>
            <a:pPr lvl="1"/>
            <a:r>
              <a:rPr lang="de-DE"/>
              <a:t>	- T2 zwischen Start- und Endzeitpunkt von T1 committet</a:t>
            </a:r>
          </a:p>
          <a:p>
            <a:pPr lvl="1"/>
            <a:r>
              <a:rPr lang="de-DE"/>
              <a:t>	- T2 ein Datenobjekt manipuliert hat, welches T1 ebenfalls manipuliert hat</a:t>
            </a:r>
          </a:p>
          <a:p>
            <a:pPr marL="285750" indent="-285750">
              <a:buFont typeface="Arial" panose="020B0604020202020204" pitchFamily="34" charset="0"/>
              <a:buChar char="•"/>
            </a:pPr>
            <a:r>
              <a:rPr lang="de-DE"/>
              <a:t>Lässt sich nicht in standard Isolationslevel einordnen</a:t>
            </a:r>
          </a:p>
          <a:p>
            <a:pPr marL="285750" indent="-285750">
              <a:buFont typeface="Arial" panose="020B0604020202020204" pitchFamily="34" charset="0"/>
              <a:buChar char="•"/>
            </a:pPr>
            <a:r>
              <a:rPr lang="de-DE"/>
              <a:t>Serialisierbarkeit nicht gewährleistet </a:t>
            </a:r>
            <a:r>
              <a:rPr lang="de-DE">
                <a:sym typeface="Wingdings" panose="05000000000000000000" pitchFamily="2" charset="2"/>
              </a:rPr>
              <a:t> SSI</a:t>
            </a:r>
            <a:endParaRPr lang="de-DE"/>
          </a:p>
        </p:txBody>
      </p:sp>
    </p:spTree>
    <p:extLst>
      <p:ext uri="{BB962C8B-B14F-4D97-AF65-F5344CB8AC3E}">
        <p14:creationId xmlns:p14="http://schemas.microsoft.com/office/powerpoint/2010/main" val="42924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D6A154-4F00-4923-A505-DB04FD5A67D0}"/>
              </a:ext>
            </a:extLst>
          </p:cNvPr>
          <p:cNvSpPr>
            <a:spLocks noGrp="1"/>
          </p:cNvSpPr>
          <p:nvPr>
            <p:ph type="title"/>
          </p:nvPr>
        </p:nvSpPr>
        <p:spPr/>
        <p:txBody>
          <a:bodyPr/>
          <a:lstStyle/>
          <a:p>
            <a:r>
              <a:rPr lang="de-DE"/>
              <a:t>Write Skew</a:t>
            </a:r>
          </a:p>
        </p:txBody>
      </p:sp>
      <p:sp>
        <p:nvSpPr>
          <p:cNvPr id="3" name="Foliennummernplatzhalter 2">
            <a:extLst>
              <a:ext uri="{FF2B5EF4-FFF2-40B4-BE49-F238E27FC236}">
                <a16:creationId xmlns:a16="http://schemas.microsoft.com/office/drawing/2014/main" id="{66DD46E4-F605-40DA-915D-02A1937962B4}"/>
              </a:ext>
            </a:extLst>
          </p:cNvPr>
          <p:cNvSpPr>
            <a:spLocks noGrp="1"/>
          </p:cNvSpPr>
          <p:nvPr>
            <p:ph type="sldNum" sz="quarter" idx="10"/>
          </p:nvPr>
        </p:nvSpPr>
        <p:spPr/>
        <p:txBody>
          <a:bodyPr/>
          <a:lstStyle/>
          <a:p>
            <a:fld id="{D8D877B3-D348-4611-9BDB-C5374591D951}" type="slidenum">
              <a:rPr lang="en-US" smtClean="0"/>
              <a:pPr/>
              <a:t>8</a:t>
            </a:fld>
            <a:endParaRPr lang="en-US"/>
          </a:p>
        </p:txBody>
      </p:sp>
      <p:pic>
        <p:nvPicPr>
          <p:cNvPr id="8" name="Inhaltsplatzhalter 7">
            <a:extLst>
              <a:ext uri="{FF2B5EF4-FFF2-40B4-BE49-F238E27FC236}">
                <a16:creationId xmlns:a16="http://schemas.microsoft.com/office/drawing/2014/main" id="{8F5AEC18-E4D4-46A8-B220-11C4949957A9}"/>
              </a:ext>
            </a:extLst>
          </p:cNvPr>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1543319" y="1769156"/>
            <a:ext cx="5864854" cy="4484194"/>
          </a:xfrm>
        </p:spPr>
      </p:pic>
    </p:spTree>
    <p:extLst>
      <p:ext uri="{BB962C8B-B14F-4D97-AF65-F5344CB8AC3E}">
        <p14:creationId xmlns:p14="http://schemas.microsoft.com/office/powerpoint/2010/main" val="92761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72150-9037-4283-9BF7-4C410E30F4C6}"/>
              </a:ext>
            </a:extLst>
          </p:cNvPr>
          <p:cNvSpPr>
            <a:spLocks noGrp="1"/>
          </p:cNvSpPr>
          <p:nvPr>
            <p:ph type="title"/>
          </p:nvPr>
        </p:nvSpPr>
        <p:spPr/>
        <p:txBody>
          <a:bodyPr/>
          <a:lstStyle/>
          <a:p>
            <a:r>
              <a:rPr lang="de-DE" noProof="0"/>
              <a:t>Agenda</a:t>
            </a:r>
          </a:p>
        </p:txBody>
      </p:sp>
      <p:sp>
        <p:nvSpPr>
          <p:cNvPr id="3" name="Foliennummernplatzhalter 2">
            <a:extLst>
              <a:ext uri="{FF2B5EF4-FFF2-40B4-BE49-F238E27FC236}">
                <a16:creationId xmlns:a16="http://schemas.microsoft.com/office/drawing/2014/main" id="{011EEC84-180D-49E6-AD22-14F52E26F44C}"/>
              </a:ext>
            </a:extLst>
          </p:cNvPr>
          <p:cNvSpPr>
            <a:spLocks noGrp="1"/>
          </p:cNvSpPr>
          <p:nvPr>
            <p:ph type="sldNum" sz="quarter" idx="10"/>
          </p:nvPr>
        </p:nvSpPr>
        <p:spPr/>
        <p:txBody>
          <a:bodyPr/>
          <a:lstStyle/>
          <a:p>
            <a:fld id="{D8D877B3-D348-4611-9BDB-C5374591D951}" type="slidenum">
              <a:rPr lang="en-US" smtClean="0"/>
              <a:pPr/>
              <a:t>9</a:t>
            </a:fld>
            <a:endParaRPr lang="en-US"/>
          </a:p>
        </p:txBody>
      </p:sp>
      <p:cxnSp>
        <p:nvCxnSpPr>
          <p:cNvPr id="4" name="Straight Connector 4">
            <a:extLst>
              <a:ext uri="{FF2B5EF4-FFF2-40B4-BE49-F238E27FC236}">
                <a16:creationId xmlns:a16="http://schemas.microsoft.com/office/drawing/2014/main" id="{898FF803-4381-4190-B61F-8273AAF00E38}"/>
              </a:ext>
            </a:extLst>
          </p:cNvPr>
          <p:cNvCxnSpPr>
            <a:cxnSpLocks/>
          </p:cNvCxnSpPr>
          <p:nvPr/>
        </p:nvCxnSpPr>
        <p:spPr>
          <a:xfrm flipV="1">
            <a:off x="1349783" y="1939942"/>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5" name="Oval 5">
            <a:extLst>
              <a:ext uri="{FF2B5EF4-FFF2-40B4-BE49-F238E27FC236}">
                <a16:creationId xmlns:a16="http://schemas.microsoft.com/office/drawing/2014/main" id="{21577583-5ED7-4113-99ED-28E0890C4DBB}"/>
              </a:ext>
            </a:extLst>
          </p:cNvPr>
          <p:cNvSpPr/>
          <p:nvPr/>
        </p:nvSpPr>
        <p:spPr>
          <a:xfrm>
            <a:off x="1345363" y="1924174"/>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1</a:t>
            </a:r>
          </a:p>
        </p:txBody>
      </p:sp>
      <p:sp>
        <p:nvSpPr>
          <p:cNvPr id="6" name="TextBox 7">
            <a:extLst>
              <a:ext uri="{FF2B5EF4-FFF2-40B4-BE49-F238E27FC236}">
                <a16:creationId xmlns:a16="http://schemas.microsoft.com/office/drawing/2014/main" id="{B104E1B7-0EDF-41B4-AC20-CD33734AE289}"/>
              </a:ext>
            </a:extLst>
          </p:cNvPr>
          <p:cNvSpPr txBox="1"/>
          <p:nvPr/>
        </p:nvSpPr>
        <p:spPr>
          <a:xfrm>
            <a:off x="2243964" y="2057560"/>
            <a:ext cx="1407437" cy="400110"/>
          </a:xfrm>
          <a:prstGeom prst="rect">
            <a:avLst/>
          </a:prstGeom>
          <a:noFill/>
        </p:spPr>
        <p:txBody>
          <a:bodyPr wrap="none" lIns="0" rIns="0" rtlCol="0">
            <a:spAutoFit/>
          </a:bodyPr>
          <a:lstStyle/>
          <a:p>
            <a:r>
              <a:rPr lang="en-US" sz="2000" b="1">
                <a:latin typeface="Open Sans" charset="0"/>
                <a:ea typeface="Open Sans" charset="0"/>
                <a:cs typeface="Open Sans" charset="0"/>
              </a:rPr>
              <a:t>Motivation</a:t>
            </a:r>
            <a:endParaRPr lang="en-US" sz="1600" b="1">
              <a:latin typeface="Open Sans" charset="0"/>
              <a:ea typeface="Open Sans" charset="0"/>
              <a:cs typeface="Open Sans" charset="0"/>
            </a:endParaRPr>
          </a:p>
        </p:txBody>
      </p:sp>
      <p:cxnSp>
        <p:nvCxnSpPr>
          <p:cNvPr id="30" name="Straight Connector 4">
            <a:extLst>
              <a:ext uri="{FF2B5EF4-FFF2-40B4-BE49-F238E27FC236}">
                <a16:creationId xmlns:a16="http://schemas.microsoft.com/office/drawing/2014/main" id="{6FF450C7-F0E8-48DB-8E68-42E05F39B610}"/>
              </a:ext>
            </a:extLst>
          </p:cNvPr>
          <p:cNvCxnSpPr>
            <a:cxnSpLocks/>
          </p:cNvCxnSpPr>
          <p:nvPr/>
        </p:nvCxnSpPr>
        <p:spPr>
          <a:xfrm flipV="1">
            <a:off x="1014638" y="3047512"/>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1" name="Oval 5">
            <a:extLst>
              <a:ext uri="{FF2B5EF4-FFF2-40B4-BE49-F238E27FC236}">
                <a16:creationId xmlns:a16="http://schemas.microsoft.com/office/drawing/2014/main" id="{E63A2898-0B2C-4284-A7B6-F89672BAF439}"/>
              </a:ext>
            </a:extLst>
          </p:cNvPr>
          <p:cNvSpPr/>
          <p:nvPr/>
        </p:nvSpPr>
        <p:spPr>
          <a:xfrm>
            <a:off x="1010218" y="3031744"/>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2</a:t>
            </a:r>
          </a:p>
        </p:txBody>
      </p:sp>
      <p:sp>
        <p:nvSpPr>
          <p:cNvPr id="32" name="TextBox 7">
            <a:extLst>
              <a:ext uri="{FF2B5EF4-FFF2-40B4-BE49-F238E27FC236}">
                <a16:creationId xmlns:a16="http://schemas.microsoft.com/office/drawing/2014/main" id="{62383FB2-AD66-4826-B0A5-C0615C08039B}"/>
              </a:ext>
            </a:extLst>
          </p:cNvPr>
          <p:cNvSpPr txBox="1"/>
          <p:nvPr/>
        </p:nvSpPr>
        <p:spPr>
          <a:xfrm>
            <a:off x="1909493" y="3170076"/>
            <a:ext cx="2382062" cy="400110"/>
          </a:xfrm>
          <a:prstGeom prst="rect">
            <a:avLst/>
          </a:prstGeom>
          <a:noFill/>
        </p:spPr>
        <p:txBody>
          <a:bodyPr wrap="none" lIns="0" rIns="0" rtlCol="0">
            <a:spAutoFit/>
          </a:bodyPr>
          <a:lstStyle/>
          <a:p>
            <a:r>
              <a:rPr lang="en-US" sz="2000" b="1">
                <a:latin typeface="Open Sans" charset="0"/>
                <a:ea typeface="Open Sans" charset="0"/>
                <a:cs typeface="Open Sans" charset="0"/>
              </a:rPr>
              <a:t>Snapshot Isolation</a:t>
            </a:r>
          </a:p>
        </p:txBody>
      </p:sp>
      <p:cxnSp>
        <p:nvCxnSpPr>
          <p:cNvPr id="33" name="Straight Connector 4">
            <a:extLst>
              <a:ext uri="{FF2B5EF4-FFF2-40B4-BE49-F238E27FC236}">
                <a16:creationId xmlns:a16="http://schemas.microsoft.com/office/drawing/2014/main" id="{DEB5C293-72CB-433E-9FE2-440DB628995F}"/>
              </a:ext>
            </a:extLst>
          </p:cNvPr>
          <p:cNvCxnSpPr>
            <a:cxnSpLocks/>
          </p:cNvCxnSpPr>
          <p:nvPr/>
        </p:nvCxnSpPr>
        <p:spPr>
          <a:xfrm flipV="1">
            <a:off x="673008" y="4195427"/>
            <a:ext cx="672355" cy="67235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Oval 5">
            <a:extLst>
              <a:ext uri="{FF2B5EF4-FFF2-40B4-BE49-F238E27FC236}">
                <a16:creationId xmlns:a16="http://schemas.microsoft.com/office/drawing/2014/main" id="{F6176F29-E3A3-4730-9F7A-4C09A23B32B3}"/>
              </a:ext>
            </a:extLst>
          </p:cNvPr>
          <p:cNvSpPr/>
          <p:nvPr/>
        </p:nvSpPr>
        <p:spPr>
          <a:xfrm>
            <a:off x="668588" y="4179659"/>
            <a:ext cx="676775" cy="676775"/>
          </a:xfrm>
          <a:prstGeom prst="ellipse">
            <a:avLst/>
          </a:prstGeom>
          <a:solidFill>
            <a:schemeClr val="accent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FFFFFF"/>
                </a:solidFill>
                <a:latin typeface="+mj-lt"/>
              </a:rPr>
              <a:t>3</a:t>
            </a:r>
          </a:p>
        </p:txBody>
      </p:sp>
      <p:sp>
        <p:nvSpPr>
          <p:cNvPr id="35" name="TextBox 7">
            <a:extLst>
              <a:ext uri="{FF2B5EF4-FFF2-40B4-BE49-F238E27FC236}">
                <a16:creationId xmlns:a16="http://schemas.microsoft.com/office/drawing/2014/main" id="{60555E0B-6919-48C0-A0F2-55E94E267E4E}"/>
              </a:ext>
            </a:extLst>
          </p:cNvPr>
          <p:cNvSpPr txBox="1"/>
          <p:nvPr/>
        </p:nvSpPr>
        <p:spPr>
          <a:xfrm>
            <a:off x="1567189" y="4317991"/>
            <a:ext cx="2670603" cy="400110"/>
          </a:xfrm>
          <a:prstGeom prst="rect">
            <a:avLst/>
          </a:prstGeom>
          <a:noFill/>
        </p:spPr>
        <p:txBody>
          <a:bodyPr wrap="none" lIns="0" rIns="0" rtlCol="0">
            <a:spAutoFit/>
          </a:bodyPr>
          <a:lstStyle/>
          <a:p>
            <a:r>
              <a:rPr lang="en-US" sz="2000" b="1">
                <a:latin typeface="Open Sans" charset="0"/>
                <a:ea typeface="Open Sans" charset="0"/>
                <a:cs typeface="Open Sans" charset="0"/>
              </a:rPr>
              <a:t>The Serial Safety Net</a:t>
            </a:r>
          </a:p>
        </p:txBody>
      </p:sp>
      <p:cxnSp>
        <p:nvCxnSpPr>
          <p:cNvPr id="36" name="Straight Connector 4">
            <a:extLst>
              <a:ext uri="{FF2B5EF4-FFF2-40B4-BE49-F238E27FC236}">
                <a16:creationId xmlns:a16="http://schemas.microsoft.com/office/drawing/2014/main" id="{F04C08AC-F76E-4427-8E65-85C50E20CF6E}"/>
              </a:ext>
            </a:extLst>
          </p:cNvPr>
          <p:cNvCxnSpPr>
            <a:cxnSpLocks/>
          </p:cNvCxnSpPr>
          <p:nvPr/>
        </p:nvCxnSpPr>
        <p:spPr>
          <a:xfrm flipV="1">
            <a:off x="5253144" y="1955710"/>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7" name="Oval 5">
            <a:extLst>
              <a:ext uri="{FF2B5EF4-FFF2-40B4-BE49-F238E27FC236}">
                <a16:creationId xmlns:a16="http://schemas.microsoft.com/office/drawing/2014/main" id="{9AFCB0D3-199A-44B4-AC25-4ADF8EE60611}"/>
              </a:ext>
            </a:extLst>
          </p:cNvPr>
          <p:cNvSpPr/>
          <p:nvPr/>
        </p:nvSpPr>
        <p:spPr>
          <a:xfrm>
            <a:off x="5248724" y="1939942"/>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4</a:t>
            </a:r>
            <a:endParaRPr lang="en-US" sz="1750">
              <a:solidFill>
                <a:schemeClr val="tx1"/>
              </a:solidFill>
              <a:latin typeface="+mj-lt"/>
            </a:endParaRPr>
          </a:p>
        </p:txBody>
      </p:sp>
      <p:sp>
        <p:nvSpPr>
          <p:cNvPr id="38" name="TextBox 7">
            <a:extLst>
              <a:ext uri="{FF2B5EF4-FFF2-40B4-BE49-F238E27FC236}">
                <a16:creationId xmlns:a16="http://schemas.microsoft.com/office/drawing/2014/main" id="{C5B7779C-EB17-4016-A80B-FDF16C7CD207}"/>
              </a:ext>
            </a:extLst>
          </p:cNvPr>
          <p:cNvSpPr txBox="1"/>
          <p:nvPr/>
        </p:nvSpPr>
        <p:spPr>
          <a:xfrm>
            <a:off x="6147325" y="2073687"/>
            <a:ext cx="1400704" cy="400110"/>
          </a:xfrm>
          <a:prstGeom prst="rect">
            <a:avLst/>
          </a:prstGeom>
          <a:noFill/>
        </p:spPr>
        <p:txBody>
          <a:bodyPr wrap="none" lIns="0" rIns="0" rtlCol="0">
            <a:spAutoFit/>
          </a:bodyPr>
          <a:lstStyle/>
          <a:p>
            <a:r>
              <a:rPr lang="en-US" sz="2000" b="1">
                <a:latin typeface="Open Sans" charset="0"/>
                <a:ea typeface="Open Sans" charset="0"/>
                <a:cs typeface="Open Sans" charset="0"/>
              </a:rPr>
              <a:t>Bewertung</a:t>
            </a:r>
            <a:endParaRPr lang="en-US" sz="1600" b="1">
              <a:latin typeface="Open Sans" charset="0"/>
              <a:ea typeface="Open Sans" charset="0"/>
              <a:cs typeface="Open Sans" charset="0"/>
            </a:endParaRPr>
          </a:p>
        </p:txBody>
      </p:sp>
      <p:cxnSp>
        <p:nvCxnSpPr>
          <p:cNvPr id="39" name="Straight Connector 4">
            <a:extLst>
              <a:ext uri="{FF2B5EF4-FFF2-40B4-BE49-F238E27FC236}">
                <a16:creationId xmlns:a16="http://schemas.microsoft.com/office/drawing/2014/main" id="{E7865960-2574-4EE0-9BB4-FCC1B48F7ED8}"/>
              </a:ext>
            </a:extLst>
          </p:cNvPr>
          <p:cNvCxnSpPr>
            <a:cxnSpLocks/>
          </p:cNvCxnSpPr>
          <p:nvPr/>
        </p:nvCxnSpPr>
        <p:spPr>
          <a:xfrm flipV="1">
            <a:off x="4917999" y="3063280"/>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40" name="Oval 5">
            <a:extLst>
              <a:ext uri="{FF2B5EF4-FFF2-40B4-BE49-F238E27FC236}">
                <a16:creationId xmlns:a16="http://schemas.microsoft.com/office/drawing/2014/main" id="{00AD0F3D-29CD-4D3D-9AF4-714CD94DDB79}"/>
              </a:ext>
            </a:extLst>
          </p:cNvPr>
          <p:cNvSpPr/>
          <p:nvPr/>
        </p:nvSpPr>
        <p:spPr>
          <a:xfrm>
            <a:off x="4913579" y="3047512"/>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5</a:t>
            </a:r>
            <a:endParaRPr lang="en-US" sz="1750">
              <a:solidFill>
                <a:schemeClr val="tx1"/>
              </a:solidFill>
              <a:latin typeface="+mj-lt"/>
            </a:endParaRPr>
          </a:p>
        </p:txBody>
      </p:sp>
      <p:sp>
        <p:nvSpPr>
          <p:cNvPr id="41" name="TextBox 7">
            <a:extLst>
              <a:ext uri="{FF2B5EF4-FFF2-40B4-BE49-F238E27FC236}">
                <a16:creationId xmlns:a16="http://schemas.microsoft.com/office/drawing/2014/main" id="{361A91E4-D26A-4833-BCAB-46E7EEBE0C89}"/>
              </a:ext>
            </a:extLst>
          </p:cNvPr>
          <p:cNvSpPr txBox="1"/>
          <p:nvPr/>
        </p:nvSpPr>
        <p:spPr>
          <a:xfrm>
            <a:off x="5812180" y="3170076"/>
            <a:ext cx="2417328" cy="400110"/>
          </a:xfrm>
          <a:prstGeom prst="rect">
            <a:avLst/>
          </a:prstGeom>
          <a:noFill/>
        </p:spPr>
        <p:txBody>
          <a:bodyPr wrap="none" lIns="0" rIns="0" rtlCol="0">
            <a:spAutoFit/>
          </a:bodyPr>
          <a:lstStyle/>
          <a:p>
            <a:r>
              <a:rPr lang="en-US" sz="2000" b="1">
                <a:latin typeface="Open Sans" charset="0"/>
                <a:ea typeface="Open Sans" charset="0"/>
                <a:cs typeface="Open Sans" charset="0"/>
              </a:rPr>
              <a:t>Zusammenfassung</a:t>
            </a:r>
          </a:p>
        </p:txBody>
      </p:sp>
      <p:cxnSp>
        <p:nvCxnSpPr>
          <p:cNvPr id="42" name="Straight Connector 4">
            <a:extLst>
              <a:ext uri="{FF2B5EF4-FFF2-40B4-BE49-F238E27FC236}">
                <a16:creationId xmlns:a16="http://schemas.microsoft.com/office/drawing/2014/main" id="{86BE0E86-F2CB-4B7D-A87C-CE9508F02405}"/>
              </a:ext>
            </a:extLst>
          </p:cNvPr>
          <p:cNvCxnSpPr>
            <a:cxnSpLocks/>
          </p:cNvCxnSpPr>
          <p:nvPr/>
        </p:nvCxnSpPr>
        <p:spPr>
          <a:xfrm flipV="1">
            <a:off x="4576369" y="4211195"/>
            <a:ext cx="672355" cy="672357"/>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43" name="Oval 5">
            <a:extLst>
              <a:ext uri="{FF2B5EF4-FFF2-40B4-BE49-F238E27FC236}">
                <a16:creationId xmlns:a16="http://schemas.microsoft.com/office/drawing/2014/main" id="{1645C5E8-FD00-41E3-82C0-B6AD2253D78E}"/>
              </a:ext>
            </a:extLst>
          </p:cNvPr>
          <p:cNvSpPr/>
          <p:nvPr/>
        </p:nvSpPr>
        <p:spPr>
          <a:xfrm>
            <a:off x="4571949" y="4195427"/>
            <a:ext cx="676775" cy="676775"/>
          </a:xfrm>
          <a:prstGeom prst="ellipse">
            <a:avLst/>
          </a:prstGeom>
          <a:solidFill>
            <a:schemeClr val="bg1"/>
          </a:solidFill>
          <a:ln>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mj-lt"/>
              </a:rPr>
              <a:t>6</a:t>
            </a:r>
            <a:endParaRPr lang="en-US" sz="1750">
              <a:solidFill>
                <a:schemeClr val="tx1"/>
              </a:solidFill>
              <a:latin typeface="+mj-lt"/>
            </a:endParaRPr>
          </a:p>
        </p:txBody>
      </p:sp>
      <p:sp>
        <p:nvSpPr>
          <p:cNvPr id="44" name="TextBox 7">
            <a:extLst>
              <a:ext uri="{FF2B5EF4-FFF2-40B4-BE49-F238E27FC236}">
                <a16:creationId xmlns:a16="http://schemas.microsoft.com/office/drawing/2014/main" id="{B59A5AB0-D87F-4227-9605-9573EFF3198F}"/>
              </a:ext>
            </a:extLst>
          </p:cNvPr>
          <p:cNvSpPr txBox="1"/>
          <p:nvPr/>
        </p:nvSpPr>
        <p:spPr>
          <a:xfrm>
            <a:off x="5470550" y="4331550"/>
            <a:ext cx="2683427" cy="400110"/>
          </a:xfrm>
          <a:prstGeom prst="rect">
            <a:avLst/>
          </a:prstGeom>
          <a:noFill/>
        </p:spPr>
        <p:txBody>
          <a:bodyPr wrap="none" lIns="0" rIns="0" rtlCol="0">
            <a:spAutoFit/>
          </a:bodyPr>
          <a:lstStyle/>
          <a:p>
            <a:r>
              <a:rPr lang="en-US" sz="2000" b="1">
                <a:latin typeface="Open Sans" charset="0"/>
                <a:ea typeface="Open Sans" charset="0"/>
                <a:cs typeface="Open Sans" charset="0"/>
              </a:rPr>
              <a:t>Persönliche Meinung</a:t>
            </a:r>
          </a:p>
        </p:txBody>
      </p:sp>
    </p:spTree>
    <p:extLst>
      <p:ext uri="{BB962C8B-B14F-4D97-AF65-F5344CB8AC3E}">
        <p14:creationId xmlns:p14="http://schemas.microsoft.com/office/powerpoint/2010/main" val="4154350798"/>
      </p:ext>
    </p:extLst>
  </p:cSld>
  <p:clrMapOvr>
    <a:masterClrMapping/>
  </p:clrMapOvr>
</p:sld>
</file>

<file path=ppt/theme/theme1.xml><?xml version="1.0" encoding="utf-8"?>
<a:theme xmlns:a="http://schemas.openxmlformats.org/drawingml/2006/main" name="Kula Presentation Template">
  <a:themeElements>
    <a:clrScheme name="Benutzerdefiniert 5">
      <a:dk1>
        <a:srgbClr val="000000"/>
      </a:dk1>
      <a:lt1>
        <a:srgbClr val="FFFFFF"/>
      </a:lt1>
      <a:dk2>
        <a:srgbClr val="000000"/>
      </a:dk2>
      <a:lt2>
        <a:srgbClr val="FEFCFF"/>
      </a:lt2>
      <a:accent1>
        <a:srgbClr val="3D60F5"/>
      </a:accent1>
      <a:accent2>
        <a:srgbClr val="009640"/>
      </a:accent2>
      <a:accent3>
        <a:srgbClr val="ED7D31"/>
      </a:accent3>
      <a:accent4>
        <a:srgbClr val="FF2F2F"/>
      </a:accent4>
      <a:accent5>
        <a:srgbClr val="3A9DB4"/>
      </a:accent5>
      <a:accent6>
        <a:srgbClr val="3C4EBC"/>
      </a:accent6>
      <a:hlink>
        <a:srgbClr val="5352F5"/>
      </a:hlink>
      <a:folHlink>
        <a:srgbClr val="BFBFBF"/>
      </a:folHlink>
    </a:clrScheme>
    <a:fontScheme name="Montserrat_OpenSans">
      <a:majorFont>
        <a:latin typeface="Montserrat-Bold"/>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1951</Words>
  <Application>Microsoft Office PowerPoint</Application>
  <PresentationFormat>Bildschirmpräsentation (4:3)</PresentationFormat>
  <Paragraphs>533</Paragraphs>
  <Slides>39</Slides>
  <Notes>18</Notes>
  <HiddenSlides>10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39</vt:i4>
      </vt:variant>
    </vt:vector>
  </HeadingPairs>
  <TitlesOfParts>
    <vt:vector size="48" baseType="lpstr">
      <vt:lpstr>Arial</vt:lpstr>
      <vt:lpstr>Calibri</vt:lpstr>
      <vt:lpstr>Cambria Math</vt:lpstr>
      <vt:lpstr>Montserrat-Bold</vt:lpstr>
      <vt:lpstr>Myriad Pro</vt:lpstr>
      <vt:lpstr>Open Sans</vt:lpstr>
      <vt:lpstr>Playfair Display</vt:lpstr>
      <vt:lpstr>Wingdings</vt:lpstr>
      <vt:lpstr>Kula Presentation Template</vt:lpstr>
      <vt:lpstr>PowerPoint-Präsentation</vt:lpstr>
      <vt:lpstr>Agenda</vt:lpstr>
      <vt:lpstr>Agenda</vt:lpstr>
      <vt:lpstr>Trade-Off: Striktheit gegen Nebenläufigkeit</vt:lpstr>
      <vt:lpstr>Trade-Off: Striktheit gegen Nebenläufigkeit</vt:lpstr>
      <vt:lpstr>Agenda</vt:lpstr>
      <vt:lpstr>Snapshot Isolation</vt:lpstr>
      <vt:lpstr>Write Skew</vt:lpstr>
      <vt:lpstr>Agenda</vt:lpstr>
      <vt:lpstr>The Serial Safety Net</vt:lpstr>
      <vt:lpstr>Abhängigkeitsgraph</vt:lpstr>
      <vt:lpstr>Back- und Forward Edges</vt:lpstr>
      <vt:lpstr>Back- und Forward Edges</vt:lpstr>
      <vt:lpstr>Zu erfassende Timestamps</vt:lpstr>
      <vt:lpstr>Zu erfassende Timestamps</vt:lpstr>
      <vt:lpstr>Verletzung des Ausschlussfensters</vt:lpstr>
      <vt:lpstr>Verletzung des Ausschlussfensters</vt:lpstr>
      <vt:lpstr>Verletzung des Ausschlussfensters</vt:lpstr>
      <vt:lpstr>Verletzung des Ausschlussfensters</vt:lpstr>
      <vt:lpstr>Agenda</vt:lpstr>
      <vt:lpstr>TPC-C Benchmark</vt:lpstr>
      <vt:lpstr>Schreibintensive Transaktionen</vt:lpstr>
      <vt:lpstr>Commit- und Abbruchraten</vt:lpstr>
      <vt:lpstr>Agenda</vt:lpstr>
      <vt:lpstr>Zusammenfassung</vt:lpstr>
      <vt:lpstr>Agenda</vt:lpstr>
      <vt:lpstr>Meine Meinung zum Paper</vt:lpstr>
      <vt:lpstr>Commit- und Abbruchraten</vt:lpstr>
      <vt:lpstr>Quellen</vt:lpstr>
      <vt:lpstr>Arten von Abhängigkeiten</vt:lpstr>
      <vt:lpstr>Einfache Zyklen</vt:lpstr>
      <vt:lpstr>Anomalien</vt:lpstr>
      <vt:lpstr>Isolationslevel: Schutz gegen Anomalien</vt:lpstr>
      <vt:lpstr>Multiversion Concurrency Control (MVCC)</vt:lpstr>
      <vt:lpstr>Agenda</vt:lpstr>
      <vt:lpstr>Implementierung</vt:lpstr>
      <vt:lpstr>Read-Protokoll: Transaktion T liest Version V</vt:lpstr>
      <vt:lpstr>Commit Protokoll</vt:lpstr>
      <vt:lpstr>Schutz gegen Phantome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Serial Safety Net</dc:title>
  <dc:subject/>
  <dc:creator>ShapeSlide</dc:creator>
  <cp:keywords/>
  <dc:description/>
  <cp:lastModifiedBy>Florian Lüdiger</cp:lastModifiedBy>
  <cp:revision>178</cp:revision>
  <dcterms:created xsi:type="dcterms:W3CDTF">2017-07-17T01:01:38Z</dcterms:created>
  <dcterms:modified xsi:type="dcterms:W3CDTF">2017-12-03T19:37:31Z</dcterms:modified>
  <cp:category/>
</cp:coreProperties>
</file>