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8" r:id="rId5"/>
    <p:sldId id="279" r:id="rId6"/>
    <p:sldId id="282" r:id="rId7"/>
    <p:sldId id="283" r:id="rId8"/>
    <p:sldId id="277" r:id="rId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B7DCB-4802-4ABC-9B4C-B1E725E38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DCD1E8-DCF8-4A52-B466-79217A9A1155}">
      <dgm:prSet phldrT="[Text]"/>
      <dgm:spPr/>
      <dgm:t>
        <a:bodyPr/>
        <a:lstStyle/>
        <a:p>
          <a:r>
            <a:rPr lang="de-DE" dirty="0"/>
            <a:t>Tools</a:t>
          </a:r>
          <a:endParaRPr lang="en-GB" dirty="0"/>
        </a:p>
      </dgm:t>
    </dgm:pt>
    <dgm:pt modelId="{E6F2A549-32BA-4C08-9148-AF916831073A}" type="parTrans" cxnId="{49577AC9-322E-446E-9C56-893185179F24}">
      <dgm:prSet/>
      <dgm:spPr/>
      <dgm:t>
        <a:bodyPr/>
        <a:lstStyle/>
        <a:p>
          <a:endParaRPr lang="en-GB"/>
        </a:p>
      </dgm:t>
    </dgm:pt>
    <dgm:pt modelId="{112F939A-CD9D-431B-AB86-E476D436DA2E}" type="sibTrans" cxnId="{49577AC9-322E-446E-9C56-893185179F24}">
      <dgm:prSet/>
      <dgm:spPr/>
      <dgm:t>
        <a:bodyPr/>
        <a:lstStyle/>
        <a:p>
          <a:endParaRPr lang="en-GB"/>
        </a:p>
      </dgm:t>
    </dgm:pt>
    <dgm:pt modelId="{BA07FB26-EA06-428E-A6B7-0756C9405DEB}">
      <dgm:prSet/>
      <dgm:spPr/>
      <dgm:t>
        <a:bodyPr/>
        <a:lstStyle/>
        <a:p>
          <a:r>
            <a:rPr lang="de-DE" dirty="0"/>
            <a:t>Architektur</a:t>
          </a:r>
        </a:p>
      </dgm:t>
    </dgm:pt>
    <dgm:pt modelId="{2BC219A9-F9BC-4150-A9BF-2D03BF0B01E4}" type="parTrans" cxnId="{9CC09427-7DFC-453C-8759-CE194A6ABFFF}">
      <dgm:prSet/>
      <dgm:spPr/>
      <dgm:t>
        <a:bodyPr/>
        <a:lstStyle/>
        <a:p>
          <a:endParaRPr lang="en-GB"/>
        </a:p>
      </dgm:t>
    </dgm:pt>
    <dgm:pt modelId="{AAB589CB-BE78-4253-B700-87C55EC0742B}" type="sibTrans" cxnId="{9CC09427-7DFC-453C-8759-CE194A6ABFFF}">
      <dgm:prSet/>
      <dgm:spPr/>
      <dgm:t>
        <a:bodyPr/>
        <a:lstStyle/>
        <a:p>
          <a:endParaRPr lang="en-GB"/>
        </a:p>
      </dgm:t>
    </dgm:pt>
    <dgm:pt modelId="{C3EE2E8C-3186-4A98-9AED-51BC7539D211}">
      <dgm:prSet/>
      <dgm:spPr/>
      <dgm:t>
        <a:bodyPr/>
        <a:lstStyle/>
        <a:p>
          <a:r>
            <a:rPr lang="de-DE" dirty="0"/>
            <a:t>Klassendiagramm</a:t>
          </a:r>
        </a:p>
      </dgm:t>
    </dgm:pt>
    <dgm:pt modelId="{6C750A77-E1FF-41C9-A60C-D8863E8CD516}" type="parTrans" cxnId="{F44CFF2B-9BE3-4976-AE53-27B9B1E2FFDC}">
      <dgm:prSet/>
      <dgm:spPr/>
      <dgm:t>
        <a:bodyPr/>
        <a:lstStyle/>
        <a:p>
          <a:endParaRPr lang="en-GB"/>
        </a:p>
      </dgm:t>
    </dgm:pt>
    <dgm:pt modelId="{E26DFC34-D1A3-4238-8012-A4B9CE31F73D}" type="sibTrans" cxnId="{F44CFF2B-9BE3-4976-AE53-27B9B1E2FFDC}">
      <dgm:prSet/>
      <dgm:spPr/>
      <dgm:t>
        <a:bodyPr/>
        <a:lstStyle/>
        <a:p>
          <a:endParaRPr lang="en-GB"/>
        </a:p>
      </dgm:t>
    </dgm:pt>
    <dgm:pt modelId="{11B9066D-0A79-46E8-8D5E-AE012FEBF379}">
      <dgm:prSet/>
      <dgm:spPr/>
      <dgm:t>
        <a:bodyPr/>
        <a:lstStyle/>
        <a:p>
          <a:r>
            <a:rPr lang="de-DE" dirty="0"/>
            <a:t>Live-Demo</a:t>
          </a:r>
        </a:p>
      </dgm:t>
    </dgm:pt>
    <dgm:pt modelId="{50239F31-DD69-429E-9AF5-B47606C18EF3}" type="parTrans" cxnId="{7200EE80-5853-4B14-B31A-E75982D58AC6}">
      <dgm:prSet/>
      <dgm:spPr/>
      <dgm:t>
        <a:bodyPr/>
        <a:lstStyle/>
        <a:p>
          <a:endParaRPr lang="en-GB"/>
        </a:p>
      </dgm:t>
    </dgm:pt>
    <dgm:pt modelId="{A16E5B21-C0D8-4BEA-9A73-8D5EFEEB311B}" type="sibTrans" cxnId="{7200EE80-5853-4B14-B31A-E75982D58AC6}">
      <dgm:prSet/>
      <dgm:spPr/>
      <dgm:t>
        <a:bodyPr/>
        <a:lstStyle/>
        <a:p>
          <a:endParaRPr lang="en-GB"/>
        </a:p>
      </dgm:t>
    </dgm:pt>
    <dgm:pt modelId="{AA2D207A-0002-477E-B9C8-F9D67D67419F}" type="pres">
      <dgm:prSet presAssocID="{1BAB7DCB-4802-4ABC-9B4C-B1E725E38601}" presName="linear" presStyleCnt="0">
        <dgm:presLayoutVars>
          <dgm:animLvl val="lvl"/>
          <dgm:resizeHandles val="exact"/>
        </dgm:presLayoutVars>
      </dgm:prSet>
      <dgm:spPr/>
    </dgm:pt>
    <dgm:pt modelId="{59185E9B-0C5C-4BC3-9AF6-C6BC1361AA34}" type="pres">
      <dgm:prSet presAssocID="{43DCD1E8-DCF8-4A52-B466-79217A9A11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CBA801-795E-46F8-992B-3EA34685E454}" type="pres">
      <dgm:prSet presAssocID="{112F939A-CD9D-431B-AB86-E476D436DA2E}" presName="spacer" presStyleCnt="0"/>
      <dgm:spPr/>
    </dgm:pt>
    <dgm:pt modelId="{D00A608F-AE05-4114-A2E7-365DD776ED3E}" type="pres">
      <dgm:prSet presAssocID="{BA07FB26-EA06-428E-A6B7-0756C9405D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117AB0-1D00-4D7B-A50B-1521488150A5}" type="pres">
      <dgm:prSet presAssocID="{AAB589CB-BE78-4253-B700-87C55EC0742B}" presName="spacer" presStyleCnt="0"/>
      <dgm:spPr/>
    </dgm:pt>
    <dgm:pt modelId="{657DC7F2-0DB1-4350-B4C2-6008C7004466}" type="pres">
      <dgm:prSet presAssocID="{C3EE2E8C-3186-4A98-9AED-51BC7539D2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0EC95B-934E-43BC-A06F-DAD60AB72C11}" type="pres">
      <dgm:prSet presAssocID="{E26DFC34-D1A3-4238-8012-A4B9CE31F73D}" presName="spacer" presStyleCnt="0"/>
      <dgm:spPr/>
    </dgm:pt>
    <dgm:pt modelId="{08AADC33-A2E3-4845-8F89-4F2F63CCEBFF}" type="pres">
      <dgm:prSet presAssocID="{11B9066D-0A79-46E8-8D5E-AE012FEBF37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3AED0A-A66D-4C23-A20A-C6391FED72A7}" type="presOf" srcId="{BA07FB26-EA06-428E-A6B7-0756C9405DEB}" destId="{D00A608F-AE05-4114-A2E7-365DD776ED3E}" srcOrd="0" destOrd="0" presId="urn:microsoft.com/office/officeart/2005/8/layout/vList2"/>
    <dgm:cxn modelId="{2DCE4D16-6DAF-4347-86BA-539B34AE48B9}" type="presOf" srcId="{1BAB7DCB-4802-4ABC-9B4C-B1E725E38601}" destId="{AA2D207A-0002-477E-B9C8-F9D67D67419F}" srcOrd="0" destOrd="0" presId="urn:microsoft.com/office/officeart/2005/8/layout/vList2"/>
    <dgm:cxn modelId="{9CC09427-7DFC-453C-8759-CE194A6ABFFF}" srcId="{1BAB7DCB-4802-4ABC-9B4C-B1E725E38601}" destId="{BA07FB26-EA06-428E-A6B7-0756C9405DEB}" srcOrd="1" destOrd="0" parTransId="{2BC219A9-F9BC-4150-A9BF-2D03BF0B01E4}" sibTransId="{AAB589CB-BE78-4253-B700-87C55EC0742B}"/>
    <dgm:cxn modelId="{F44CFF2B-9BE3-4976-AE53-27B9B1E2FFDC}" srcId="{1BAB7DCB-4802-4ABC-9B4C-B1E725E38601}" destId="{C3EE2E8C-3186-4A98-9AED-51BC7539D211}" srcOrd="2" destOrd="0" parTransId="{6C750A77-E1FF-41C9-A60C-D8863E8CD516}" sibTransId="{E26DFC34-D1A3-4238-8012-A4B9CE31F73D}"/>
    <dgm:cxn modelId="{4235F940-BBC1-45EA-A3A5-CB088208040B}" type="presOf" srcId="{C3EE2E8C-3186-4A98-9AED-51BC7539D211}" destId="{657DC7F2-0DB1-4350-B4C2-6008C7004466}" srcOrd="0" destOrd="0" presId="urn:microsoft.com/office/officeart/2005/8/layout/vList2"/>
    <dgm:cxn modelId="{6F920147-45F7-46A8-8872-77A2DE4AEE21}" type="presOf" srcId="{11B9066D-0A79-46E8-8D5E-AE012FEBF379}" destId="{08AADC33-A2E3-4845-8F89-4F2F63CCEBFF}" srcOrd="0" destOrd="0" presId="urn:microsoft.com/office/officeart/2005/8/layout/vList2"/>
    <dgm:cxn modelId="{7200EE80-5853-4B14-B31A-E75982D58AC6}" srcId="{1BAB7DCB-4802-4ABC-9B4C-B1E725E38601}" destId="{11B9066D-0A79-46E8-8D5E-AE012FEBF379}" srcOrd="3" destOrd="0" parTransId="{50239F31-DD69-429E-9AF5-B47606C18EF3}" sibTransId="{A16E5B21-C0D8-4BEA-9A73-8D5EFEEB311B}"/>
    <dgm:cxn modelId="{49577AC9-322E-446E-9C56-893185179F24}" srcId="{1BAB7DCB-4802-4ABC-9B4C-B1E725E38601}" destId="{43DCD1E8-DCF8-4A52-B466-79217A9A1155}" srcOrd="0" destOrd="0" parTransId="{E6F2A549-32BA-4C08-9148-AF916831073A}" sibTransId="{112F939A-CD9D-431B-AB86-E476D436DA2E}"/>
    <dgm:cxn modelId="{FFCF8DF3-00D2-4CF9-B9AE-FD51217FDEEA}" type="presOf" srcId="{43DCD1E8-DCF8-4A52-B466-79217A9A1155}" destId="{59185E9B-0C5C-4BC3-9AF6-C6BC1361AA34}" srcOrd="0" destOrd="0" presId="urn:microsoft.com/office/officeart/2005/8/layout/vList2"/>
    <dgm:cxn modelId="{1FB3A8FB-AF78-4245-ABC4-08858E2C28BB}" type="presParOf" srcId="{AA2D207A-0002-477E-B9C8-F9D67D67419F}" destId="{59185E9B-0C5C-4BC3-9AF6-C6BC1361AA34}" srcOrd="0" destOrd="0" presId="urn:microsoft.com/office/officeart/2005/8/layout/vList2"/>
    <dgm:cxn modelId="{B8FF2A94-50C4-4AAE-8370-433C357CF060}" type="presParOf" srcId="{AA2D207A-0002-477E-B9C8-F9D67D67419F}" destId="{65CBA801-795E-46F8-992B-3EA34685E454}" srcOrd="1" destOrd="0" presId="urn:microsoft.com/office/officeart/2005/8/layout/vList2"/>
    <dgm:cxn modelId="{3B99907E-B59C-4B38-AB4A-0977BD94E0B9}" type="presParOf" srcId="{AA2D207A-0002-477E-B9C8-F9D67D67419F}" destId="{D00A608F-AE05-4114-A2E7-365DD776ED3E}" srcOrd="2" destOrd="0" presId="urn:microsoft.com/office/officeart/2005/8/layout/vList2"/>
    <dgm:cxn modelId="{6B75B906-6836-4B15-AC56-6D37DC4BEB77}" type="presParOf" srcId="{AA2D207A-0002-477E-B9C8-F9D67D67419F}" destId="{6D117AB0-1D00-4D7B-A50B-1521488150A5}" srcOrd="3" destOrd="0" presId="urn:microsoft.com/office/officeart/2005/8/layout/vList2"/>
    <dgm:cxn modelId="{DEA44062-C1A0-4D5C-B077-3E29A4C62DC6}" type="presParOf" srcId="{AA2D207A-0002-477E-B9C8-F9D67D67419F}" destId="{657DC7F2-0DB1-4350-B4C2-6008C7004466}" srcOrd="4" destOrd="0" presId="urn:microsoft.com/office/officeart/2005/8/layout/vList2"/>
    <dgm:cxn modelId="{53E67BA2-78C7-4E82-856C-D3C93917C04F}" type="presParOf" srcId="{AA2D207A-0002-477E-B9C8-F9D67D67419F}" destId="{F60EC95B-934E-43BC-A06F-DAD60AB72C11}" srcOrd="5" destOrd="0" presId="urn:microsoft.com/office/officeart/2005/8/layout/vList2"/>
    <dgm:cxn modelId="{47CF451F-6681-4860-A516-D2C1BCD7C8EC}" type="presParOf" srcId="{AA2D207A-0002-477E-B9C8-F9D67D67419F}" destId="{08AADC33-A2E3-4845-8F89-4F2F63CCEB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85E9B-0C5C-4BC3-9AF6-C6BC1361AA34}">
      <dsp:nvSpPr>
        <dsp:cNvPr id="0" name=""/>
        <dsp:cNvSpPr/>
      </dsp:nvSpPr>
      <dsp:spPr>
        <a:xfrm>
          <a:off x="0" y="9094"/>
          <a:ext cx="9688458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/>
            <a:t>Tools</a:t>
          </a:r>
          <a:endParaRPr lang="en-GB" sz="4400" kern="1200" dirty="0"/>
        </a:p>
      </dsp:txBody>
      <dsp:txXfrm>
        <a:off x="50261" y="59355"/>
        <a:ext cx="9587936" cy="929078"/>
      </dsp:txXfrm>
    </dsp:sp>
    <dsp:sp modelId="{D00A608F-AE05-4114-A2E7-365DD776ED3E}">
      <dsp:nvSpPr>
        <dsp:cNvPr id="0" name=""/>
        <dsp:cNvSpPr/>
      </dsp:nvSpPr>
      <dsp:spPr>
        <a:xfrm>
          <a:off x="0" y="1165414"/>
          <a:ext cx="9688458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/>
            <a:t>Architektur</a:t>
          </a:r>
        </a:p>
      </dsp:txBody>
      <dsp:txXfrm>
        <a:off x="50261" y="1215675"/>
        <a:ext cx="9587936" cy="929078"/>
      </dsp:txXfrm>
    </dsp:sp>
    <dsp:sp modelId="{657DC7F2-0DB1-4350-B4C2-6008C7004466}">
      <dsp:nvSpPr>
        <dsp:cNvPr id="0" name=""/>
        <dsp:cNvSpPr/>
      </dsp:nvSpPr>
      <dsp:spPr>
        <a:xfrm>
          <a:off x="0" y="2321734"/>
          <a:ext cx="9688458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/>
            <a:t>Klassendiagramm</a:t>
          </a:r>
        </a:p>
      </dsp:txBody>
      <dsp:txXfrm>
        <a:off x="50261" y="2371995"/>
        <a:ext cx="9587936" cy="929078"/>
      </dsp:txXfrm>
    </dsp:sp>
    <dsp:sp modelId="{08AADC33-A2E3-4845-8F89-4F2F63CCEBFF}">
      <dsp:nvSpPr>
        <dsp:cNvPr id="0" name=""/>
        <dsp:cNvSpPr/>
      </dsp:nvSpPr>
      <dsp:spPr>
        <a:xfrm>
          <a:off x="0" y="3478054"/>
          <a:ext cx="9688458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/>
            <a:t>Live-Demo</a:t>
          </a:r>
        </a:p>
      </dsp:txBody>
      <dsp:txXfrm>
        <a:off x="50261" y="3528315"/>
        <a:ext cx="9587936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11.11.2024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11.11.2024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01C9814-3F04-CC57-8444-71C77A18F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37" y="5412164"/>
            <a:ext cx="9216577" cy="1021587"/>
          </a:xfrm>
        </p:spPr>
        <p:txBody>
          <a:bodyPr/>
          <a:lstStyle/>
          <a:p>
            <a:r>
              <a:rPr lang="de-AT" sz="1400" dirty="0"/>
              <a:t>Bojan </a:t>
            </a:r>
            <a:r>
              <a:rPr lang="de-AT" sz="1400" dirty="0" err="1"/>
              <a:t>Teodorovic</a:t>
            </a:r>
            <a:br>
              <a:rPr lang="de-AT" sz="1400" dirty="0"/>
            </a:br>
            <a:r>
              <a:rPr lang="de-AT" sz="1400" dirty="0"/>
              <a:t>Jan Dunzinger</a:t>
            </a:r>
          </a:p>
          <a:p>
            <a:r>
              <a:rPr lang="de-AT" sz="1400" dirty="0"/>
              <a:t>Daniel </a:t>
            </a:r>
            <a:r>
              <a:rPr lang="de-AT" sz="1400" dirty="0" err="1"/>
              <a:t>Lovrinovic</a:t>
            </a:r>
            <a:endParaRPr lang="de-AT" sz="1400" dirty="0"/>
          </a:p>
          <a:p>
            <a:r>
              <a:rPr lang="de-AT" sz="1400" dirty="0"/>
              <a:t>Florian Manchen</a:t>
            </a:r>
            <a:br>
              <a:rPr lang="de-AT" sz="1400" dirty="0"/>
            </a:br>
            <a:endParaRPr lang="de-AT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624EE4-D437-5A59-8223-CF26D1FA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Übung 2 – Identity </a:t>
            </a:r>
            <a:r>
              <a:rPr lang="de-DE" sz="2800" dirty="0" err="1"/>
              <a:t>Mangement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8728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E94F-4A11-0CED-0DD6-FCC3C00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A550-1919-2F8E-39D5-1B6A4FF0A2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E7DF383-93EC-8262-855A-13C490053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126346"/>
              </p:ext>
            </p:extLst>
          </p:nvPr>
        </p:nvGraphicFramePr>
        <p:xfrm>
          <a:off x="1251771" y="1342071"/>
          <a:ext cx="9688458" cy="4516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18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61F1-C22D-06CE-B857-B0E2806C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621-E692-8478-3344-B984FE02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b="1" dirty="0"/>
              <a:t>Docker</a:t>
            </a:r>
          </a:p>
          <a:p>
            <a:pPr>
              <a:spcAft>
                <a:spcPts val="600"/>
              </a:spcAft>
            </a:pPr>
            <a:r>
              <a:rPr lang="de-DE" b="1" dirty="0" err="1"/>
              <a:t>Keycloak</a:t>
            </a:r>
            <a:endParaRPr lang="de-DE" b="1" dirty="0"/>
          </a:p>
          <a:p>
            <a:pPr>
              <a:spcAft>
                <a:spcPts val="600"/>
              </a:spcAft>
            </a:pPr>
            <a:r>
              <a:rPr lang="de-DE" b="1" dirty="0" err="1"/>
              <a:t>MariaDB</a:t>
            </a:r>
            <a:endParaRPr lang="de-DE" b="1" dirty="0"/>
          </a:p>
          <a:p>
            <a:pPr>
              <a:spcAft>
                <a:spcPts val="600"/>
              </a:spcAft>
            </a:pPr>
            <a:r>
              <a:rPr lang="de-DE" b="1" dirty="0"/>
              <a:t>Java Spring Boot</a:t>
            </a:r>
          </a:p>
          <a:p>
            <a:pPr>
              <a:spcAft>
                <a:spcPts val="600"/>
              </a:spcAft>
            </a:pPr>
            <a:r>
              <a:rPr lang="de-DE" b="1" dirty="0"/>
              <a:t>Jakarta </a:t>
            </a:r>
            <a:r>
              <a:rPr lang="de-DE" b="1" dirty="0" err="1"/>
              <a:t>Persistence</a:t>
            </a:r>
            <a:endParaRPr lang="de-DE" b="1" dirty="0"/>
          </a:p>
          <a:p>
            <a:pPr>
              <a:spcAft>
                <a:spcPts val="600"/>
              </a:spcAft>
            </a:pPr>
            <a:r>
              <a:rPr lang="de-DE" b="1" dirty="0"/>
              <a:t>Lombok</a:t>
            </a:r>
          </a:p>
          <a:p>
            <a:pPr>
              <a:spcAft>
                <a:spcPts val="600"/>
              </a:spcAft>
            </a:pPr>
            <a:r>
              <a:rPr lang="de-DE" b="1" dirty="0" err="1"/>
              <a:t>Thymleaf</a:t>
            </a:r>
            <a:endParaRPr lang="de-DE" b="1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7A71886-92EA-207A-8612-9D7E3AF39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3840" y="5182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560C-1C46-3D1E-B475-937369F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  <a:endParaRPr lang="en-GB" dirty="0"/>
          </a:p>
        </p:txBody>
      </p:sp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962FC079-8D3A-6BFE-4129-4FC02933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7440" y="404458"/>
            <a:ext cx="1330960" cy="1330960"/>
          </a:xfrm>
          <a:prstGeom prst="rect">
            <a:avLst/>
          </a:prstGeom>
        </p:spPr>
      </p:pic>
      <p:pic>
        <p:nvPicPr>
          <p:cNvPr id="11" name="Picture 10" descr="A diagram of a program&#10;&#10;Description automatically generated">
            <a:extLst>
              <a:ext uri="{FF2B5EF4-FFF2-40B4-BE49-F238E27FC236}">
                <a16:creationId xmlns:a16="http://schemas.microsoft.com/office/drawing/2014/main" id="{339E727A-4EC4-7057-5B06-30499315E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409700"/>
            <a:ext cx="6496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4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D5E9-C2CA-5688-576D-03FBE0CF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</a:t>
            </a:r>
            <a:r>
              <a:rPr lang="de-AT" dirty="0" err="1"/>
              <a:t>lassendiagramm</a:t>
            </a:r>
            <a:endParaRPr lang="en-GB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7E45805-9F75-9F4F-8B6A-DF14537D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7" y="1152169"/>
            <a:ext cx="8719893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1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ACAD-BEC2-E7AC-D7F1-FBE1227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de-AT" sz="8800" dirty="0"/>
            </a:br>
            <a:r>
              <a:rPr lang="de-AT" sz="8800" dirty="0"/>
              <a:t>Live-Demo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98452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67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JKU_Praesentation_DE_16_9_2020_01_1_</Template>
  <TotalTime>0</TotalTime>
  <Words>36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Wingdings</vt:lpstr>
      <vt:lpstr>Wingdings 2</vt:lpstr>
      <vt:lpstr>Office</vt:lpstr>
      <vt:lpstr>PowerPoint Presentation</vt:lpstr>
      <vt:lpstr>Übung 2 – Identity Mangement</vt:lpstr>
      <vt:lpstr>Agenda</vt:lpstr>
      <vt:lpstr>Tools</vt:lpstr>
      <vt:lpstr>Architektur</vt:lpstr>
      <vt:lpstr>Klassendiagramm</vt:lpstr>
      <vt:lpstr> Live-Demo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Manchen</dc:creator>
  <cp:lastModifiedBy>Florian Manchen</cp:lastModifiedBy>
  <cp:revision>7</cp:revision>
  <cp:lastPrinted>2015-10-19T12:36:16Z</cp:lastPrinted>
  <dcterms:created xsi:type="dcterms:W3CDTF">2024-10-24T20:23:13Z</dcterms:created>
  <dcterms:modified xsi:type="dcterms:W3CDTF">2024-11-10T23:28:16Z</dcterms:modified>
</cp:coreProperties>
</file>