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4"/>
  </p:normalViewPr>
  <p:slideViewPr>
    <p:cSldViewPr snapToGrid="0" snapToObjects="1">
      <p:cViewPr>
        <p:scale>
          <a:sx n="173" d="100"/>
          <a:sy n="173" d="100"/>
        </p:scale>
        <p:origin x="-1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470B-B999-3A4D-9301-08E4FC3F6216}" type="datetimeFigureOut">
              <a:rPr lang="en-US" smtClean="0"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9B69-F338-7A48-926B-517A6759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6852049" y="3313216"/>
            <a:ext cx="347634" cy="3476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746835" y="3143830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198814" y="3288074"/>
            <a:ext cx="347634" cy="3476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6177147" y="3319609"/>
            <a:ext cx="472749" cy="32590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99023" y="3354211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3327" y="3354211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46739" y="3355274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739251" y="2559206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752624" y="4061716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flipV="1">
            <a:off x="8893422" y="3624497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flipV="1">
            <a:off x="8896597" y="3733919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flipV="1">
            <a:off x="8896597" y="3852866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/>
          <p:cNvSpPr/>
          <p:nvPr/>
        </p:nvSpPr>
        <p:spPr>
          <a:xfrm>
            <a:off x="7815009" y="3338615"/>
            <a:ext cx="472749" cy="325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936885" y="3369545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61189" y="3369545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84601" y="3370608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495750" y="2713466"/>
            <a:ext cx="0" cy="155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483051" y="2727641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95751" y="3311418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497181" y="4254221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291584" y="3497896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6"/>
            <a:endCxn id="48" idx="1"/>
          </p:cNvCxnSpPr>
          <p:nvPr/>
        </p:nvCxnSpPr>
        <p:spPr>
          <a:xfrm>
            <a:off x="7199683" y="3487033"/>
            <a:ext cx="6153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654233" y="3482562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24654" y="2444750"/>
            <a:ext cx="3838471" cy="2083131"/>
          </a:xfrm>
          <a:prstGeom prst="roundRect">
            <a:avLst/>
          </a:prstGeom>
          <a:solidFill>
            <a:schemeClr val="bg2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9103432" y="2731462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106607" y="3314865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106606" y="4254855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351081" y="2713466"/>
            <a:ext cx="0" cy="1555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347063" y="3487033"/>
            <a:ext cx="611563" cy="579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551599" y="3472110"/>
            <a:ext cx="615326" cy="43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9960507" y="1811096"/>
            <a:ext cx="0" cy="1692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936935" y="1824340"/>
            <a:ext cx="3021691" cy="103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 noChangeAspect="1"/>
          </p:cNvSpPr>
          <p:nvPr/>
        </p:nvSpPr>
        <p:spPr>
          <a:xfrm>
            <a:off x="6592772" y="1650523"/>
            <a:ext cx="347634" cy="3476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5198814" y="2417139"/>
            <a:ext cx="347634" cy="3476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8" name="Straight Connector 87"/>
          <p:cNvCxnSpPr>
            <a:stCxn id="86" idx="2"/>
          </p:cNvCxnSpPr>
          <p:nvPr/>
        </p:nvCxnSpPr>
        <p:spPr>
          <a:xfrm flipH="1">
            <a:off x="5372631" y="1824340"/>
            <a:ext cx="1220141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87" idx="0"/>
          </p:cNvCxnSpPr>
          <p:nvPr/>
        </p:nvCxnSpPr>
        <p:spPr>
          <a:xfrm>
            <a:off x="5372631" y="1811096"/>
            <a:ext cx="0" cy="6060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" idx="0"/>
          </p:cNvCxnSpPr>
          <p:nvPr/>
        </p:nvCxnSpPr>
        <p:spPr>
          <a:xfrm>
            <a:off x="5372241" y="2772211"/>
            <a:ext cx="390" cy="5158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1774" y="2561528"/>
            <a:ext cx="145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6504415" y="4731950"/>
            <a:ext cx="145481" cy="14548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6638821" y="4662251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Network delay center</a:t>
            </a:r>
            <a:endParaRPr lang="en-US" sz="1200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504415" y="4986622"/>
            <a:ext cx="145481" cy="14548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6638821" y="4916923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delay center</a:t>
            </a:r>
            <a:endParaRPr lang="en-US" sz="1200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8307606" y="4734307"/>
            <a:ext cx="145481" cy="1454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442012" y="4664608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Net-thread M/M/1</a:t>
            </a:r>
            <a:endParaRPr lang="en-US" sz="1200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307606" y="4999889"/>
            <a:ext cx="145481" cy="1454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8442012" y="4930190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Workers M/M/m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54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6852049" y="3921281"/>
            <a:ext cx="347634" cy="3476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746835" y="3751895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198814" y="3896139"/>
            <a:ext cx="347634" cy="3476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/>
          <p:cNvSpPr/>
          <p:nvPr/>
        </p:nvSpPr>
        <p:spPr>
          <a:xfrm>
            <a:off x="6177147" y="3927674"/>
            <a:ext cx="472749" cy="32590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299023" y="3962276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3327" y="3962276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46739" y="3963339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8739251" y="3167271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8752624" y="4669781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 flipV="1">
            <a:off x="8893422" y="4232562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 flipV="1">
            <a:off x="8896597" y="4341984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 flipV="1">
            <a:off x="8896597" y="4460931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/>
          <p:cNvSpPr/>
          <p:nvPr/>
        </p:nvSpPr>
        <p:spPr>
          <a:xfrm>
            <a:off x="7815009" y="3946680"/>
            <a:ext cx="472749" cy="325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9" name="Straight Connector 48"/>
          <p:cNvCxnSpPr/>
          <p:nvPr/>
        </p:nvCxnSpPr>
        <p:spPr>
          <a:xfrm>
            <a:off x="7936885" y="3977610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61189" y="3977610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184601" y="3978673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495750" y="3321531"/>
            <a:ext cx="0" cy="155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483051" y="3335706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495751" y="3919483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497181" y="4862286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291584" y="4105961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" idx="6"/>
            <a:endCxn id="48" idx="1"/>
          </p:cNvCxnSpPr>
          <p:nvPr/>
        </p:nvCxnSpPr>
        <p:spPr>
          <a:xfrm>
            <a:off x="7199683" y="4095098"/>
            <a:ext cx="6153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654233" y="4090627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924654" y="3052815"/>
            <a:ext cx="3838471" cy="2083131"/>
          </a:xfrm>
          <a:prstGeom prst="roundRect">
            <a:avLst/>
          </a:prstGeom>
          <a:solidFill>
            <a:schemeClr val="bg2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9103432" y="3339527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106607" y="3922930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106606" y="4862920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351081" y="3321531"/>
            <a:ext cx="0" cy="1555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9347063" y="4095098"/>
            <a:ext cx="611563" cy="579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551599" y="4080175"/>
            <a:ext cx="615326" cy="43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9958626" y="377209"/>
            <a:ext cx="1881" cy="37331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936935" y="390234"/>
            <a:ext cx="3021691" cy="1039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 noChangeAspect="1"/>
          </p:cNvSpPr>
          <p:nvPr/>
        </p:nvSpPr>
        <p:spPr>
          <a:xfrm>
            <a:off x="6592772" y="216417"/>
            <a:ext cx="347634" cy="3476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5198814" y="975813"/>
            <a:ext cx="347634" cy="34763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8" name="Straight Connector 87"/>
          <p:cNvCxnSpPr>
            <a:stCxn id="86" idx="2"/>
          </p:cNvCxnSpPr>
          <p:nvPr/>
        </p:nvCxnSpPr>
        <p:spPr>
          <a:xfrm flipH="1">
            <a:off x="5372631" y="390234"/>
            <a:ext cx="1220141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372631" y="377434"/>
            <a:ext cx="0" cy="5920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0" idx="4"/>
            <a:endCxn id="9" idx="0"/>
          </p:cNvCxnSpPr>
          <p:nvPr/>
        </p:nvCxnSpPr>
        <p:spPr>
          <a:xfrm flipH="1">
            <a:off x="5372631" y="2038514"/>
            <a:ext cx="0" cy="18576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1773" y="3169593"/>
            <a:ext cx="16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Middleware 2</a:t>
            </a:r>
            <a:endParaRPr lang="en-US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6504415" y="5340015"/>
            <a:ext cx="145481" cy="145481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TextBox 98"/>
          <p:cNvSpPr txBox="1"/>
          <p:nvPr/>
        </p:nvSpPr>
        <p:spPr>
          <a:xfrm>
            <a:off x="6638821" y="5270316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Network delay center</a:t>
            </a:r>
            <a:endParaRPr lang="en-US" sz="1200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6504415" y="5594687"/>
            <a:ext cx="145481" cy="14548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TextBox 102"/>
          <p:cNvSpPr txBox="1"/>
          <p:nvPr/>
        </p:nvSpPr>
        <p:spPr>
          <a:xfrm>
            <a:off x="6638821" y="5524988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Client delay center</a:t>
            </a:r>
            <a:endParaRPr lang="en-US" sz="1200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8307606" y="5342372"/>
            <a:ext cx="145481" cy="145481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TextBox 104"/>
          <p:cNvSpPr txBox="1"/>
          <p:nvPr/>
        </p:nvSpPr>
        <p:spPr>
          <a:xfrm>
            <a:off x="8442012" y="5272673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Net-thread M/M/1</a:t>
            </a:r>
            <a:endParaRPr lang="en-US" sz="1200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307606" y="5607954"/>
            <a:ext cx="145481" cy="1454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/>
          <p:cNvSpPr txBox="1"/>
          <p:nvPr/>
        </p:nvSpPr>
        <p:spPr>
          <a:xfrm>
            <a:off x="8442012" y="5538255"/>
            <a:ext cx="154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Workers M/M/m</a:t>
            </a:r>
            <a:endParaRPr lang="en-US" sz="1200" dirty="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6852049" y="1704058"/>
            <a:ext cx="347634" cy="3476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8746835" y="1534672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ectangle 54"/>
          <p:cNvSpPr/>
          <p:nvPr/>
        </p:nvSpPr>
        <p:spPr>
          <a:xfrm>
            <a:off x="6177147" y="1710451"/>
            <a:ext cx="472749" cy="32590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7" name="Straight Connector 56"/>
          <p:cNvCxnSpPr/>
          <p:nvPr/>
        </p:nvCxnSpPr>
        <p:spPr>
          <a:xfrm>
            <a:off x="6299023" y="1745053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423327" y="1745053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546739" y="1746116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8739251" y="950048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8752624" y="2452558"/>
            <a:ext cx="347634" cy="3476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 flipV="1">
            <a:off x="8893422" y="2015339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 flipV="1">
            <a:off x="8896597" y="2124761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 flipV="1">
            <a:off x="8896597" y="2243708"/>
            <a:ext cx="45719" cy="45719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7815009" y="1729457"/>
            <a:ext cx="472749" cy="325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6" name="Straight Connector 75"/>
          <p:cNvCxnSpPr/>
          <p:nvPr/>
        </p:nvCxnSpPr>
        <p:spPr>
          <a:xfrm>
            <a:off x="7936885" y="1760387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061189" y="1760387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184601" y="1761450"/>
            <a:ext cx="0" cy="24443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8495750" y="1104308"/>
            <a:ext cx="0" cy="155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483051" y="1118483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495751" y="1702260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497181" y="2645063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291584" y="1888738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6"/>
            <a:endCxn id="75" idx="1"/>
          </p:cNvCxnSpPr>
          <p:nvPr/>
        </p:nvCxnSpPr>
        <p:spPr>
          <a:xfrm>
            <a:off x="7199683" y="1877875"/>
            <a:ext cx="61532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654233" y="1873404"/>
            <a:ext cx="19781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5924654" y="835592"/>
            <a:ext cx="3838471" cy="2083131"/>
          </a:xfrm>
          <a:prstGeom prst="roundRect">
            <a:avLst/>
          </a:prstGeom>
          <a:solidFill>
            <a:schemeClr val="bg2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>
            <a:off x="9103432" y="1122304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9106607" y="1705707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106606" y="2645697"/>
            <a:ext cx="248199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9351081" y="1104308"/>
            <a:ext cx="0" cy="1555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161773" y="952370"/>
            <a:ext cx="179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Middleware 1</a:t>
            </a:r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5202014" y="1690880"/>
            <a:ext cx="347634" cy="34763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1" name="Straight Arrow Connector 110"/>
          <p:cNvCxnSpPr>
            <a:stCxn id="87" idx="4"/>
          </p:cNvCxnSpPr>
          <p:nvPr/>
        </p:nvCxnSpPr>
        <p:spPr>
          <a:xfrm>
            <a:off x="5372631" y="1323447"/>
            <a:ext cx="0" cy="3609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0" idx="6"/>
          </p:cNvCxnSpPr>
          <p:nvPr/>
        </p:nvCxnSpPr>
        <p:spPr>
          <a:xfrm>
            <a:off x="5549648" y="1864697"/>
            <a:ext cx="62068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345553" y="1885843"/>
            <a:ext cx="611563" cy="579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4246" y="20580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0.5</a:t>
            </a:r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510278" y="15257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vac2HEYNKS@student.ethz.ch</dc:creator>
  <cp:lastModifiedBy>vac2HEYNKS@student.ethz.ch</cp:lastModifiedBy>
  <cp:revision>10</cp:revision>
  <cp:lastPrinted>2018-12-04T14:30:49Z</cp:lastPrinted>
  <dcterms:created xsi:type="dcterms:W3CDTF">2018-12-04T13:07:18Z</dcterms:created>
  <dcterms:modified xsi:type="dcterms:W3CDTF">2018-12-04T14:38:40Z</dcterms:modified>
</cp:coreProperties>
</file>