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  <p:sldMasterId id="2147491354" r:id="rId2"/>
    <p:sldMasterId id="2147491368" r:id="rId3"/>
    <p:sldMasterId id="2147491382" r:id="rId4"/>
  </p:sldMasterIdLst>
  <p:notesMasterIdLst>
    <p:notesMasterId r:id="rId16"/>
  </p:notesMasterIdLst>
  <p:handoutMasterIdLst>
    <p:handoutMasterId r:id="rId17"/>
  </p:handoutMasterIdLst>
  <p:sldIdLst>
    <p:sldId id="412" r:id="rId5"/>
    <p:sldId id="312" r:id="rId6"/>
    <p:sldId id="414" r:id="rId7"/>
    <p:sldId id="415" r:id="rId8"/>
    <p:sldId id="416" r:id="rId9"/>
    <p:sldId id="418" r:id="rId10"/>
    <p:sldId id="419" r:id="rId11"/>
    <p:sldId id="421" r:id="rId12"/>
    <p:sldId id="423" r:id="rId13"/>
    <p:sldId id="424" r:id="rId14"/>
    <p:sldId id="425" r:id="rId15"/>
  </p:sldIdLst>
  <p:sldSz cx="9144000" cy="6858000" type="screen4x3"/>
  <p:notesSz cx="6797675" cy="9926638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FFCC"/>
    <a:srgbClr val="00FF00"/>
    <a:srgbClr val="FFFF99"/>
    <a:srgbClr val="FF9966"/>
    <a:srgbClr val="0072E3"/>
    <a:srgbClr val="99FF99"/>
    <a:srgbClr val="FF3399"/>
    <a:srgbClr val="CCFFCC"/>
    <a:srgbClr val="6AD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357" autoAdjust="0"/>
  </p:normalViewPr>
  <p:slideViewPr>
    <p:cSldViewPr snapToGrid="0" snapToObjects="1" showGuides="1">
      <p:cViewPr>
        <p:scale>
          <a:sx n="100" d="100"/>
          <a:sy n="100" d="100"/>
        </p:scale>
        <p:origin x="1668" y="300"/>
      </p:cViewPr>
      <p:guideLst>
        <p:guide orient="horz" pos="41"/>
        <p:guide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02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3426C0D-44AE-974F-8861-34C17AD25848}" type="datetime1">
              <a:rPr lang="fr-FR"/>
              <a:pPr>
                <a:defRPr/>
              </a:pPr>
              <a:t>19/07/2022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6F84C0FE-D37E-214C-92A2-A25F18B2EC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480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A605DE1-164E-8741-87A1-5E1EDB3BCECF}" type="datetime1">
              <a:rPr lang="fr-FR"/>
              <a:pPr>
                <a:defRPr/>
              </a:pPr>
              <a:t>19/07/2022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5600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782D6841-3136-674E-B1E2-022F8269ED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199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Portabilité </a:t>
            </a:r>
          </a:p>
          <a:p>
            <a:r>
              <a:rPr lang="fr-FR" dirty="0"/>
              <a:t>Réputation d’être lent et lourd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2D6841-3136-674E-B1E2-022F8269EDC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83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Code machine sans passer par une JVM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2D6841-3136-674E-B1E2-022F8269EDC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32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Drapeaux pour orienter les optimisation à la compilation</a:t>
            </a:r>
          </a:p>
          <a:p>
            <a:r>
              <a:rPr lang="fr-FR" dirty="0"/>
              <a:t>Effet de sonde : la mesure peut fausser les résultats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2D6841-3136-674E-B1E2-022F8269EDC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81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2D6841-3136-674E-B1E2-022F8269EDC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9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008063"/>
            <a:ext cx="4289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17500" y="82550"/>
            <a:ext cx="15319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349791"/>
            <a:ext cx="7772400" cy="291214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252E44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261937"/>
            <a:ext cx="6400800" cy="7537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1EE9B-3B4B-FA4C-A80D-5BB5E5798D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22"/>
          <p:cNvSpPr>
            <a:spLocks noGrp="1"/>
          </p:cNvSpPr>
          <p:nvPr>
            <p:ph type="ftr" sz="quarter" idx="11"/>
          </p:nvPr>
        </p:nvSpPr>
        <p:spPr>
          <a:xfrm>
            <a:off x="1544638" y="171450"/>
            <a:ext cx="6054725" cy="401638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 dirty="0"/>
              <a:t>Une force pour le territoire</a:t>
            </a:r>
          </a:p>
        </p:txBody>
      </p:sp>
      <p:cxnSp>
        <p:nvCxnSpPr>
          <p:cNvPr id="13" name="Connecteur droit 12"/>
          <p:cNvCxnSpPr>
            <a:stCxn id="2" idx="1"/>
          </p:cNvCxnSpPr>
          <p:nvPr userDrawn="1"/>
        </p:nvCxnSpPr>
        <p:spPr>
          <a:xfrm flipH="1" flipV="1">
            <a:off x="1" y="3800475"/>
            <a:ext cx="685799" cy="5389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 flipH="1" flipV="1">
            <a:off x="8458200" y="3800475"/>
            <a:ext cx="685799" cy="5389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29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88019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88019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85006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ED241-2EF3-2448-8305-7DDC6310DFD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36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8FF6B-AE4E-AB4B-9894-DA3A29CB252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96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1F4D6-7F2B-FE4B-9B8A-79743AC18E7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60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782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Titre vertical 19"/>
          <p:cNvSpPr>
            <a:spLocks noGrp="1"/>
          </p:cNvSpPr>
          <p:nvPr>
            <p:ph type="title" orient="vert"/>
          </p:nvPr>
        </p:nvSpPr>
        <p:spPr>
          <a:xfrm>
            <a:off x="6647414" y="782638"/>
            <a:ext cx="1827843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13332-21D9-6C4F-AB50-7D40A53C185E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 flipV="1">
            <a:off x="8391525" y="449537"/>
            <a:ext cx="0" cy="455613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53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008063"/>
            <a:ext cx="4289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17500" y="82550"/>
            <a:ext cx="15319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349791"/>
            <a:ext cx="7772400" cy="291214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252E44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261937"/>
            <a:ext cx="6400800" cy="7537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539566" y="0"/>
            <a:ext cx="1604434" cy="642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3335338" y="1158875"/>
            <a:ext cx="4119562" cy="481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Arial" charset="0"/>
              </a:rPr>
              <a:t>TITRE DE LA PRÉSENTATION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Arial" charset="0"/>
              </a:rPr>
              <a:t>&gt; TITRE DE LA PARTIE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0" y="3800475"/>
            <a:ext cx="9144000" cy="0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3" descr="LOGO_AMU_RV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1346200"/>
            <a:ext cx="31178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00" y="82550"/>
            <a:ext cx="15827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11619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144588"/>
            <a:ext cx="7772400" cy="180662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cap="none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0"/>
          </p:nvPr>
        </p:nvSpPr>
        <p:spPr>
          <a:xfrm>
            <a:off x="1738313" y="169863"/>
            <a:ext cx="5667375" cy="401637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9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F063DB-582C-DE43-AFEF-FC7EE3E913FB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776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750D9A-73AA-EA49-83CE-64BA42AF8303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377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Présentation générale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788F0-23E4-B240-80A3-F592496BD61C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34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5B5C63-5853-534D-B130-87902C1422E0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22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41969" cy="4525963"/>
          </a:xfrm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1969" cy="4525963"/>
          </a:xfrm>
        </p:spPr>
        <p:txBody>
          <a:bodyPr l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C42F1-4EBD-5E42-B6B3-5BB4A325A865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8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3335338" y="1158875"/>
            <a:ext cx="4119562" cy="481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fr-FR" sz="1000" b="1">
                <a:solidFill>
                  <a:srgbClr val="FFFFFF"/>
                </a:solidFill>
                <a:latin typeface="Verdana" charset="0"/>
                <a:cs typeface="Arial" charset="0"/>
              </a:rPr>
              <a:t>TITRE DE LA PRÉSENTATION</a:t>
            </a:r>
          </a:p>
          <a:p>
            <a:pPr eaLnBrk="1" hangingPunct="1">
              <a:defRPr/>
            </a:pPr>
            <a:r>
              <a:rPr lang="fr-FR" sz="1000" b="1">
                <a:solidFill>
                  <a:srgbClr val="FFFFFF"/>
                </a:solidFill>
                <a:latin typeface="Verdana" charset="0"/>
                <a:cs typeface="Arial" charset="0"/>
              </a:rPr>
              <a:t>&gt; TITRE DE LA PARTIE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0" y="3800475"/>
            <a:ext cx="9144000" cy="0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3" descr="LOGO_AMU_RV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1346200"/>
            <a:ext cx="31178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00" y="82550"/>
            <a:ext cx="15827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11619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144588"/>
            <a:ext cx="7772400" cy="180662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cap="none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0"/>
          </p:nvPr>
        </p:nvSpPr>
        <p:spPr>
          <a:xfrm>
            <a:off x="1738313" y="169863"/>
            <a:ext cx="5667375" cy="4016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  <a:endParaRPr lang="fr-FR" dirty="0"/>
          </a:p>
        </p:txBody>
      </p:sp>
      <p:sp>
        <p:nvSpPr>
          <p:cNvPr id="9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9160-95F5-3A43-8F66-4DB16E9435E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499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F9D6D-4864-704C-9C0B-2A6F1424C4C8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995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7C135D-75F6-184F-AF88-C02EF28E5344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40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1F41B1-BEB1-514A-8723-C3FCD6B3AECD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996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88019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88019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85006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78007D-9E2A-5044-A0F7-212FFCBC134E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22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EA4C06-31D3-B74C-A9CC-A4F44ADC337B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748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B9953B-CA47-3247-844F-FCB21B75448C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745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782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Titre vertical 19"/>
          <p:cNvSpPr>
            <a:spLocks noGrp="1"/>
          </p:cNvSpPr>
          <p:nvPr>
            <p:ph type="title" orient="vert"/>
          </p:nvPr>
        </p:nvSpPr>
        <p:spPr>
          <a:xfrm>
            <a:off x="6629400" y="842963"/>
            <a:ext cx="2057400" cy="5283200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952297-36CA-3A41-9C8C-4B85B2595FB9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077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008063"/>
            <a:ext cx="4289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17500" y="82550"/>
            <a:ext cx="15319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349791"/>
            <a:ext cx="7772400" cy="291214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rgbClr val="252E44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261937"/>
            <a:ext cx="6400800" cy="7537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D1EE9B-3B4B-FA4C-A80D-5BB5E5798D7C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Espace réservé du pied de page 22"/>
          <p:cNvSpPr>
            <a:spLocks noGrp="1"/>
          </p:cNvSpPr>
          <p:nvPr>
            <p:ph type="ftr" sz="quarter" idx="11"/>
          </p:nvPr>
        </p:nvSpPr>
        <p:spPr>
          <a:xfrm>
            <a:off x="1544638" y="171450"/>
            <a:ext cx="6054725" cy="401638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cxnSp>
        <p:nvCxnSpPr>
          <p:cNvPr id="13" name="Connecteur droit 12"/>
          <p:cNvCxnSpPr>
            <a:stCxn id="2" idx="1"/>
          </p:cNvCxnSpPr>
          <p:nvPr userDrawn="1"/>
        </p:nvCxnSpPr>
        <p:spPr>
          <a:xfrm flipH="1" flipV="1">
            <a:off x="1" y="3800475"/>
            <a:ext cx="685799" cy="5389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 flipH="1" flipV="1">
            <a:off x="8458200" y="3800475"/>
            <a:ext cx="685799" cy="5389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28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3335338" y="1158875"/>
            <a:ext cx="4119562" cy="481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Arial" charset="0"/>
              </a:rPr>
              <a:t>TITRE DE LA PRÉSENTATION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Arial" charset="0"/>
              </a:rPr>
              <a:t>&gt; TITRE DE LA PARTIE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0" y="3800475"/>
            <a:ext cx="9144000" cy="0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3" descr="LOGO_AMU_RV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1346200"/>
            <a:ext cx="31178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00" y="82550"/>
            <a:ext cx="15827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11619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144588"/>
            <a:ext cx="7772400" cy="180662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cap="none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0"/>
          </p:nvPr>
        </p:nvSpPr>
        <p:spPr>
          <a:xfrm>
            <a:off x="1738313" y="169863"/>
            <a:ext cx="5667375" cy="401637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Verdana"/>
              <a:ea typeface="ＭＳ Ｐゴシック" charset="0"/>
              <a:cs typeface="Verdana"/>
            </a:endParaRPr>
          </a:p>
        </p:txBody>
      </p:sp>
      <p:sp>
        <p:nvSpPr>
          <p:cNvPr id="9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1F9160-95F5-3A43-8F66-4DB16E9435EB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098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0F2CC0-D350-5C4F-A4A1-968702356872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95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2CC0-D350-5C4F-A4A1-96870235687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455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5F73E-D302-7A49-9D49-5CFFB39DEAD8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277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907555-CBA5-0047-88BE-4AF3BB82ECE4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7322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41969" cy="4525963"/>
          </a:xfrm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1969" cy="4525963"/>
          </a:xfrm>
        </p:spPr>
        <p:txBody>
          <a:bodyPr l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3E08B6-E9BE-D942-B2DA-2F979D281752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704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4FB542-72F1-AF43-9406-37DC7932295C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393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B8FC03-F3A1-944C-90A9-4E4D12AE8EC4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472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74C39F-01C2-E142-A242-98DFD306E142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213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88019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88019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85006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ED241-2EF3-2448-8305-7DDC6310DFD4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7660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48FF6B-AE4E-AB4B-9894-DA3A29CB252B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4011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01F4D6-7F2B-FE4B-9B8A-79743AC18E72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597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782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Titre vertical 19"/>
          <p:cNvSpPr>
            <a:spLocks noGrp="1"/>
          </p:cNvSpPr>
          <p:nvPr>
            <p:ph type="title" orient="vert"/>
          </p:nvPr>
        </p:nvSpPr>
        <p:spPr>
          <a:xfrm>
            <a:off x="6647414" y="782638"/>
            <a:ext cx="1827843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A13332-21D9-6C4F-AB50-7D40A53C185E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 flipV="1">
            <a:off x="8391525" y="449537"/>
            <a:ext cx="0" cy="455613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3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F73E-D302-7A49-9D49-5CFFB39DEAD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7425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9" y="1008063"/>
            <a:ext cx="428942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317500" y="82550"/>
            <a:ext cx="15319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349791"/>
            <a:ext cx="7772400" cy="2912146"/>
          </a:xfrm>
          <a:prstGeom prst="rect">
            <a:avLst/>
          </a:prstGeom>
        </p:spPr>
        <p:txBody>
          <a:bodyPr anchor="ctr"/>
          <a:lstStyle>
            <a:lvl1pPr algn="ctr">
              <a:defRPr sz="3000">
                <a:solidFill>
                  <a:srgbClr val="252E44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5261937"/>
            <a:ext cx="6400800" cy="7537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fr-FR" dirty="0"/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FFD1EE9B-3B4B-FA4C-A80D-5BB5E5798D7C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7" name="Espace réservé du pied de page 22"/>
          <p:cNvSpPr>
            <a:spLocks noGrp="1"/>
          </p:cNvSpPr>
          <p:nvPr>
            <p:ph type="ftr" sz="quarter" idx="11"/>
          </p:nvPr>
        </p:nvSpPr>
        <p:spPr>
          <a:xfrm>
            <a:off x="1544639" y="171450"/>
            <a:ext cx="6054725" cy="401638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  <a:endParaRPr lang="fr-FR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13" name="Connecteur droit 12"/>
          <p:cNvCxnSpPr>
            <a:stCxn id="2" idx="1"/>
          </p:cNvCxnSpPr>
          <p:nvPr userDrawn="1"/>
        </p:nvCxnSpPr>
        <p:spPr>
          <a:xfrm flipH="1" flipV="1">
            <a:off x="2" y="3800477"/>
            <a:ext cx="685799" cy="5389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 userDrawn="1"/>
        </p:nvCxnSpPr>
        <p:spPr>
          <a:xfrm flipH="1" flipV="1">
            <a:off x="8458201" y="3800477"/>
            <a:ext cx="685799" cy="5389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321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 txBox="1">
            <a:spLocks noGrp="1"/>
          </p:cNvSpPr>
          <p:nvPr/>
        </p:nvSpPr>
        <p:spPr bwMode="auto">
          <a:xfrm>
            <a:off x="3335339" y="1158877"/>
            <a:ext cx="4119562" cy="4810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Arial" charset="0"/>
              </a:rPr>
              <a:t>TITRE DE LA PRÉSENTATION</a:t>
            </a:r>
          </a:p>
          <a:p>
            <a:pPr marL="257175" marR="0" lvl="0" indent="-257175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charset="0"/>
                <a:ea typeface="ＭＳ Ｐゴシック" charset="0"/>
                <a:cs typeface="Arial" charset="0"/>
              </a:rPr>
              <a:t>&gt; TITRE DE LA PARTIE</a:t>
            </a:r>
          </a:p>
        </p:txBody>
      </p:sp>
      <p:cxnSp>
        <p:nvCxnSpPr>
          <p:cNvPr id="5" name="Connecteur droit 4"/>
          <p:cNvCxnSpPr/>
          <p:nvPr userDrawn="1"/>
        </p:nvCxnSpPr>
        <p:spPr>
          <a:xfrm flipH="1">
            <a:off x="0" y="3800475"/>
            <a:ext cx="9144000" cy="0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3" descr="LOGO_AMU_RV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6" y="1346202"/>
            <a:ext cx="31178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01" y="82550"/>
            <a:ext cx="1582738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11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144589"/>
            <a:ext cx="7772400" cy="180662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 b="1" cap="none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pied de page 14"/>
          <p:cNvSpPr>
            <a:spLocks noGrp="1"/>
          </p:cNvSpPr>
          <p:nvPr>
            <p:ph type="ftr" sz="quarter" idx="10"/>
          </p:nvPr>
        </p:nvSpPr>
        <p:spPr>
          <a:xfrm>
            <a:off x="1738313" y="169865"/>
            <a:ext cx="5667375" cy="401637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  <a:endParaRPr lang="fr-FR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Espace réservé du numéro de diapositive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721F9160-95F5-3A43-8F66-4DB16E9435EB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849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DE0F2CC0-D350-5C4F-A4A1-968702356872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8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  <a:endParaRPr lang="fr-FR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1105F73E-D302-7A49-9D49-5CFFB39DEAD8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49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64907555-CBA5-0047-88BE-4AF3BB82ECE4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762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3741969" cy="4525963"/>
          </a:xfrm>
        </p:spPr>
        <p:txBody>
          <a:bodyPr lIns="0" tIns="0" rIns="0" b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600202"/>
            <a:ext cx="3741969" cy="4525963"/>
          </a:xfrm>
        </p:spPr>
        <p:txBody>
          <a:bodyPr lIns="0" rIns="0" b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FA3E08B6-E9BE-D942-B2DA-2F979D281752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90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0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0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A14FB542-72F1-AF43-9406-37DC7932295C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703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9EB8FC03-F3A1-944C-90A9-4E4D12AE8EC4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31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BA74C39F-01C2-E142-A242-98DFD306E142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991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688019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88019"/>
            <a:ext cx="5111750" cy="585311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850071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101ED241-2EF3-2448-8305-7DDC6310DFD4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07555-CBA5-0047-88BE-4AF3BB82ECE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5218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6B48FF6B-AE4E-AB4B-9894-DA3A29CB252B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666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3E01F4D6-7F2B-FE4B-9B8A-79743AC18E72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78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782640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Titre vertical 19"/>
          <p:cNvSpPr>
            <a:spLocks noGrp="1"/>
          </p:cNvSpPr>
          <p:nvPr>
            <p:ph type="title" orient="vert"/>
          </p:nvPr>
        </p:nvSpPr>
        <p:spPr>
          <a:xfrm>
            <a:off x="6647414" y="782640"/>
            <a:ext cx="1827843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</a:p>
        </p:txBody>
      </p:sp>
      <p:sp>
        <p:nvSpPr>
          <p:cNvPr id="5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342900">
              <a:defRPr/>
            </a:pPr>
            <a:fld id="{5DA13332-21D9-6C4F-AB50-7D40A53C185E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 flipV="1">
            <a:off x="8391525" y="449539"/>
            <a:ext cx="0" cy="455613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986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16039"/>
            <a:ext cx="8229600" cy="4525963"/>
          </a:xfrm>
        </p:spPr>
        <p:txBody>
          <a:bodyPr/>
          <a:lstStyle>
            <a:lvl1pPr marL="0" indent="0">
              <a:buNone/>
              <a:defRPr b="1" i="0">
                <a:latin typeface="Verdana"/>
                <a:cs typeface="Verdana"/>
              </a:defRPr>
            </a:lvl1pPr>
            <a:lvl2pPr marL="557213" indent="-214313">
              <a:buClr>
                <a:schemeClr val="bg2"/>
              </a:buClr>
              <a:buFont typeface="Wingdings" charset="2"/>
              <a:buChar char=""/>
              <a:defRPr sz="675"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429500" y="309565"/>
            <a:ext cx="1104902" cy="2619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342900"/>
            <a:fld id="{62C6B61C-BFEB-3F45-ABF1-EB68D7834A5B}" type="datetime1">
              <a:rPr lang="fr-FR" sz="1350" smtClean="0">
                <a:solidFill>
                  <a:srgbClr val="000000"/>
                </a:solidFill>
                <a:cs typeface="+mn-cs"/>
              </a:rPr>
              <a:pPr defTabSz="342900"/>
              <a:t>19/07/2022</a:t>
            </a:fld>
            <a:endParaRPr lang="fr-FR" sz="135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Licence Sciences et Humanités</a:t>
            </a:r>
          </a:p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&gt; Notre cursus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342900"/>
            <a:fld id="{70366A65-91CB-174D-8EC5-140C850B9811}" type="slidenum">
              <a:rPr lang="fr-FR" smtClean="0">
                <a:solidFill>
                  <a:prstClr val="white"/>
                </a:solidFill>
              </a:rPr>
              <a:pPr defTabSz="342900"/>
              <a:t>‹N°›</a:t>
            </a:fld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7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41969" cy="4525963"/>
          </a:xfrm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41969" cy="4525963"/>
          </a:xfrm>
        </p:spPr>
        <p:txBody>
          <a:bodyPr l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6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E08B6-E9BE-D942-B2DA-2F979D28175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2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21" name="Titr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8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FB542-72F1-AF43-9406-37DC7932295C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21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4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8FC03-F3A1-944C-90A9-4E4D12AE8EC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2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Une force pour le territoire</a:t>
            </a:r>
          </a:p>
        </p:txBody>
      </p:sp>
      <p:sp>
        <p:nvSpPr>
          <p:cNvPr id="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C39F-01C2-E142-A242-98DFD306E14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" y="727869"/>
            <a:ext cx="685801" cy="3530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940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9"/>
          <p:cNvGrpSpPr>
            <a:grpSpLocks/>
          </p:cNvGrpSpPr>
          <p:nvPr/>
        </p:nvGrpSpPr>
        <p:grpSpPr bwMode="auto">
          <a:xfrm rot="5400000">
            <a:off x="-2121875" y="3028528"/>
            <a:ext cx="5915300" cy="1343086"/>
            <a:chOff x="3353" y="7829"/>
            <a:chExt cx="5198" cy="1180"/>
          </a:xfrm>
          <a:solidFill>
            <a:srgbClr val="E7E8E8"/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3410 3353"/>
                <a:gd name="T1" fmla="*/ T0 w 5198"/>
                <a:gd name="T2" fmla="+- 0 7831 7829"/>
                <a:gd name="T3" fmla="*/ 7831 h 1180"/>
                <a:gd name="T4" fmla="+- 0 3358 3353"/>
                <a:gd name="T5" fmla="*/ T4 w 5198"/>
                <a:gd name="T6" fmla="+- 0 7907 7829"/>
                <a:gd name="T7" fmla="*/ 7907 h 1180"/>
                <a:gd name="T8" fmla="+- 0 3356 3353"/>
                <a:gd name="T9" fmla="*/ T8 w 5198"/>
                <a:gd name="T10" fmla="+- 0 7989 7829"/>
                <a:gd name="T11" fmla="*/ 7989 h 1180"/>
                <a:gd name="T12" fmla="+- 0 3430 3353"/>
                <a:gd name="T13" fmla="*/ T12 w 5198"/>
                <a:gd name="T14" fmla="+- 0 8103 7829"/>
                <a:gd name="T15" fmla="*/ 8103 h 1180"/>
                <a:gd name="T16" fmla="+- 0 3464 3353"/>
                <a:gd name="T17" fmla="*/ T16 w 5198"/>
                <a:gd name="T18" fmla="+- 0 8133 7829"/>
                <a:gd name="T19" fmla="*/ 8133 h 1180"/>
                <a:gd name="T20" fmla="+- 0 3499 3353"/>
                <a:gd name="T21" fmla="*/ T20 w 5198"/>
                <a:gd name="T22" fmla="+- 0 8163 7829"/>
                <a:gd name="T23" fmla="*/ 8163 h 1180"/>
                <a:gd name="T24" fmla="+- 0 3522 3353"/>
                <a:gd name="T25" fmla="*/ T24 w 5198"/>
                <a:gd name="T26" fmla="+- 0 8181 7829"/>
                <a:gd name="T27" fmla="*/ 8181 h 1180"/>
                <a:gd name="T28" fmla="+- 0 3547 3353"/>
                <a:gd name="T29" fmla="*/ T28 w 5198"/>
                <a:gd name="T30" fmla="+- 0 8201 7829"/>
                <a:gd name="T31" fmla="*/ 8201 h 1180"/>
                <a:gd name="T32" fmla="+- 0 3575 3353"/>
                <a:gd name="T33" fmla="*/ T32 w 5198"/>
                <a:gd name="T34" fmla="+- 0 8223 7829"/>
                <a:gd name="T35" fmla="*/ 8223 h 1180"/>
                <a:gd name="T36" fmla="+- 0 3605 3353"/>
                <a:gd name="T37" fmla="*/ T36 w 5198"/>
                <a:gd name="T38" fmla="+- 0 8245 7829"/>
                <a:gd name="T39" fmla="*/ 8245 h 1180"/>
                <a:gd name="T40" fmla="+- 0 3674 3353"/>
                <a:gd name="T41" fmla="*/ T40 w 5198"/>
                <a:gd name="T42" fmla="+- 0 8293 7829"/>
                <a:gd name="T43" fmla="*/ 8293 h 1180"/>
                <a:gd name="T44" fmla="+- 0 3732 3353"/>
                <a:gd name="T45" fmla="*/ T44 w 5198"/>
                <a:gd name="T46" fmla="+- 0 8331 7829"/>
                <a:gd name="T47" fmla="*/ 8331 h 1180"/>
                <a:gd name="T48" fmla="+- 0 3775 3353"/>
                <a:gd name="T49" fmla="*/ T48 w 5198"/>
                <a:gd name="T50" fmla="+- 0 8357 7829"/>
                <a:gd name="T51" fmla="*/ 8357 h 1180"/>
                <a:gd name="T52" fmla="+- 0 3970 3353"/>
                <a:gd name="T53" fmla="*/ T52 w 5198"/>
                <a:gd name="T54" fmla="+- 0 8473 7829"/>
                <a:gd name="T55" fmla="*/ 8473 h 1180"/>
                <a:gd name="T56" fmla="+- 0 4039 3353"/>
                <a:gd name="T57" fmla="*/ T56 w 5198"/>
                <a:gd name="T58" fmla="+- 0 8511 7829"/>
                <a:gd name="T59" fmla="*/ 8511 h 1180"/>
                <a:gd name="T60" fmla="+- 0 4420 3353"/>
                <a:gd name="T61" fmla="*/ T60 w 5198"/>
                <a:gd name="T62" fmla="+- 0 8697 7829"/>
                <a:gd name="T63" fmla="*/ 8697 h 1180"/>
                <a:gd name="T64" fmla="+- 0 4801 3353"/>
                <a:gd name="T65" fmla="*/ T64 w 5198"/>
                <a:gd name="T66" fmla="+- 0 8841 7829"/>
                <a:gd name="T67" fmla="*/ 8841 h 1180"/>
                <a:gd name="T68" fmla="+- 0 5012 3353"/>
                <a:gd name="T69" fmla="*/ T68 w 5198"/>
                <a:gd name="T70" fmla="+- 0 8899 7829"/>
                <a:gd name="T71" fmla="*/ 8899 h 1180"/>
                <a:gd name="T72" fmla="+- 0 5154 3353"/>
                <a:gd name="T73" fmla="*/ T72 w 5198"/>
                <a:gd name="T74" fmla="+- 0 8933 7829"/>
                <a:gd name="T75" fmla="*/ 8933 h 1180"/>
                <a:gd name="T76" fmla="+- 0 5225 3353"/>
                <a:gd name="T77" fmla="*/ T76 w 5198"/>
                <a:gd name="T78" fmla="+- 0 8947 7829"/>
                <a:gd name="T79" fmla="*/ 8947 h 1180"/>
                <a:gd name="T80" fmla="+- 0 5408 3353"/>
                <a:gd name="T81" fmla="*/ T80 w 5198"/>
                <a:gd name="T82" fmla="+- 0 8975 7829"/>
                <a:gd name="T83" fmla="*/ 8975 h 1180"/>
                <a:gd name="T84" fmla="+- 0 5559 3353"/>
                <a:gd name="T85" fmla="*/ T84 w 5198"/>
                <a:gd name="T86" fmla="+- 0 8993 7829"/>
                <a:gd name="T87" fmla="*/ 8993 h 1180"/>
                <a:gd name="T88" fmla="+- 0 5636 3353"/>
                <a:gd name="T89" fmla="*/ T88 w 5198"/>
                <a:gd name="T90" fmla="+- 0 8999 7829"/>
                <a:gd name="T91" fmla="*/ 8999 h 1180"/>
                <a:gd name="T92" fmla="+- 0 6077 3353"/>
                <a:gd name="T93" fmla="*/ T92 w 5198"/>
                <a:gd name="T94" fmla="+- 0 9009 7829"/>
                <a:gd name="T95" fmla="*/ 9009 h 1180"/>
                <a:gd name="T96" fmla="+- 0 6506 3353"/>
                <a:gd name="T97" fmla="*/ T96 w 5198"/>
                <a:gd name="T98" fmla="+- 0 8975 7829"/>
                <a:gd name="T99" fmla="*/ 8975 h 1180"/>
                <a:gd name="T100" fmla="+- 0 6690 3353"/>
                <a:gd name="T101" fmla="*/ T100 w 5198"/>
                <a:gd name="T102" fmla="+- 0 8943 7829"/>
                <a:gd name="T103" fmla="*/ 8943 h 1180"/>
                <a:gd name="T104" fmla="+- 0 6903 3353"/>
                <a:gd name="T105" fmla="*/ T104 w 5198"/>
                <a:gd name="T106" fmla="+- 0 8897 7829"/>
                <a:gd name="T107" fmla="*/ 8897 h 1180"/>
                <a:gd name="T108" fmla="+- 0 7179 3353"/>
                <a:gd name="T109" fmla="*/ T108 w 5198"/>
                <a:gd name="T110" fmla="+- 0 8813 7829"/>
                <a:gd name="T111" fmla="*/ 8813 h 1180"/>
                <a:gd name="T112" fmla="+- 0 7247 3353"/>
                <a:gd name="T113" fmla="*/ T112 w 5198"/>
                <a:gd name="T114" fmla="+- 0 8789 7829"/>
                <a:gd name="T115" fmla="*/ 8789 h 1180"/>
                <a:gd name="T116" fmla="+- 0 7348 3353"/>
                <a:gd name="T117" fmla="*/ T116 w 5198"/>
                <a:gd name="T118" fmla="+- 0 8751 7829"/>
                <a:gd name="T119" fmla="*/ 8751 h 1180"/>
                <a:gd name="T120" fmla="+- 0 7448 3353"/>
                <a:gd name="T121" fmla="*/ T120 w 5198"/>
                <a:gd name="T122" fmla="+- 0 8711 7829"/>
                <a:gd name="T123" fmla="*/ 8711 h 1180"/>
                <a:gd name="T124" fmla="+- 0 7515 3353"/>
                <a:gd name="T125" fmla="*/ T124 w 5198"/>
                <a:gd name="T126" fmla="+- 0 8681 7829"/>
                <a:gd name="T127" fmla="*/ 8681 h 1180"/>
                <a:gd name="T128" fmla="+- 0 7825 3353"/>
                <a:gd name="T129" fmla="*/ T128 w 5198"/>
                <a:gd name="T130" fmla="+- 0 8529 7829"/>
                <a:gd name="T131" fmla="*/ 8529 h 1180"/>
                <a:gd name="T132" fmla="+- 0 5856 3353"/>
                <a:gd name="T133" fmla="*/ T132 w 5198"/>
                <a:gd name="T134" fmla="+- 0 8483 7829"/>
                <a:gd name="T135" fmla="*/ 8483 h 1180"/>
                <a:gd name="T136" fmla="+- 0 5759 3353"/>
                <a:gd name="T137" fmla="*/ T136 w 5198"/>
                <a:gd name="T138" fmla="+- 0 8481 7829"/>
                <a:gd name="T139" fmla="*/ 8481 h 1180"/>
                <a:gd name="T140" fmla="+- 0 5616 3353"/>
                <a:gd name="T141" fmla="*/ T140 w 5198"/>
                <a:gd name="T142" fmla="+- 0 8473 7829"/>
                <a:gd name="T143" fmla="*/ 8473 h 1180"/>
                <a:gd name="T144" fmla="+- 0 5428 3353"/>
                <a:gd name="T145" fmla="*/ T144 w 5198"/>
                <a:gd name="T146" fmla="+- 0 8455 7829"/>
                <a:gd name="T147" fmla="*/ 8455 h 1180"/>
                <a:gd name="T148" fmla="+- 0 5290 3353"/>
                <a:gd name="T149" fmla="*/ T148 w 5198"/>
                <a:gd name="T150" fmla="+- 0 8439 7829"/>
                <a:gd name="T151" fmla="*/ 8439 h 1180"/>
                <a:gd name="T152" fmla="+- 0 5199 3353"/>
                <a:gd name="T153" fmla="*/ T152 w 5198"/>
                <a:gd name="T154" fmla="+- 0 8425 7829"/>
                <a:gd name="T155" fmla="*/ 8425 h 1180"/>
                <a:gd name="T156" fmla="+- 0 5065 3353"/>
                <a:gd name="T157" fmla="*/ T156 w 5198"/>
                <a:gd name="T158" fmla="+- 0 8399 7829"/>
                <a:gd name="T159" fmla="*/ 8399 h 1180"/>
                <a:gd name="T160" fmla="+- 0 4934 3353"/>
                <a:gd name="T161" fmla="*/ T160 w 5198"/>
                <a:gd name="T162" fmla="+- 0 8371 7829"/>
                <a:gd name="T163" fmla="*/ 8371 h 1180"/>
                <a:gd name="T164" fmla="+- 0 4729 3353"/>
                <a:gd name="T165" fmla="*/ T164 w 5198"/>
                <a:gd name="T166" fmla="+- 0 8323 7829"/>
                <a:gd name="T167" fmla="*/ 8323 h 1180"/>
                <a:gd name="T168" fmla="+- 0 4509 3353"/>
                <a:gd name="T169" fmla="*/ T168 w 5198"/>
                <a:gd name="T170" fmla="+- 0 8263 7829"/>
                <a:gd name="T171" fmla="*/ 8263 h 1180"/>
                <a:gd name="T172" fmla="+- 0 4408 3353"/>
                <a:gd name="T173" fmla="*/ T172 w 5198"/>
                <a:gd name="T174" fmla="+- 0 8231 7829"/>
                <a:gd name="T175" fmla="*/ 8231 h 1180"/>
                <a:gd name="T176" fmla="+- 0 4345 3353"/>
                <a:gd name="T177" fmla="*/ T176 w 5198"/>
                <a:gd name="T178" fmla="+- 0 8209 7829"/>
                <a:gd name="T179" fmla="*/ 8209 h 1180"/>
                <a:gd name="T180" fmla="+- 0 4284 3353"/>
                <a:gd name="T181" fmla="*/ T180 w 5198"/>
                <a:gd name="T182" fmla="+- 0 8187 7829"/>
                <a:gd name="T183" fmla="*/ 8187 h 1180"/>
                <a:gd name="T184" fmla="+- 0 4225 3353"/>
                <a:gd name="T185" fmla="*/ T184 w 5198"/>
                <a:gd name="T186" fmla="+- 0 8165 7829"/>
                <a:gd name="T187" fmla="*/ 8165 h 1180"/>
                <a:gd name="T188" fmla="+- 0 4138 3353"/>
                <a:gd name="T189" fmla="*/ T188 w 5198"/>
                <a:gd name="T190" fmla="+- 0 8131 7829"/>
                <a:gd name="T191" fmla="*/ 8131 h 1180"/>
                <a:gd name="T192" fmla="+- 0 3934 3353"/>
                <a:gd name="T193" fmla="*/ T192 w 5198"/>
                <a:gd name="T194" fmla="+- 0 8049 7829"/>
                <a:gd name="T195" fmla="*/ 8049 h 1180"/>
                <a:gd name="T196" fmla="+- 0 3846 3353"/>
                <a:gd name="T197" fmla="*/ T196 w 5198"/>
                <a:gd name="T198" fmla="+- 0 8011 7829"/>
                <a:gd name="T199" fmla="*/ 8011 h 1180"/>
                <a:gd name="T200" fmla="+- 0 3757 3353"/>
                <a:gd name="T201" fmla="*/ T200 w 5198"/>
                <a:gd name="T202" fmla="+- 0 7971 7829"/>
                <a:gd name="T203" fmla="*/ 7971 h 1180"/>
                <a:gd name="T204" fmla="+- 0 3638 3353"/>
                <a:gd name="T205" fmla="*/ T204 w 5198"/>
                <a:gd name="T206" fmla="+- 0 7917 7829"/>
                <a:gd name="T207" fmla="*/ 7917 h 1180"/>
                <a:gd name="T208" fmla="+- 0 3587 3353"/>
                <a:gd name="T209" fmla="*/ T208 w 5198"/>
                <a:gd name="T210" fmla="+- 0 7893 7829"/>
                <a:gd name="T211" fmla="*/ 7893 h 1180"/>
                <a:gd name="T212" fmla="+- 0 3542 3353"/>
                <a:gd name="T213" fmla="*/ T212 w 5198"/>
                <a:gd name="T214" fmla="+- 0 7873 7829"/>
                <a:gd name="T215" fmla="*/ 7873 h 1180"/>
                <a:gd name="T216" fmla="+- 0 3503 3353"/>
                <a:gd name="T217" fmla="*/ T216 w 5198"/>
                <a:gd name="T218" fmla="+- 0 7857 7829"/>
                <a:gd name="T219" fmla="*/ 7857 h 1180"/>
                <a:gd name="T220" fmla="+- 0 3471 3353"/>
                <a:gd name="T221" fmla="*/ T220 w 5198"/>
                <a:gd name="T222" fmla="+- 0 7845 7829"/>
                <a:gd name="T223" fmla="*/ 7845 h 1180"/>
                <a:gd name="T224" fmla="+- 0 3445 3353"/>
                <a:gd name="T225" fmla="*/ T224 w 5198"/>
                <a:gd name="T226" fmla="+- 0 7837 7829"/>
                <a:gd name="T227" fmla="*/ 7837 h 1180"/>
                <a:gd name="T228" fmla="+- 0 3424 3353"/>
                <a:gd name="T229" fmla="*/ T228 w 5198"/>
                <a:gd name="T230" fmla="+- 0 7831 7829"/>
                <a:gd name="T231" fmla="*/ 7831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5198" h="1180">
                  <a:moveTo>
                    <a:pt x="71" y="2"/>
                  </a:moveTo>
                  <a:lnTo>
                    <a:pt x="57" y="2"/>
                  </a:lnTo>
                  <a:lnTo>
                    <a:pt x="42" y="8"/>
                  </a:lnTo>
                  <a:lnTo>
                    <a:pt x="5" y="78"/>
                  </a:lnTo>
                  <a:lnTo>
                    <a:pt x="0" y="140"/>
                  </a:lnTo>
                  <a:lnTo>
                    <a:pt x="3" y="160"/>
                  </a:lnTo>
                  <a:lnTo>
                    <a:pt x="35" y="228"/>
                  </a:lnTo>
                  <a:lnTo>
                    <a:pt x="77" y="274"/>
                  </a:lnTo>
                  <a:lnTo>
                    <a:pt x="94" y="290"/>
                  </a:lnTo>
                  <a:lnTo>
                    <a:pt x="111" y="304"/>
                  </a:lnTo>
                  <a:lnTo>
                    <a:pt x="128" y="318"/>
                  </a:lnTo>
                  <a:lnTo>
                    <a:pt x="146" y="334"/>
                  </a:lnTo>
                  <a:lnTo>
                    <a:pt x="157" y="342"/>
                  </a:lnTo>
                  <a:lnTo>
                    <a:pt x="169" y="352"/>
                  </a:lnTo>
                  <a:lnTo>
                    <a:pt x="181" y="362"/>
                  </a:lnTo>
                  <a:lnTo>
                    <a:pt x="194" y="372"/>
                  </a:lnTo>
                  <a:lnTo>
                    <a:pt x="208" y="382"/>
                  </a:lnTo>
                  <a:lnTo>
                    <a:pt x="222" y="394"/>
                  </a:lnTo>
                  <a:lnTo>
                    <a:pt x="237" y="404"/>
                  </a:lnTo>
                  <a:lnTo>
                    <a:pt x="252" y="416"/>
                  </a:lnTo>
                  <a:lnTo>
                    <a:pt x="268" y="428"/>
                  </a:lnTo>
                  <a:lnTo>
                    <a:pt x="321" y="464"/>
                  </a:lnTo>
                  <a:lnTo>
                    <a:pt x="359" y="488"/>
                  </a:lnTo>
                  <a:lnTo>
                    <a:pt x="379" y="502"/>
                  </a:lnTo>
                  <a:lnTo>
                    <a:pt x="400" y="516"/>
                  </a:lnTo>
                  <a:lnTo>
                    <a:pt x="422" y="528"/>
                  </a:lnTo>
                  <a:lnTo>
                    <a:pt x="479" y="564"/>
                  </a:lnTo>
                  <a:lnTo>
                    <a:pt x="617" y="644"/>
                  </a:lnTo>
                  <a:lnTo>
                    <a:pt x="652" y="662"/>
                  </a:lnTo>
                  <a:lnTo>
                    <a:pt x="686" y="682"/>
                  </a:lnTo>
                  <a:lnTo>
                    <a:pt x="859" y="772"/>
                  </a:lnTo>
                  <a:lnTo>
                    <a:pt x="1067" y="868"/>
                  </a:lnTo>
                  <a:lnTo>
                    <a:pt x="1274" y="952"/>
                  </a:lnTo>
                  <a:lnTo>
                    <a:pt x="1448" y="1012"/>
                  </a:lnTo>
                  <a:lnTo>
                    <a:pt x="1624" y="1062"/>
                  </a:lnTo>
                  <a:lnTo>
                    <a:pt x="1659" y="1070"/>
                  </a:lnTo>
                  <a:lnTo>
                    <a:pt x="1695" y="1080"/>
                  </a:lnTo>
                  <a:lnTo>
                    <a:pt x="1801" y="1104"/>
                  </a:lnTo>
                  <a:lnTo>
                    <a:pt x="1837" y="1110"/>
                  </a:lnTo>
                  <a:lnTo>
                    <a:pt x="1872" y="1118"/>
                  </a:lnTo>
                  <a:lnTo>
                    <a:pt x="2018" y="1142"/>
                  </a:lnTo>
                  <a:lnTo>
                    <a:pt x="2055" y="1146"/>
                  </a:lnTo>
                  <a:lnTo>
                    <a:pt x="2092" y="1152"/>
                  </a:lnTo>
                  <a:lnTo>
                    <a:pt x="2206" y="1164"/>
                  </a:lnTo>
                  <a:lnTo>
                    <a:pt x="2244" y="1166"/>
                  </a:lnTo>
                  <a:lnTo>
                    <a:pt x="2283" y="1170"/>
                  </a:lnTo>
                  <a:lnTo>
                    <a:pt x="2480" y="1180"/>
                  </a:lnTo>
                  <a:lnTo>
                    <a:pt x="2724" y="1180"/>
                  </a:lnTo>
                  <a:lnTo>
                    <a:pt x="2923" y="1170"/>
                  </a:lnTo>
                  <a:lnTo>
                    <a:pt x="3153" y="1146"/>
                  </a:lnTo>
                  <a:lnTo>
                    <a:pt x="3300" y="1122"/>
                  </a:lnTo>
                  <a:lnTo>
                    <a:pt x="3337" y="1114"/>
                  </a:lnTo>
                  <a:lnTo>
                    <a:pt x="3373" y="1108"/>
                  </a:lnTo>
                  <a:lnTo>
                    <a:pt x="3550" y="1068"/>
                  </a:lnTo>
                  <a:lnTo>
                    <a:pt x="3758" y="1008"/>
                  </a:lnTo>
                  <a:lnTo>
                    <a:pt x="3826" y="984"/>
                  </a:lnTo>
                  <a:lnTo>
                    <a:pt x="3860" y="974"/>
                  </a:lnTo>
                  <a:lnTo>
                    <a:pt x="3894" y="960"/>
                  </a:lnTo>
                  <a:lnTo>
                    <a:pt x="3961" y="936"/>
                  </a:lnTo>
                  <a:lnTo>
                    <a:pt x="3995" y="922"/>
                  </a:lnTo>
                  <a:lnTo>
                    <a:pt x="4028" y="910"/>
                  </a:lnTo>
                  <a:lnTo>
                    <a:pt x="4095" y="882"/>
                  </a:lnTo>
                  <a:lnTo>
                    <a:pt x="4128" y="866"/>
                  </a:lnTo>
                  <a:lnTo>
                    <a:pt x="4162" y="852"/>
                  </a:lnTo>
                  <a:lnTo>
                    <a:pt x="4332" y="772"/>
                  </a:lnTo>
                  <a:lnTo>
                    <a:pt x="4472" y="700"/>
                  </a:lnTo>
                  <a:lnTo>
                    <a:pt x="4554" y="654"/>
                  </a:lnTo>
                  <a:lnTo>
                    <a:pt x="2503" y="654"/>
                  </a:lnTo>
                  <a:lnTo>
                    <a:pt x="2455" y="652"/>
                  </a:lnTo>
                  <a:lnTo>
                    <a:pt x="2406" y="652"/>
                  </a:lnTo>
                  <a:lnTo>
                    <a:pt x="2358" y="648"/>
                  </a:lnTo>
                  <a:lnTo>
                    <a:pt x="2263" y="644"/>
                  </a:lnTo>
                  <a:lnTo>
                    <a:pt x="2121" y="632"/>
                  </a:lnTo>
                  <a:lnTo>
                    <a:pt x="2075" y="626"/>
                  </a:lnTo>
                  <a:lnTo>
                    <a:pt x="2029" y="622"/>
                  </a:lnTo>
                  <a:lnTo>
                    <a:pt x="1937" y="610"/>
                  </a:lnTo>
                  <a:lnTo>
                    <a:pt x="1891" y="602"/>
                  </a:lnTo>
                  <a:lnTo>
                    <a:pt x="1846" y="596"/>
                  </a:lnTo>
                  <a:lnTo>
                    <a:pt x="1756" y="580"/>
                  </a:lnTo>
                  <a:lnTo>
                    <a:pt x="1712" y="570"/>
                  </a:lnTo>
                  <a:lnTo>
                    <a:pt x="1667" y="562"/>
                  </a:lnTo>
                  <a:lnTo>
                    <a:pt x="1581" y="542"/>
                  </a:lnTo>
                  <a:lnTo>
                    <a:pt x="1538" y="534"/>
                  </a:lnTo>
                  <a:lnTo>
                    <a:pt x="1376" y="494"/>
                  </a:lnTo>
                  <a:lnTo>
                    <a:pt x="1263" y="464"/>
                  </a:lnTo>
                  <a:lnTo>
                    <a:pt x="1156" y="434"/>
                  </a:lnTo>
                  <a:lnTo>
                    <a:pt x="1121" y="422"/>
                  </a:lnTo>
                  <a:lnTo>
                    <a:pt x="1055" y="402"/>
                  </a:lnTo>
                  <a:lnTo>
                    <a:pt x="1023" y="392"/>
                  </a:lnTo>
                  <a:lnTo>
                    <a:pt x="992" y="380"/>
                  </a:lnTo>
                  <a:lnTo>
                    <a:pt x="961" y="370"/>
                  </a:lnTo>
                  <a:lnTo>
                    <a:pt x="931" y="358"/>
                  </a:lnTo>
                  <a:lnTo>
                    <a:pt x="902" y="348"/>
                  </a:lnTo>
                  <a:lnTo>
                    <a:pt x="872" y="336"/>
                  </a:lnTo>
                  <a:lnTo>
                    <a:pt x="843" y="326"/>
                  </a:lnTo>
                  <a:lnTo>
                    <a:pt x="785" y="302"/>
                  </a:lnTo>
                  <a:lnTo>
                    <a:pt x="756" y="292"/>
                  </a:lnTo>
                  <a:lnTo>
                    <a:pt x="581" y="220"/>
                  </a:lnTo>
                  <a:lnTo>
                    <a:pt x="552" y="206"/>
                  </a:lnTo>
                  <a:lnTo>
                    <a:pt x="493" y="182"/>
                  </a:lnTo>
                  <a:lnTo>
                    <a:pt x="434" y="154"/>
                  </a:lnTo>
                  <a:lnTo>
                    <a:pt x="404" y="142"/>
                  </a:lnTo>
                  <a:lnTo>
                    <a:pt x="314" y="100"/>
                  </a:lnTo>
                  <a:lnTo>
                    <a:pt x="285" y="88"/>
                  </a:lnTo>
                  <a:lnTo>
                    <a:pt x="259" y="76"/>
                  </a:lnTo>
                  <a:lnTo>
                    <a:pt x="234" y="64"/>
                  </a:lnTo>
                  <a:lnTo>
                    <a:pt x="210" y="54"/>
                  </a:lnTo>
                  <a:lnTo>
                    <a:pt x="189" y="44"/>
                  </a:lnTo>
                  <a:lnTo>
                    <a:pt x="169" y="36"/>
                  </a:lnTo>
                  <a:lnTo>
                    <a:pt x="150" y="28"/>
                  </a:lnTo>
                  <a:lnTo>
                    <a:pt x="133" y="22"/>
                  </a:lnTo>
                  <a:lnTo>
                    <a:pt x="118" y="16"/>
                  </a:lnTo>
                  <a:lnTo>
                    <a:pt x="104" y="12"/>
                  </a:lnTo>
                  <a:lnTo>
                    <a:pt x="92" y="8"/>
                  </a:lnTo>
                  <a:lnTo>
                    <a:pt x="81" y="4"/>
                  </a:lnTo>
                  <a:lnTo>
                    <a:pt x="71" y="2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8470 3353"/>
                <a:gd name="T1" fmla="*/ T0 w 5198"/>
                <a:gd name="T2" fmla="+- 0 7831 7829"/>
                <a:gd name="T3" fmla="*/ 7831 h 1180"/>
                <a:gd name="T4" fmla="+- 0 8452 3353"/>
                <a:gd name="T5" fmla="*/ T4 w 5198"/>
                <a:gd name="T6" fmla="+- 0 7837 7829"/>
                <a:gd name="T7" fmla="*/ 7837 h 1180"/>
                <a:gd name="T8" fmla="+- 0 8426 3353"/>
                <a:gd name="T9" fmla="*/ T8 w 5198"/>
                <a:gd name="T10" fmla="+- 0 7847 7829"/>
                <a:gd name="T11" fmla="*/ 7847 h 1180"/>
                <a:gd name="T12" fmla="+- 0 8391 3353"/>
                <a:gd name="T13" fmla="*/ T12 w 5198"/>
                <a:gd name="T14" fmla="+- 0 7863 7829"/>
                <a:gd name="T15" fmla="*/ 7863 h 1180"/>
                <a:gd name="T16" fmla="+- 0 8348 3353"/>
                <a:gd name="T17" fmla="*/ T16 w 5198"/>
                <a:gd name="T18" fmla="+- 0 7881 7829"/>
                <a:gd name="T19" fmla="*/ 7881 h 1180"/>
                <a:gd name="T20" fmla="+- 0 8297 3353"/>
                <a:gd name="T21" fmla="*/ T20 w 5198"/>
                <a:gd name="T22" fmla="+- 0 7905 7829"/>
                <a:gd name="T23" fmla="*/ 7905 h 1180"/>
                <a:gd name="T24" fmla="+- 0 8238 3353"/>
                <a:gd name="T25" fmla="*/ T24 w 5198"/>
                <a:gd name="T26" fmla="+- 0 7931 7829"/>
                <a:gd name="T27" fmla="*/ 7931 h 1180"/>
                <a:gd name="T28" fmla="+- 0 8153 3353"/>
                <a:gd name="T29" fmla="*/ T28 w 5198"/>
                <a:gd name="T30" fmla="+- 0 7971 7829"/>
                <a:gd name="T31" fmla="*/ 7971 h 1180"/>
                <a:gd name="T32" fmla="+- 0 8047 3353"/>
                <a:gd name="T33" fmla="*/ T32 w 5198"/>
                <a:gd name="T34" fmla="+- 0 8017 7829"/>
                <a:gd name="T35" fmla="*/ 8017 h 1180"/>
                <a:gd name="T36" fmla="+- 0 7964 3353"/>
                <a:gd name="T37" fmla="*/ T36 w 5198"/>
                <a:gd name="T38" fmla="+- 0 8051 7829"/>
                <a:gd name="T39" fmla="*/ 8051 h 1180"/>
                <a:gd name="T40" fmla="+- 0 7877 3353"/>
                <a:gd name="T41" fmla="*/ T40 w 5198"/>
                <a:gd name="T42" fmla="+- 0 8085 7829"/>
                <a:gd name="T43" fmla="*/ 8085 h 1180"/>
                <a:gd name="T44" fmla="+- 0 7788 3353"/>
                <a:gd name="T45" fmla="*/ T44 w 5198"/>
                <a:gd name="T46" fmla="+- 0 8119 7829"/>
                <a:gd name="T47" fmla="*/ 8119 h 1180"/>
                <a:gd name="T48" fmla="+- 0 7727 3353"/>
                <a:gd name="T49" fmla="*/ T48 w 5198"/>
                <a:gd name="T50" fmla="+- 0 8141 7829"/>
                <a:gd name="T51" fmla="*/ 8141 h 1180"/>
                <a:gd name="T52" fmla="+- 0 7567 3353"/>
                <a:gd name="T53" fmla="*/ T52 w 5198"/>
                <a:gd name="T54" fmla="+- 0 8199 7829"/>
                <a:gd name="T55" fmla="*/ 8199 h 1180"/>
                <a:gd name="T56" fmla="+- 0 7430 3353"/>
                <a:gd name="T57" fmla="*/ T56 w 5198"/>
                <a:gd name="T58" fmla="+- 0 8245 7829"/>
                <a:gd name="T59" fmla="*/ 8245 h 1180"/>
                <a:gd name="T60" fmla="+- 0 7321 3353"/>
                <a:gd name="T61" fmla="*/ T60 w 5198"/>
                <a:gd name="T62" fmla="+- 0 8279 7829"/>
                <a:gd name="T63" fmla="*/ 8279 h 1180"/>
                <a:gd name="T64" fmla="+- 0 7246 3353"/>
                <a:gd name="T65" fmla="*/ T64 w 5198"/>
                <a:gd name="T66" fmla="+- 0 8301 7829"/>
                <a:gd name="T67" fmla="*/ 8301 h 1180"/>
                <a:gd name="T68" fmla="+- 0 7128 3353"/>
                <a:gd name="T69" fmla="*/ T68 w 5198"/>
                <a:gd name="T70" fmla="+- 0 8333 7829"/>
                <a:gd name="T71" fmla="*/ 8333 h 1180"/>
                <a:gd name="T72" fmla="+- 0 6877 3353"/>
                <a:gd name="T73" fmla="*/ T72 w 5198"/>
                <a:gd name="T74" fmla="+- 0 8391 7829"/>
                <a:gd name="T75" fmla="*/ 8391 h 1180"/>
                <a:gd name="T76" fmla="+- 0 6656 3353"/>
                <a:gd name="T77" fmla="*/ T76 w 5198"/>
                <a:gd name="T78" fmla="+- 0 8433 7829"/>
                <a:gd name="T79" fmla="*/ 8433 h 1180"/>
                <a:gd name="T80" fmla="+- 0 6289 3353"/>
                <a:gd name="T81" fmla="*/ T80 w 5198"/>
                <a:gd name="T82" fmla="+- 0 8473 7829"/>
                <a:gd name="T83" fmla="*/ 8473 h 1180"/>
                <a:gd name="T84" fmla="+- 0 6195 3353"/>
                <a:gd name="T85" fmla="*/ T84 w 5198"/>
                <a:gd name="T86" fmla="+- 0 8479 7829"/>
                <a:gd name="T87" fmla="*/ 8479 h 1180"/>
                <a:gd name="T88" fmla="+- 0 6099 3353"/>
                <a:gd name="T89" fmla="*/ T88 w 5198"/>
                <a:gd name="T90" fmla="+- 0 8481 7829"/>
                <a:gd name="T91" fmla="*/ 8481 h 1180"/>
                <a:gd name="T92" fmla="+- 0 7907 3353"/>
                <a:gd name="T93" fmla="*/ T92 w 5198"/>
                <a:gd name="T94" fmla="+- 0 8483 7829"/>
                <a:gd name="T95" fmla="*/ 8483 h 1180"/>
                <a:gd name="T96" fmla="+- 0 8006 3353"/>
                <a:gd name="T97" fmla="*/ T96 w 5198"/>
                <a:gd name="T98" fmla="+- 0 8427 7829"/>
                <a:gd name="T99" fmla="*/ 8427 h 1180"/>
                <a:gd name="T100" fmla="+- 0 8081 3353"/>
                <a:gd name="T101" fmla="*/ T100 w 5198"/>
                <a:gd name="T102" fmla="+- 0 8385 7829"/>
                <a:gd name="T103" fmla="*/ 8385 h 1180"/>
                <a:gd name="T104" fmla="+- 0 8140 3353"/>
                <a:gd name="T105" fmla="*/ T104 w 5198"/>
                <a:gd name="T106" fmla="+- 0 8347 7829"/>
                <a:gd name="T107" fmla="*/ 8347 h 1180"/>
                <a:gd name="T108" fmla="+- 0 8181 3353"/>
                <a:gd name="T109" fmla="*/ T108 w 5198"/>
                <a:gd name="T110" fmla="+- 0 8321 7829"/>
                <a:gd name="T111" fmla="*/ 8321 h 1180"/>
                <a:gd name="T112" fmla="+- 0 8220 3353"/>
                <a:gd name="T113" fmla="*/ T112 w 5198"/>
                <a:gd name="T114" fmla="+- 0 8297 7829"/>
                <a:gd name="T115" fmla="*/ 8297 h 1180"/>
                <a:gd name="T116" fmla="+- 0 8256 3353"/>
                <a:gd name="T117" fmla="*/ T116 w 5198"/>
                <a:gd name="T118" fmla="+- 0 8271 7829"/>
                <a:gd name="T119" fmla="*/ 8271 h 1180"/>
                <a:gd name="T120" fmla="+- 0 8289 3353"/>
                <a:gd name="T121" fmla="*/ T120 w 5198"/>
                <a:gd name="T122" fmla="+- 0 8249 7829"/>
                <a:gd name="T123" fmla="*/ 8249 h 1180"/>
                <a:gd name="T124" fmla="+- 0 8320 3353"/>
                <a:gd name="T125" fmla="*/ T124 w 5198"/>
                <a:gd name="T126" fmla="+- 0 8227 7829"/>
                <a:gd name="T127" fmla="*/ 8227 h 1180"/>
                <a:gd name="T128" fmla="+- 0 8386 3353"/>
                <a:gd name="T129" fmla="*/ T128 w 5198"/>
                <a:gd name="T130" fmla="+- 0 8175 7829"/>
                <a:gd name="T131" fmla="*/ 8175 h 1180"/>
                <a:gd name="T132" fmla="+- 0 8423 3353"/>
                <a:gd name="T133" fmla="*/ T132 w 5198"/>
                <a:gd name="T134" fmla="+- 0 8143 7829"/>
                <a:gd name="T135" fmla="*/ 8143 h 1180"/>
                <a:gd name="T136" fmla="+- 0 8454 3353"/>
                <a:gd name="T137" fmla="*/ T136 w 5198"/>
                <a:gd name="T138" fmla="+- 0 8117 7829"/>
                <a:gd name="T139" fmla="*/ 8117 h 1180"/>
                <a:gd name="T140" fmla="+- 0 8510 3353"/>
                <a:gd name="T141" fmla="*/ T140 w 5198"/>
                <a:gd name="T142" fmla="+- 0 8057 7829"/>
                <a:gd name="T143" fmla="*/ 8057 h 1180"/>
                <a:gd name="T144" fmla="+- 0 8552 3353"/>
                <a:gd name="T145" fmla="*/ T144 w 5198"/>
                <a:gd name="T146" fmla="+- 0 7939 7829"/>
                <a:gd name="T147" fmla="*/ 7939 h 1180"/>
                <a:gd name="T148" fmla="+- 0 8525 3353"/>
                <a:gd name="T149" fmla="*/ T148 w 5198"/>
                <a:gd name="T150" fmla="+- 0 7849 7829"/>
                <a:gd name="T151" fmla="*/ 7849 h 1180"/>
                <a:gd name="T152" fmla="+- 0 8476 3353"/>
                <a:gd name="T153" fmla="*/ T152 w 5198"/>
                <a:gd name="T154" fmla="+- 0 7829 7829"/>
                <a:gd name="T155" fmla="*/ 7829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198" h="1180">
                  <a:moveTo>
                    <a:pt x="5123" y="0"/>
                  </a:moveTo>
                  <a:lnTo>
                    <a:pt x="5117" y="2"/>
                  </a:lnTo>
                  <a:lnTo>
                    <a:pt x="5109" y="4"/>
                  </a:lnTo>
                  <a:lnTo>
                    <a:pt x="5099" y="8"/>
                  </a:lnTo>
                  <a:lnTo>
                    <a:pt x="5087" y="12"/>
                  </a:lnTo>
                  <a:lnTo>
                    <a:pt x="5073" y="18"/>
                  </a:lnTo>
                  <a:lnTo>
                    <a:pt x="5056" y="26"/>
                  </a:lnTo>
                  <a:lnTo>
                    <a:pt x="5038" y="34"/>
                  </a:lnTo>
                  <a:lnTo>
                    <a:pt x="5018" y="42"/>
                  </a:lnTo>
                  <a:lnTo>
                    <a:pt x="4995" y="52"/>
                  </a:lnTo>
                  <a:lnTo>
                    <a:pt x="4971" y="64"/>
                  </a:lnTo>
                  <a:lnTo>
                    <a:pt x="4944" y="76"/>
                  </a:lnTo>
                  <a:lnTo>
                    <a:pt x="4915" y="88"/>
                  </a:lnTo>
                  <a:lnTo>
                    <a:pt x="4885" y="102"/>
                  </a:lnTo>
                  <a:lnTo>
                    <a:pt x="4852" y="118"/>
                  </a:lnTo>
                  <a:lnTo>
                    <a:pt x="4800" y="142"/>
                  </a:lnTo>
                  <a:lnTo>
                    <a:pt x="4774" y="152"/>
                  </a:lnTo>
                  <a:lnTo>
                    <a:pt x="4694" y="188"/>
                  </a:lnTo>
                  <a:lnTo>
                    <a:pt x="4666" y="198"/>
                  </a:lnTo>
                  <a:lnTo>
                    <a:pt x="4611" y="222"/>
                  </a:lnTo>
                  <a:lnTo>
                    <a:pt x="4582" y="232"/>
                  </a:lnTo>
                  <a:lnTo>
                    <a:pt x="4524" y="256"/>
                  </a:lnTo>
                  <a:lnTo>
                    <a:pt x="4495" y="266"/>
                  </a:lnTo>
                  <a:lnTo>
                    <a:pt x="4435" y="290"/>
                  </a:lnTo>
                  <a:lnTo>
                    <a:pt x="4404" y="300"/>
                  </a:lnTo>
                  <a:lnTo>
                    <a:pt x="4374" y="312"/>
                  </a:lnTo>
                  <a:lnTo>
                    <a:pt x="4247" y="360"/>
                  </a:lnTo>
                  <a:lnTo>
                    <a:pt x="4214" y="370"/>
                  </a:lnTo>
                  <a:lnTo>
                    <a:pt x="4112" y="406"/>
                  </a:lnTo>
                  <a:lnTo>
                    <a:pt x="4077" y="416"/>
                  </a:lnTo>
                  <a:lnTo>
                    <a:pt x="4005" y="440"/>
                  </a:lnTo>
                  <a:lnTo>
                    <a:pt x="3968" y="450"/>
                  </a:lnTo>
                  <a:lnTo>
                    <a:pt x="3931" y="462"/>
                  </a:lnTo>
                  <a:lnTo>
                    <a:pt x="3893" y="472"/>
                  </a:lnTo>
                  <a:lnTo>
                    <a:pt x="3854" y="484"/>
                  </a:lnTo>
                  <a:lnTo>
                    <a:pt x="3775" y="504"/>
                  </a:lnTo>
                  <a:lnTo>
                    <a:pt x="3567" y="554"/>
                  </a:lnTo>
                  <a:lnTo>
                    <a:pt x="3524" y="562"/>
                  </a:lnTo>
                  <a:lnTo>
                    <a:pt x="3480" y="572"/>
                  </a:lnTo>
                  <a:lnTo>
                    <a:pt x="3303" y="604"/>
                  </a:lnTo>
                  <a:lnTo>
                    <a:pt x="3122" y="628"/>
                  </a:lnTo>
                  <a:lnTo>
                    <a:pt x="2936" y="644"/>
                  </a:lnTo>
                  <a:lnTo>
                    <a:pt x="2889" y="646"/>
                  </a:lnTo>
                  <a:lnTo>
                    <a:pt x="2842" y="650"/>
                  </a:lnTo>
                  <a:lnTo>
                    <a:pt x="2794" y="652"/>
                  </a:lnTo>
                  <a:lnTo>
                    <a:pt x="2746" y="652"/>
                  </a:lnTo>
                  <a:lnTo>
                    <a:pt x="2698" y="654"/>
                  </a:lnTo>
                  <a:lnTo>
                    <a:pt x="4554" y="654"/>
                  </a:lnTo>
                  <a:lnTo>
                    <a:pt x="4616" y="620"/>
                  </a:lnTo>
                  <a:lnTo>
                    <a:pt x="4653" y="598"/>
                  </a:lnTo>
                  <a:lnTo>
                    <a:pt x="4690" y="578"/>
                  </a:lnTo>
                  <a:lnTo>
                    <a:pt x="4728" y="556"/>
                  </a:lnTo>
                  <a:lnTo>
                    <a:pt x="4766" y="532"/>
                  </a:lnTo>
                  <a:lnTo>
                    <a:pt x="4787" y="518"/>
                  </a:lnTo>
                  <a:lnTo>
                    <a:pt x="4808" y="506"/>
                  </a:lnTo>
                  <a:lnTo>
                    <a:pt x="4828" y="492"/>
                  </a:lnTo>
                  <a:lnTo>
                    <a:pt x="4848" y="480"/>
                  </a:lnTo>
                  <a:lnTo>
                    <a:pt x="4867" y="468"/>
                  </a:lnTo>
                  <a:lnTo>
                    <a:pt x="4885" y="454"/>
                  </a:lnTo>
                  <a:lnTo>
                    <a:pt x="4903" y="442"/>
                  </a:lnTo>
                  <a:lnTo>
                    <a:pt x="4920" y="432"/>
                  </a:lnTo>
                  <a:lnTo>
                    <a:pt x="4936" y="420"/>
                  </a:lnTo>
                  <a:lnTo>
                    <a:pt x="4952" y="408"/>
                  </a:lnTo>
                  <a:lnTo>
                    <a:pt x="4967" y="398"/>
                  </a:lnTo>
                  <a:lnTo>
                    <a:pt x="4982" y="386"/>
                  </a:lnTo>
                  <a:lnTo>
                    <a:pt x="5033" y="346"/>
                  </a:lnTo>
                  <a:lnTo>
                    <a:pt x="5045" y="336"/>
                  </a:lnTo>
                  <a:lnTo>
                    <a:pt x="5070" y="314"/>
                  </a:lnTo>
                  <a:lnTo>
                    <a:pt x="5086" y="300"/>
                  </a:lnTo>
                  <a:lnTo>
                    <a:pt x="5101" y="288"/>
                  </a:lnTo>
                  <a:lnTo>
                    <a:pt x="5116" y="274"/>
                  </a:lnTo>
                  <a:lnTo>
                    <a:pt x="5157" y="228"/>
                  </a:lnTo>
                  <a:lnTo>
                    <a:pt x="5187" y="176"/>
                  </a:lnTo>
                  <a:lnTo>
                    <a:pt x="5199" y="110"/>
                  </a:lnTo>
                  <a:lnTo>
                    <a:pt x="5196" y="80"/>
                  </a:lnTo>
                  <a:lnTo>
                    <a:pt x="5172" y="20"/>
                  </a:lnTo>
                  <a:lnTo>
                    <a:pt x="5142" y="2"/>
                  </a:lnTo>
                  <a:lnTo>
                    <a:pt x="5123" y="0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321934" y="1600200"/>
            <a:ext cx="736486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1941513" y="171450"/>
            <a:ext cx="6053137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rPr lang="fr-FR" dirty="0"/>
              <a:t>Une force pour le territoire</a:t>
            </a:r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8262938" y="244475"/>
            <a:ext cx="250825" cy="252413"/>
          </a:xfrm>
          <a:prstGeom prst="ellipse">
            <a:avLst/>
          </a:prstGeom>
          <a:solidFill>
            <a:srgbClr val="313E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030" name="Image 3" descr="LOGO_AMU_RV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463"/>
            <a:ext cx="13255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4"/>
          </p:nvPr>
        </p:nvSpPr>
        <p:spPr>
          <a:xfrm>
            <a:off x="8164513" y="300038"/>
            <a:ext cx="454025" cy="141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6B5D263F-7ACE-9740-9441-ACD31CB0F002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391525" y="-195263"/>
            <a:ext cx="0" cy="455613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Espace réservé du titre 9"/>
          <p:cNvSpPr>
            <a:spLocks noGrp="1"/>
          </p:cNvSpPr>
          <p:nvPr>
            <p:ph type="title"/>
          </p:nvPr>
        </p:nvSpPr>
        <p:spPr bwMode="auto">
          <a:xfrm>
            <a:off x="457200" y="84296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2" y="950406"/>
            <a:ext cx="585430" cy="0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1351" r:id="rId1"/>
    <p:sldLayoutId id="2147491352" r:id="rId2"/>
    <p:sldLayoutId id="2147491340" r:id="rId3"/>
    <p:sldLayoutId id="2147491353" r:id="rId4"/>
    <p:sldLayoutId id="2147491341" r:id="rId5"/>
    <p:sldLayoutId id="2147491342" r:id="rId6"/>
    <p:sldLayoutId id="2147491343" r:id="rId7"/>
    <p:sldLayoutId id="2147491344" r:id="rId8"/>
    <p:sldLayoutId id="2147491345" r:id="rId9"/>
    <p:sldLayoutId id="2147491346" r:id="rId10"/>
    <p:sldLayoutId id="2147491347" r:id="rId11"/>
    <p:sldLayoutId id="2147491348" r:id="rId12"/>
    <p:sldLayoutId id="2147491349" r:id="rId13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rgbClr val="313E56"/>
          </a:solidFill>
          <a:uFill>
            <a:solidFill>
              <a:schemeClr val="bg1"/>
            </a:solidFill>
          </a:u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1400" b="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914400" indent="-45720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00000"/>
        <a:buFont typeface="Wingdings" charset="2"/>
        <a:buChar char="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30000"/>
        <a:buFont typeface="Arial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00000"/>
        <a:buFont typeface="Lucida Grande"/>
        <a:buChar char="»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90000"/>
        <a:buFont typeface="Lucida Grande"/>
        <a:buChar char="-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"/>
          <p:cNvGrpSpPr>
            <a:grpSpLocks/>
          </p:cNvGrpSpPr>
          <p:nvPr/>
        </p:nvGrpSpPr>
        <p:grpSpPr bwMode="auto">
          <a:xfrm rot="5400000">
            <a:off x="-2121875" y="3028528"/>
            <a:ext cx="5915300" cy="1343086"/>
            <a:chOff x="3353" y="7829"/>
            <a:chExt cx="5198" cy="1180"/>
          </a:xfrm>
          <a:solidFill>
            <a:srgbClr val="E7E8E8"/>
          </a:solidFill>
        </p:grpSpPr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3410 3353"/>
                <a:gd name="T1" fmla="*/ T0 w 5198"/>
                <a:gd name="T2" fmla="+- 0 7831 7829"/>
                <a:gd name="T3" fmla="*/ 7831 h 1180"/>
                <a:gd name="T4" fmla="+- 0 3358 3353"/>
                <a:gd name="T5" fmla="*/ T4 w 5198"/>
                <a:gd name="T6" fmla="+- 0 7907 7829"/>
                <a:gd name="T7" fmla="*/ 7907 h 1180"/>
                <a:gd name="T8" fmla="+- 0 3356 3353"/>
                <a:gd name="T9" fmla="*/ T8 w 5198"/>
                <a:gd name="T10" fmla="+- 0 7989 7829"/>
                <a:gd name="T11" fmla="*/ 7989 h 1180"/>
                <a:gd name="T12" fmla="+- 0 3430 3353"/>
                <a:gd name="T13" fmla="*/ T12 w 5198"/>
                <a:gd name="T14" fmla="+- 0 8103 7829"/>
                <a:gd name="T15" fmla="*/ 8103 h 1180"/>
                <a:gd name="T16" fmla="+- 0 3464 3353"/>
                <a:gd name="T17" fmla="*/ T16 w 5198"/>
                <a:gd name="T18" fmla="+- 0 8133 7829"/>
                <a:gd name="T19" fmla="*/ 8133 h 1180"/>
                <a:gd name="T20" fmla="+- 0 3499 3353"/>
                <a:gd name="T21" fmla="*/ T20 w 5198"/>
                <a:gd name="T22" fmla="+- 0 8163 7829"/>
                <a:gd name="T23" fmla="*/ 8163 h 1180"/>
                <a:gd name="T24" fmla="+- 0 3522 3353"/>
                <a:gd name="T25" fmla="*/ T24 w 5198"/>
                <a:gd name="T26" fmla="+- 0 8181 7829"/>
                <a:gd name="T27" fmla="*/ 8181 h 1180"/>
                <a:gd name="T28" fmla="+- 0 3547 3353"/>
                <a:gd name="T29" fmla="*/ T28 w 5198"/>
                <a:gd name="T30" fmla="+- 0 8201 7829"/>
                <a:gd name="T31" fmla="*/ 8201 h 1180"/>
                <a:gd name="T32" fmla="+- 0 3575 3353"/>
                <a:gd name="T33" fmla="*/ T32 w 5198"/>
                <a:gd name="T34" fmla="+- 0 8223 7829"/>
                <a:gd name="T35" fmla="*/ 8223 h 1180"/>
                <a:gd name="T36" fmla="+- 0 3605 3353"/>
                <a:gd name="T37" fmla="*/ T36 w 5198"/>
                <a:gd name="T38" fmla="+- 0 8245 7829"/>
                <a:gd name="T39" fmla="*/ 8245 h 1180"/>
                <a:gd name="T40" fmla="+- 0 3674 3353"/>
                <a:gd name="T41" fmla="*/ T40 w 5198"/>
                <a:gd name="T42" fmla="+- 0 8293 7829"/>
                <a:gd name="T43" fmla="*/ 8293 h 1180"/>
                <a:gd name="T44" fmla="+- 0 3732 3353"/>
                <a:gd name="T45" fmla="*/ T44 w 5198"/>
                <a:gd name="T46" fmla="+- 0 8331 7829"/>
                <a:gd name="T47" fmla="*/ 8331 h 1180"/>
                <a:gd name="T48" fmla="+- 0 3775 3353"/>
                <a:gd name="T49" fmla="*/ T48 w 5198"/>
                <a:gd name="T50" fmla="+- 0 8357 7829"/>
                <a:gd name="T51" fmla="*/ 8357 h 1180"/>
                <a:gd name="T52" fmla="+- 0 3970 3353"/>
                <a:gd name="T53" fmla="*/ T52 w 5198"/>
                <a:gd name="T54" fmla="+- 0 8473 7829"/>
                <a:gd name="T55" fmla="*/ 8473 h 1180"/>
                <a:gd name="T56" fmla="+- 0 4039 3353"/>
                <a:gd name="T57" fmla="*/ T56 w 5198"/>
                <a:gd name="T58" fmla="+- 0 8511 7829"/>
                <a:gd name="T59" fmla="*/ 8511 h 1180"/>
                <a:gd name="T60" fmla="+- 0 4420 3353"/>
                <a:gd name="T61" fmla="*/ T60 w 5198"/>
                <a:gd name="T62" fmla="+- 0 8697 7829"/>
                <a:gd name="T63" fmla="*/ 8697 h 1180"/>
                <a:gd name="T64" fmla="+- 0 4801 3353"/>
                <a:gd name="T65" fmla="*/ T64 w 5198"/>
                <a:gd name="T66" fmla="+- 0 8841 7829"/>
                <a:gd name="T67" fmla="*/ 8841 h 1180"/>
                <a:gd name="T68" fmla="+- 0 5012 3353"/>
                <a:gd name="T69" fmla="*/ T68 w 5198"/>
                <a:gd name="T70" fmla="+- 0 8899 7829"/>
                <a:gd name="T71" fmla="*/ 8899 h 1180"/>
                <a:gd name="T72" fmla="+- 0 5154 3353"/>
                <a:gd name="T73" fmla="*/ T72 w 5198"/>
                <a:gd name="T74" fmla="+- 0 8933 7829"/>
                <a:gd name="T75" fmla="*/ 8933 h 1180"/>
                <a:gd name="T76" fmla="+- 0 5225 3353"/>
                <a:gd name="T77" fmla="*/ T76 w 5198"/>
                <a:gd name="T78" fmla="+- 0 8947 7829"/>
                <a:gd name="T79" fmla="*/ 8947 h 1180"/>
                <a:gd name="T80" fmla="+- 0 5408 3353"/>
                <a:gd name="T81" fmla="*/ T80 w 5198"/>
                <a:gd name="T82" fmla="+- 0 8975 7829"/>
                <a:gd name="T83" fmla="*/ 8975 h 1180"/>
                <a:gd name="T84" fmla="+- 0 5559 3353"/>
                <a:gd name="T85" fmla="*/ T84 w 5198"/>
                <a:gd name="T86" fmla="+- 0 8993 7829"/>
                <a:gd name="T87" fmla="*/ 8993 h 1180"/>
                <a:gd name="T88" fmla="+- 0 5636 3353"/>
                <a:gd name="T89" fmla="*/ T88 w 5198"/>
                <a:gd name="T90" fmla="+- 0 8999 7829"/>
                <a:gd name="T91" fmla="*/ 8999 h 1180"/>
                <a:gd name="T92" fmla="+- 0 6077 3353"/>
                <a:gd name="T93" fmla="*/ T92 w 5198"/>
                <a:gd name="T94" fmla="+- 0 9009 7829"/>
                <a:gd name="T95" fmla="*/ 9009 h 1180"/>
                <a:gd name="T96" fmla="+- 0 6506 3353"/>
                <a:gd name="T97" fmla="*/ T96 w 5198"/>
                <a:gd name="T98" fmla="+- 0 8975 7829"/>
                <a:gd name="T99" fmla="*/ 8975 h 1180"/>
                <a:gd name="T100" fmla="+- 0 6690 3353"/>
                <a:gd name="T101" fmla="*/ T100 w 5198"/>
                <a:gd name="T102" fmla="+- 0 8943 7829"/>
                <a:gd name="T103" fmla="*/ 8943 h 1180"/>
                <a:gd name="T104" fmla="+- 0 6903 3353"/>
                <a:gd name="T105" fmla="*/ T104 w 5198"/>
                <a:gd name="T106" fmla="+- 0 8897 7829"/>
                <a:gd name="T107" fmla="*/ 8897 h 1180"/>
                <a:gd name="T108" fmla="+- 0 7179 3353"/>
                <a:gd name="T109" fmla="*/ T108 w 5198"/>
                <a:gd name="T110" fmla="+- 0 8813 7829"/>
                <a:gd name="T111" fmla="*/ 8813 h 1180"/>
                <a:gd name="T112" fmla="+- 0 7247 3353"/>
                <a:gd name="T113" fmla="*/ T112 w 5198"/>
                <a:gd name="T114" fmla="+- 0 8789 7829"/>
                <a:gd name="T115" fmla="*/ 8789 h 1180"/>
                <a:gd name="T116" fmla="+- 0 7348 3353"/>
                <a:gd name="T117" fmla="*/ T116 w 5198"/>
                <a:gd name="T118" fmla="+- 0 8751 7829"/>
                <a:gd name="T119" fmla="*/ 8751 h 1180"/>
                <a:gd name="T120" fmla="+- 0 7448 3353"/>
                <a:gd name="T121" fmla="*/ T120 w 5198"/>
                <a:gd name="T122" fmla="+- 0 8711 7829"/>
                <a:gd name="T123" fmla="*/ 8711 h 1180"/>
                <a:gd name="T124" fmla="+- 0 7515 3353"/>
                <a:gd name="T125" fmla="*/ T124 w 5198"/>
                <a:gd name="T126" fmla="+- 0 8681 7829"/>
                <a:gd name="T127" fmla="*/ 8681 h 1180"/>
                <a:gd name="T128" fmla="+- 0 7825 3353"/>
                <a:gd name="T129" fmla="*/ T128 w 5198"/>
                <a:gd name="T130" fmla="+- 0 8529 7829"/>
                <a:gd name="T131" fmla="*/ 8529 h 1180"/>
                <a:gd name="T132" fmla="+- 0 5856 3353"/>
                <a:gd name="T133" fmla="*/ T132 w 5198"/>
                <a:gd name="T134" fmla="+- 0 8483 7829"/>
                <a:gd name="T135" fmla="*/ 8483 h 1180"/>
                <a:gd name="T136" fmla="+- 0 5759 3353"/>
                <a:gd name="T137" fmla="*/ T136 w 5198"/>
                <a:gd name="T138" fmla="+- 0 8481 7829"/>
                <a:gd name="T139" fmla="*/ 8481 h 1180"/>
                <a:gd name="T140" fmla="+- 0 5616 3353"/>
                <a:gd name="T141" fmla="*/ T140 w 5198"/>
                <a:gd name="T142" fmla="+- 0 8473 7829"/>
                <a:gd name="T143" fmla="*/ 8473 h 1180"/>
                <a:gd name="T144" fmla="+- 0 5428 3353"/>
                <a:gd name="T145" fmla="*/ T144 w 5198"/>
                <a:gd name="T146" fmla="+- 0 8455 7829"/>
                <a:gd name="T147" fmla="*/ 8455 h 1180"/>
                <a:gd name="T148" fmla="+- 0 5290 3353"/>
                <a:gd name="T149" fmla="*/ T148 w 5198"/>
                <a:gd name="T150" fmla="+- 0 8439 7829"/>
                <a:gd name="T151" fmla="*/ 8439 h 1180"/>
                <a:gd name="T152" fmla="+- 0 5199 3353"/>
                <a:gd name="T153" fmla="*/ T152 w 5198"/>
                <a:gd name="T154" fmla="+- 0 8425 7829"/>
                <a:gd name="T155" fmla="*/ 8425 h 1180"/>
                <a:gd name="T156" fmla="+- 0 5065 3353"/>
                <a:gd name="T157" fmla="*/ T156 w 5198"/>
                <a:gd name="T158" fmla="+- 0 8399 7829"/>
                <a:gd name="T159" fmla="*/ 8399 h 1180"/>
                <a:gd name="T160" fmla="+- 0 4934 3353"/>
                <a:gd name="T161" fmla="*/ T160 w 5198"/>
                <a:gd name="T162" fmla="+- 0 8371 7829"/>
                <a:gd name="T163" fmla="*/ 8371 h 1180"/>
                <a:gd name="T164" fmla="+- 0 4729 3353"/>
                <a:gd name="T165" fmla="*/ T164 w 5198"/>
                <a:gd name="T166" fmla="+- 0 8323 7829"/>
                <a:gd name="T167" fmla="*/ 8323 h 1180"/>
                <a:gd name="T168" fmla="+- 0 4509 3353"/>
                <a:gd name="T169" fmla="*/ T168 w 5198"/>
                <a:gd name="T170" fmla="+- 0 8263 7829"/>
                <a:gd name="T171" fmla="*/ 8263 h 1180"/>
                <a:gd name="T172" fmla="+- 0 4408 3353"/>
                <a:gd name="T173" fmla="*/ T172 w 5198"/>
                <a:gd name="T174" fmla="+- 0 8231 7829"/>
                <a:gd name="T175" fmla="*/ 8231 h 1180"/>
                <a:gd name="T176" fmla="+- 0 4345 3353"/>
                <a:gd name="T177" fmla="*/ T176 w 5198"/>
                <a:gd name="T178" fmla="+- 0 8209 7829"/>
                <a:gd name="T179" fmla="*/ 8209 h 1180"/>
                <a:gd name="T180" fmla="+- 0 4284 3353"/>
                <a:gd name="T181" fmla="*/ T180 w 5198"/>
                <a:gd name="T182" fmla="+- 0 8187 7829"/>
                <a:gd name="T183" fmla="*/ 8187 h 1180"/>
                <a:gd name="T184" fmla="+- 0 4225 3353"/>
                <a:gd name="T185" fmla="*/ T184 w 5198"/>
                <a:gd name="T186" fmla="+- 0 8165 7829"/>
                <a:gd name="T187" fmla="*/ 8165 h 1180"/>
                <a:gd name="T188" fmla="+- 0 4138 3353"/>
                <a:gd name="T189" fmla="*/ T188 w 5198"/>
                <a:gd name="T190" fmla="+- 0 8131 7829"/>
                <a:gd name="T191" fmla="*/ 8131 h 1180"/>
                <a:gd name="T192" fmla="+- 0 3934 3353"/>
                <a:gd name="T193" fmla="*/ T192 w 5198"/>
                <a:gd name="T194" fmla="+- 0 8049 7829"/>
                <a:gd name="T195" fmla="*/ 8049 h 1180"/>
                <a:gd name="T196" fmla="+- 0 3846 3353"/>
                <a:gd name="T197" fmla="*/ T196 w 5198"/>
                <a:gd name="T198" fmla="+- 0 8011 7829"/>
                <a:gd name="T199" fmla="*/ 8011 h 1180"/>
                <a:gd name="T200" fmla="+- 0 3757 3353"/>
                <a:gd name="T201" fmla="*/ T200 w 5198"/>
                <a:gd name="T202" fmla="+- 0 7971 7829"/>
                <a:gd name="T203" fmla="*/ 7971 h 1180"/>
                <a:gd name="T204" fmla="+- 0 3638 3353"/>
                <a:gd name="T205" fmla="*/ T204 w 5198"/>
                <a:gd name="T206" fmla="+- 0 7917 7829"/>
                <a:gd name="T207" fmla="*/ 7917 h 1180"/>
                <a:gd name="T208" fmla="+- 0 3587 3353"/>
                <a:gd name="T209" fmla="*/ T208 w 5198"/>
                <a:gd name="T210" fmla="+- 0 7893 7829"/>
                <a:gd name="T211" fmla="*/ 7893 h 1180"/>
                <a:gd name="T212" fmla="+- 0 3542 3353"/>
                <a:gd name="T213" fmla="*/ T212 w 5198"/>
                <a:gd name="T214" fmla="+- 0 7873 7829"/>
                <a:gd name="T215" fmla="*/ 7873 h 1180"/>
                <a:gd name="T216" fmla="+- 0 3503 3353"/>
                <a:gd name="T217" fmla="*/ T216 w 5198"/>
                <a:gd name="T218" fmla="+- 0 7857 7829"/>
                <a:gd name="T219" fmla="*/ 7857 h 1180"/>
                <a:gd name="T220" fmla="+- 0 3471 3353"/>
                <a:gd name="T221" fmla="*/ T220 w 5198"/>
                <a:gd name="T222" fmla="+- 0 7845 7829"/>
                <a:gd name="T223" fmla="*/ 7845 h 1180"/>
                <a:gd name="T224" fmla="+- 0 3445 3353"/>
                <a:gd name="T225" fmla="*/ T224 w 5198"/>
                <a:gd name="T226" fmla="+- 0 7837 7829"/>
                <a:gd name="T227" fmla="*/ 7837 h 1180"/>
                <a:gd name="T228" fmla="+- 0 3424 3353"/>
                <a:gd name="T229" fmla="*/ T228 w 5198"/>
                <a:gd name="T230" fmla="+- 0 7831 7829"/>
                <a:gd name="T231" fmla="*/ 7831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5198" h="1180">
                  <a:moveTo>
                    <a:pt x="71" y="2"/>
                  </a:moveTo>
                  <a:lnTo>
                    <a:pt x="57" y="2"/>
                  </a:lnTo>
                  <a:lnTo>
                    <a:pt x="42" y="8"/>
                  </a:lnTo>
                  <a:lnTo>
                    <a:pt x="5" y="78"/>
                  </a:lnTo>
                  <a:lnTo>
                    <a:pt x="0" y="140"/>
                  </a:lnTo>
                  <a:lnTo>
                    <a:pt x="3" y="160"/>
                  </a:lnTo>
                  <a:lnTo>
                    <a:pt x="35" y="228"/>
                  </a:lnTo>
                  <a:lnTo>
                    <a:pt x="77" y="274"/>
                  </a:lnTo>
                  <a:lnTo>
                    <a:pt x="94" y="290"/>
                  </a:lnTo>
                  <a:lnTo>
                    <a:pt x="111" y="304"/>
                  </a:lnTo>
                  <a:lnTo>
                    <a:pt x="128" y="318"/>
                  </a:lnTo>
                  <a:lnTo>
                    <a:pt x="146" y="334"/>
                  </a:lnTo>
                  <a:lnTo>
                    <a:pt x="157" y="342"/>
                  </a:lnTo>
                  <a:lnTo>
                    <a:pt x="169" y="352"/>
                  </a:lnTo>
                  <a:lnTo>
                    <a:pt x="181" y="362"/>
                  </a:lnTo>
                  <a:lnTo>
                    <a:pt x="194" y="372"/>
                  </a:lnTo>
                  <a:lnTo>
                    <a:pt x="208" y="382"/>
                  </a:lnTo>
                  <a:lnTo>
                    <a:pt x="222" y="394"/>
                  </a:lnTo>
                  <a:lnTo>
                    <a:pt x="237" y="404"/>
                  </a:lnTo>
                  <a:lnTo>
                    <a:pt x="252" y="416"/>
                  </a:lnTo>
                  <a:lnTo>
                    <a:pt x="268" y="428"/>
                  </a:lnTo>
                  <a:lnTo>
                    <a:pt x="321" y="464"/>
                  </a:lnTo>
                  <a:lnTo>
                    <a:pt x="359" y="488"/>
                  </a:lnTo>
                  <a:lnTo>
                    <a:pt x="379" y="502"/>
                  </a:lnTo>
                  <a:lnTo>
                    <a:pt x="400" y="516"/>
                  </a:lnTo>
                  <a:lnTo>
                    <a:pt x="422" y="528"/>
                  </a:lnTo>
                  <a:lnTo>
                    <a:pt x="479" y="564"/>
                  </a:lnTo>
                  <a:lnTo>
                    <a:pt x="617" y="644"/>
                  </a:lnTo>
                  <a:lnTo>
                    <a:pt x="652" y="662"/>
                  </a:lnTo>
                  <a:lnTo>
                    <a:pt x="686" y="682"/>
                  </a:lnTo>
                  <a:lnTo>
                    <a:pt x="859" y="772"/>
                  </a:lnTo>
                  <a:lnTo>
                    <a:pt x="1067" y="868"/>
                  </a:lnTo>
                  <a:lnTo>
                    <a:pt x="1274" y="952"/>
                  </a:lnTo>
                  <a:lnTo>
                    <a:pt x="1448" y="1012"/>
                  </a:lnTo>
                  <a:lnTo>
                    <a:pt x="1624" y="1062"/>
                  </a:lnTo>
                  <a:lnTo>
                    <a:pt x="1659" y="1070"/>
                  </a:lnTo>
                  <a:lnTo>
                    <a:pt x="1695" y="1080"/>
                  </a:lnTo>
                  <a:lnTo>
                    <a:pt x="1801" y="1104"/>
                  </a:lnTo>
                  <a:lnTo>
                    <a:pt x="1837" y="1110"/>
                  </a:lnTo>
                  <a:lnTo>
                    <a:pt x="1872" y="1118"/>
                  </a:lnTo>
                  <a:lnTo>
                    <a:pt x="2018" y="1142"/>
                  </a:lnTo>
                  <a:lnTo>
                    <a:pt x="2055" y="1146"/>
                  </a:lnTo>
                  <a:lnTo>
                    <a:pt x="2092" y="1152"/>
                  </a:lnTo>
                  <a:lnTo>
                    <a:pt x="2206" y="1164"/>
                  </a:lnTo>
                  <a:lnTo>
                    <a:pt x="2244" y="1166"/>
                  </a:lnTo>
                  <a:lnTo>
                    <a:pt x="2283" y="1170"/>
                  </a:lnTo>
                  <a:lnTo>
                    <a:pt x="2480" y="1180"/>
                  </a:lnTo>
                  <a:lnTo>
                    <a:pt x="2724" y="1180"/>
                  </a:lnTo>
                  <a:lnTo>
                    <a:pt x="2923" y="1170"/>
                  </a:lnTo>
                  <a:lnTo>
                    <a:pt x="3153" y="1146"/>
                  </a:lnTo>
                  <a:lnTo>
                    <a:pt x="3300" y="1122"/>
                  </a:lnTo>
                  <a:lnTo>
                    <a:pt x="3337" y="1114"/>
                  </a:lnTo>
                  <a:lnTo>
                    <a:pt x="3373" y="1108"/>
                  </a:lnTo>
                  <a:lnTo>
                    <a:pt x="3550" y="1068"/>
                  </a:lnTo>
                  <a:lnTo>
                    <a:pt x="3758" y="1008"/>
                  </a:lnTo>
                  <a:lnTo>
                    <a:pt x="3826" y="984"/>
                  </a:lnTo>
                  <a:lnTo>
                    <a:pt x="3860" y="974"/>
                  </a:lnTo>
                  <a:lnTo>
                    <a:pt x="3894" y="960"/>
                  </a:lnTo>
                  <a:lnTo>
                    <a:pt x="3961" y="936"/>
                  </a:lnTo>
                  <a:lnTo>
                    <a:pt x="3995" y="922"/>
                  </a:lnTo>
                  <a:lnTo>
                    <a:pt x="4028" y="910"/>
                  </a:lnTo>
                  <a:lnTo>
                    <a:pt x="4095" y="882"/>
                  </a:lnTo>
                  <a:lnTo>
                    <a:pt x="4128" y="866"/>
                  </a:lnTo>
                  <a:lnTo>
                    <a:pt x="4162" y="852"/>
                  </a:lnTo>
                  <a:lnTo>
                    <a:pt x="4332" y="772"/>
                  </a:lnTo>
                  <a:lnTo>
                    <a:pt x="4472" y="700"/>
                  </a:lnTo>
                  <a:lnTo>
                    <a:pt x="4554" y="654"/>
                  </a:lnTo>
                  <a:lnTo>
                    <a:pt x="2503" y="654"/>
                  </a:lnTo>
                  <a:lnTo>
                    <a:pt x="2455" y="652"/>
                  </a:lnTo>
                  <a:lnTo>
                    <a:pt x="2406" y="652"/>
                  </a:lnTo>
                  <a:lnTo>
                    <a:pt x="2358" y="648"/>
                  </a:lnTo>
                  <a:lnTo>
                    <a:pt x="2263" y="644"/>
                  </a:lnTo>
                  <a:lnTo>
                    <a:pt x="2121" y="632"/>
                  </a:lnTo>
                  <a:lnTo>
                    <a:pt x="2075" y="626"/>
                  </a:lnTo>
                  <a:lnTo>
                    <a:pt x="2029" y="622"/>
                  </a:lnTo>
                  <a:lnTo>
                    <a:pt x="1937" y="610"/>
                  </a:lnTo>
                  <a:lnTo>
                    <a:pt x="1891" y="602"/>
                  </a:lnTo>
                  <a:lnTo>
                    <a:pt x="1846" y="596"/>
                  </a:lnTo>
                  <a:lnTo>
                    <a:pt x="1756" y="580"/>
                  </a:lnTo>
                  <a:lnTo>
                    <a:pt x="1712" y="570"/>
                  </a:lnTo>
                  <a:lnTo>
                    <a:pt x="1667" y="562"/>
                  </a:lnTo>
                  <a:lnTo>
                    <a:pt x="1581" y="542"/>
                  </a:lnTo>
                  <a:lnTo>
                    <a:pt x="1538" y="534"/>
                  </a:lnTo>
                  <a:lnTo>
                    <a:pt x="1376" y="494"/>
                  </a:lnTo>
                  <a:lnTo>
                    <a:pt x="1263" y="464"/>
                  </a:lnTo>
                  <a:lnTo>
                    <a:pt x="1156" y="434"/>
                  </a:lnTo>
                  <a:lnTo>
                    <a:pt x="1121" y="422"/>
                  </a:lnTo>
                  <a:lnTo>
                    <a:pt x="1055" y="402"/>
                  </a:lnTo>
                  <a:lnTo>
                    <a:pt x="1023" y="392"/>
                  </a:lnTo>
                  <a:lnTo>
                    <a:pt x="992" y="380"/>
                  </a:lnTo>
                  <a:lnTo>
                    <a:pt x="961" y="370"/>
                  </a:lnTo>
                  <a:lnTo>
                    <a:pt x="931" y="358"/>
                  </a:lnTo>
                  <a:lnTo>
                    <a:pt x="902" y="348"/>
                  </a:lnTo>
                  <a:lnTo>
                    <a:pt x="872" y="336"/>
                  </a:lnTo>
                  <a:lnTo>
                    <a:pt x="843" y="326"/>
                  </a:lnTo>
                  <a:lnTo>
                    <a:pt x="785" y="302"/>
                  </a:lnTo>
                  <a:lnTo>
                    <a:pt x="756" y="292"/>
                  </a:lnTo>
                  <a:lnTo>
                    <a:pt x="581" y="220"/>
                  </a:lnTo>
                  <a:lnTo>
                    <a:pt x="552" y="206"/>
                  </a:lnTo>
                  <a:lnTo>
                    <a:pt x="493" y="182"/>
                  </a:lnTo>
                  <a:lnTo>
                    <a:pt x="434" y="154"/>
                  </a:lnTo>
                  <a:lnTo>
                    <a:pt x="404" y="142"/>
                  </a:lnTo>
                  <a:lnTo>
                    <a:pt x="314" y="100"/>
                  </a:lnTo>
                  <a:lnTo>
                    <a:pt x="285" y="88"/>
                  </a:lnTo>
                  <a:lnTo>
                    <a:pt x="259" y="76"/>
                  </a:lnTo>
                  <a:lnTo>
                    <a:pt x="234" y="64"/>
                  </a:lnTo>
                  <a:lnTo>
                    <a:pt x="210" y="54"/>
                  </a:lnTo>
                  <a:lnTo>
                    <a:pt x="189" y="44"/>
                  </a:lnTo>
                  <a:lnTo>
                    <a:pt x="169" y="36"/>
                  </a:lnTo>
                  <a:lnTo>
                    <a:pt x="150" y="28"/>
                  </a:lnTo>
                  <a:lnTo>
                    <a:pt x="133" y="22"/>
                  </a:lnTo>
                  <a:lnTo>
                    <a:pt x="118" y="16"/>
                  </a:lnTo>
                  <a:lnTo>
                    <a:pt x="104" y="12"/>
                  </a:lnTo>
                  <a:lnTo>
                    <a:pt x="92" y="8"/>
                  </a:lnTo>
                  <a:lnTo>
                    <a:pt x="81" y="4"/>
                  </a:lnTo>
                  <a:lnTo>
                    <a:pt x="71" y="2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8470 3353"/>
                <a:gd name="T1" fmla="*/ T0 w 5198"/>
                <a:gd name="T2" fmla="+- 0 7831 7829"/>
                <a:gd name="T3" fmla="*/ 7831 h 1180"/>
                <a:gd name="T4" fmla="+- 0 8452 3353"/>
                <a:gd name="T5" fmla="*/ T4 w 5198"/>
                <a:gd name="T6" fmla="+- 0 7837 7829"/>
                <a:gd name="T7" fmla="*/ 7837 h 1180"/>
                <a:gd name="T8" fmla="+- 0 8426 3353"/>
                <a:gd name="T9" fmla="*/ T8 w 5198"/>
                <a:gd name="T10" fmla="+- 0 7847 7829"/>
                <a:gd name="T11" fmla="*/ 7847 h 1180"/>
                <a:gd name="T12" fmla="+- 0 8391 3353"/>
                <a:gd name="T13" fmla="*/ T12 w 5198"/>
                <a:gd name="T14" fmla="+- 0 7863 7829"/>
                <a:gd name="T15" fmla="*/ 7863 h 1180"/>
                <a:gd name="T16" fmla="+- 0 8348 3353"/>
                <a:gd name="T17" fmla="*/ T16 w 5198"/>
                <a:gd name="T18" fmla="+- 0 7881 7829"/>
                <a:gd name="T19" fmla="*/ 7881 h 1180"/>
                <a:gd name="T20" fmla="+- 0 8297 3353"/>
                <a:gd name="T21" fmla="*/ T20 w 5198"/>
                <a:gd name="T22" fmla="+- 0 7905 7829"/>
                <a:gd name="T23" fmla="*/ 7905 h 1180"/>
                <a:gd name="T24" fmla="+- 0 8238 3353"/>
                <a:gd name="T25" fmla="*/ T24 w 5198"/>
                <a:gd name="T26" fmla="+- 0 7931 7829"/>
                <a:gd name="T27" fmla="*/ 7931 h 1180"/>
                <a:gd name="T28" fmla="+- 0 8153 3353"/>
                <a:gd name="T29" fmla="*/ T28 w 5198"/>
                <a:gd name="T30" fmla="+- 0 7971 7829"/>
                <a:gd name="T31" fmla="*/ 7971 h 1180"/>
                <a:gd name="T32" fmla="+- 0 8047 3353"/>
                <a:gd name="T33" fmla="*/ T32 w 5198"/>
                <a:gd name="T34" fmla="+- 0 8017 7829"/>
                <a:gd name="T35" fmla="*/ 8017 h 1180"/>
                <a:gd name="T36" fmla="+- 0 7964 3353"/>
                <a:gd name="T37" fmla="*/ T36 w 5198"/>
                <a:gd name="T38" fmla="+- 0 8051 7829"/>
                <a:gd name="T39" fmla="*/ 8051 h 1180"/>
                <a:gd name="T40" fmla="+- 0 7877 3353"/>
                <a:gd name="T41" fmla="*/ T40 w 5198"/>
                <a:gd name="T42" fmla="+- 0 8085 7829"/>
                <a:gd name="T43" fmla="*/ 8085 h 1180"/>
                <a:gd name="T44" fmla="+- 0 7788 3353"/>
                <a:gd name="T45" fmla="*/ T44 w 5198"/>
                <a:gd name="T46" fmla="+- 0 8119 7829"/>
                <a:gd name="T47" fmla="*/ 8119 h 1180"/>
                <a:gd name="T48" fmla="+- 0 7727 3353"/>
                <a:gd name="T49" fmla="*/ T48 w 5198"/>
                <a:gd name="T50" fmla="+- 0 8141 7829"/>
                <a:gd name="T51" fmla="*/ 8141 h 1180"/>
                <a:gd name="T52" fmla="+- 0 7567 3353"/>
                <a:gd name="T53" fmla="*/ T52 w 5198"/>
                <a:gd name="T54" fmla="+- 0 8199 7829"/>
                <a:gd name="T55" fmla="*/ 8199 h 1180"/>
                <a:gd name="T56" fmla="+- 0 7430 3353"/>
                <a:gd name="T57" fmla="*/ T56 w 5198"/>
                <a:gd name="T58" fmla="+- 0 8245 7829"/>
                <a:gd name="T59" fmla="*/ 8245 h 1180"/>
                <a:gd name="T60" fmla="+- 0 7321 3353"/>
                <a:gd name="T61" fmla="*/ T60 w 5198"/>
                <a:gd name="T62" fmla="+- 0 8279 7829"/>
                <a:gd name="T63" fmla="*/ 8279 h 1180"/>
                <a:gd name="T64" fmla="+- 0 7246 3353"/>
                <a:gd name="T65" fmla="*/ T64 w 5198"/>
                <a:gd name="T66" fmla="+- 0 8301 7829"/>
                <a:gd name="T67" fmla="*/ 8301 h 1180"/>
                <a:gd name="T68" fmla="+- 0 7128 3353"/>
                <a:gd name="T69" fmla="*/ T68 w 5198"/>
                <a:gd name="T70" fmla="+- 0 8333 7829"/>
                <a:gd name="T71" fmla="*/ 8333 h 1180"/>
                <a:gd name="T72" fmla="+- 0 6877 3353"/>
                <a:gd name="T73" fmla="*/ T72 w 5198"/>
                <a:gd name="T74" fmla="+- 0 8391 7829"/>
                <a:gd name="T75" fmla="*/ 8391 h 1180"/>
                <a:gd name="T76" fmla="+- 0 6656 3353"/>
                <a:gd name="T77" fmla="*/ T76 w 5198"/>
                <a:gd name="T78" fmla="+- 0 8433 7829"/>
                <a:gd name="T79" fmla="*/ 8433 h 1180"/>
                <a:gd name="T80" fmla="+- 0 6289 3353"/>
                <a:gd name="T81" fmla="*/ T80 w 5198"/>
                <a:gd name="T82" fmla="+- 0 8473 7829"/>
                <a:gd name="T83" fmla="*/ 8473 h 1180"/>
                <a:gd name="T84" fmla="+- 0 6195 3353"/>
                <a:gd name="T85" fmla="*/ T84 w 5198"/>
                <a:gd name="T86" fmla="+- 0 8479 7829"/>
                <a:gd name="T87" fmla="*/ 8479 h 1180"/>
                <a:gd name="T88" fmla="+- 0 6099 3353"/>
                <a:gd name="T89" fmla="*/ T88 w 5198"/>
                <a:gd name="T90" fmla="+- 0 8481 7829"/>
                <a:gd name="T91" fmla="*/ 8481 h 1180"/>
                <a:gd name="T92" fmla="+- 0 7907 3353"/>
                <a:gd name="T93" fmla="*/ T92 w 5198"/>
                <a:gd name="T94" fmla="+- 0 8483 7829"/>
                <a:gd name="T95" fmla="*/ 8483 h 1180"/>
                <a:gd name="T96" fmla="+- 0 8006 3353"/>
                <a:gd name="T97" fmla="*/ T96 w 5198"/>
                <a:gd name="T98" fmla="+- 0 8427 7829"/>
                <a:gd name="T99" fmla="*/ 8427 h 1180"/>
                <a:gd name="T100" fmla="+- 0 8081 3353"/>
                <a:gd name="T101" fmla="*/ T100 w 5198"/>
                <a:gd name="T102" fmla="+- 0 8385 7829"/>
                <a:gd name="T103" fmla="*/ 8385 h 1180"/>
                <a:gd name="T104" fmla="+- 0 8140 3353"/>
                <a:gd name="T105" fmla="*/ T104 w 5198"/>
                <a:gd name="T106" fmla="+- 0 8347 7829"/>
                <a:gd name="T107" fmla="*/ 8347 h 1180"/>
                <a:gd name="T108" fmla="+- 0 8181 3353"/>
                <a:gd name="T109" fmla="*/ T108 w 5198"/>
                <a:gd name="T110" fmla="+- 0 8321 7829"/>
                <a:gd name="T111" fmla="*/ 8321 h 1180"/>
                <a:gd name="T112" fmla="+- 0 8220 3353"/>
                <a:gd name="T113" fmla="*/ T112 w 5198"/>
                <a:gd name="T114" fmla="+- 0 8297 7829"/>
                <a:gd name="T115" fmla="*/ 8297 h 1180"/>
                <a:gd name="T116" fmla="+- 0 8256 3353"/>
                <a:gd name="T117" fmla="*/ T116 w 5198"/>
                <a:gd name="T118" fmla="+- 0 8271 7829"/>
                <a:gd name="T119" fmla="*/ 8271 h 1180"/>
                <a:gd name="T120" fmla="+- 0 8289 3353"/>
                <a:gd name="T121" fmla="*/ T120 w 5198"/>
                <a:gd name="T122" fmla="+- 0 8249 7829"/>
                <a:gd name="T123" fmla="*/ 8249 h 1180"/>
                <a:gd name="T124" fmla="+- 0 8320 3353"/>
                <a:gd name="T125" fmla="*/ T124 w 5198"/>
                <a:gd name="T126" fmla="+- 0 8227 7829"/>
                <a:gd name="T127" fmla="*/ 8227 h 1180"/>
                <a:gd name="T128" fmla="+- 0 8386 3353"/>
                <a:gd name="T129" fmla="*/ T128 w 5198"/>
                <a:gd name="T130" fmla="+- 0 8175 7829"/>
                <a:gd name="T131" fmla="*/ 8175 h 1180"/>
                <a:gd name="T132" fmla="+- 0 8423 3353"/>
                <a:gd name="T133" fmla="*/ T132 w 5198"/>
                <a:gd name="T134" fmla="+- 0 8143 7829"/>
                <a:gd name="T135" fmla="*/ 8143 h 1180"/>
                <a:gd name="T136" fmla="+- 0 8454 3353"/>
                <a:gd name="T137" fmla="*/ T136 w 5198"/>
                <a:gd name="T138" fmla="+- 0 8117 7829"/>
                <a:gd name="T139" fmla="*/ 8117 h 1180"/>
                <a:gd name="T140" fmla="+- 0 8510 3353"/>
                <a:gd name="T141" fmla="*/ T140 w 5198"/>
                <a:gd name="T142" fmla="+- 0 8057 7829"/>
                <a:gd name="T143" fmla="*/ 8057 h 1180"/>
                <a:gd name="T144" fmla="+- 0 8552 3353"/>
                <a:gd name="T145" fmla="*/ T144 w 5198"/>
                <a:gd name="T146" fmla="+- 0 7939 7829"/>
                <a:gd name="T147" fmla="*/ 7939 h 1180"/>
                <a:gd name="T148" fmla="+- 0 8525 3353"/>
                <a:gd name="T149" fmla="*/ T148 w 5198"/>
                <a:gd name="T150" fmla="+- 0 7849 7829"/>
                <a:gd name="T151" fmla="*/ 7849 h 1180"/>
                <a:gd name="T152" fmla="+- 0 8476 3353"/>
                <a:gd name="T153" fmla="*/ T152 w 5198"/>
                <a:gd name="T154" fmla="+- 0 7829 7829"/>
                <a:gd name="T155" fmla="*/ 7829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198" h="1180">
                  <a:moveTo>
                    <a:pt x="5123" y="0"/>
                  </a:moveTo>
                  <a:lnTo>
                    <a:pt x="5117" y="2"/>
                  </a:lnTo>
                  <a:lnTo>
                    <a:pt x="5109" y="4"/>
                  </a:lnTo>
                  <a:lnTo>
                    <a:pt x="5099" y="8"/>
                  </a:lnTo>
                  <a:lnTo>
                    <a:pt x="5087" y="12"/>
                  </a:lnTo>
                  <a:lnTo>
                    <a:pt x="5073" y="18"/>
                  </a:lnTo>
                  <a:lnTo>
                    <a:pt x="5056" y="26"/>
                  </a:lnTo>
                  <a:lnTo>
                    <a:pt x="5038" y="34"/>
                  </a:lnTo>
                  <a:lnTo>
                    <a:pt x="5018" y="42"/>
                  </a:lnTo>
                  <a:lnTo>
                    <a:pt x="4995" y="52"/>
                  </a:lnTo>
                  <a:lnTo>
                    <a:pt x="4971" y="64"/>
                  </a:lnTo>
                  <a:lnTo>
                    <a:pt x="4944" y="76"/>
                  </a:lnTo>
                  <a:lnTo>
                    <a:pt x="4915" y="88"/>
                  </a:lnTo>
                  <a:lnTo>
                    <a:pt x="4885" y="102"/>
                  </a:lnTo>
                  <a:lnTo>
                    <a:pt x="4852" y="118"/>
                  </a:lnTo>
                  <a:lnTo>
                    <a:pt x="4800" y="142"/>
                  </a:lnTo>
                  <a:lnTo>
                    <a:pt x="4774" y="152"/>
                  </a:lnTo>
                  <a:lnTo>
                    <a:pt x="4694" y="188"/>
                  </a:lnTo>
                  <a:lnTo>
                    <a:pt x="4666" y="198"/>
                  </a:lnTo>
                  <a:lnTo>
                    <a:pt x="4611" y="222"/>
                  </a:lnTo>
                  <a:lnTo>
                    <a:pt x="4582" y="232"/>
                  </a:lnTo>
                  <a:lnTo>
                    <a:pt x="4524" y="256"/>
                  </a:lnTo>
                  <a:lnTo>
                    <a:pt x="4495" y="266"/>
                  </a:lnTo>
                  <a:lnTo>
                    <a:pt x="4435" y="290"/>
                  </a:lnTo>
                  <a:lnTo>
                    <a:pt x="4404" y="300"/>
                  </a:lnTo>
                  <a:lnTo>
                    <a:pt x="4374" y="312"/>
                  </a:lnTo>
                  <a:lnTo>
                    <a:pt x="4247" y="360"/>
                  </a:lnTo>
                  <a:lnTo>
                    <a:pt x="4214" y="370"/>
                  </a:lnTo>
                  <a:lnTo>
                    <a:pt x="4112" y="406"/>
                  </a:lnTo>
                  <a:lnTo>
                    <a:pt x="4077" y="416"/>
                  </a:lnTo>
                  <a:lnTo>
                    <a:pt x="4005" y="440"/>
                  </a:lnTo>
                  <a:lnTo>
                    <a:pt x="3968" y="450"/>
                  </a:lnTo>
                  <a:lnTo>
                    <a:pt x="3931" y="462"/>
                  </a:lnTo>
                  <a:lnTo>
                    <a:pt x="3893" y="472"/>
                  </a:lnTo>
                  <a:lnTo>
                    <a:pt x="3854" y="484"/>
                  </a:lnTo>
                  <a:lnTo>
                    <a:pt x="3775" y="504"/>
                  </a:lnTo>
                  <a:lnTo>
                    <a:pt x="3567" y="554"/>
                  </a:lnTo>
                  <a:lnTo>
                    <a:pt x="3524" y="562"/>
                  </a:lnTo>
                  <a:lnTo>
                    <a:pt x="3480" y="572"/>
                  </a:lnTo>
                  <a:lnTo>
                    <a:pt x="3303" y="604"/>
                  </a:lnTo>
                  <a:lnTo>
                    <a:pt x="3122" y="628"/>
                  </a:lnTo>
                  <a:lnTo>
                    <a:pt x="2936" y="644"/>
                  </a:lnTo>
                  <a:lnTo>
                    <a:pt x="2889" y="646"/>
                  </a:lnTo>
                  <a:lnTo>
                    <a:pt x="2842" y="650"/>
                  </a:lnTo>
                  <a:lnTo>
                    <a:pt x="2794" y="652"/>
                  </a:lnTo>
                  <a:lnTo>
                    <a:pt x="2746" y="652"/>
                  </a:lnTo>
                  <a:lnTo>
                    <a:pt x="2698" y="654"/>
                  </a:lnTo>
                  <a:lnTo>
                    <a:pt x="4554" y="654"/>
                  </a:lnTo>
                  <a:lnTo>
                    <a:pt x="4616" y="620"/>
                  </a:lnTo>
                  <a:lnTo>
                    <a:pt x="4653" y="598"/>
                  </a:lnTo>
                  <a:lnTo>
                    <a:pt x="4690" y="578"/>
                  </a:lnTo>
                  <a:lnTo>
                    <a:pt x="4728" y="556"/>
                  </a:lnTo>
                  <a:lnTo>
                    <a:pt x="4766" y="532"/>
                  </a:lnTo>
                  <a:lnTo>
                    <a:pt x="4787" y="518"/>
                  </a:lnTo>
                  <a:lnTo>
                    <a:pt x="4808" y="506"/>
                  </a:lnTo>
                  <a:lnTo>
                    <a:pt x="4828" y="492"/>
                  </a:lnTo>
                  <a:lnTo>
                    <a:pt x="4848" y="480"/>
                  </a:lnTo>
                  <a:lnTo>
                    <a:pt x="4867" y="468"/>
                  </a:lnTo>
                  <a:lnTo>
                    <a:pt x="4885" y="454"/>
                  </a:lnTo>
                  <a:lnTo>
                    <a:pt x="4903" y="442"/>
                  </a:lnTo>
                  <a:lnTo>
                    <a:pt x="4920" y="432"/>
                  </a:lnTo>
                  <a:lnTo>
                    <a:pt x="4936" y="420"/>
                  </a:lnTo>
                  <a:lnTo>
                    <a:pt x="4952" y="408"/>
                  </a:lnTo>
                  <a:lnTo>
                    <a:pt x="4967" y="398"/>
                  </a:lnTo>
                  <a:lnTo>
                    <a:pt x="4982" y="386"/>
                  </a:lnTo>
                  <a:lnTo>
                    <a:pt x="5033" y="346"/>
                  </a:lnTo>
                  <a:lnTo>
                    <a:pt x="5045" y="336"/>
                  </a:lnTo>
                  <a:lnTo>
                    <a:pt x="5070" y="314"/>
                  </a:lnTo>
                  <a:lnTo>
                    <a:pt x="5086" y="300"/>
                  </a:lnTo>
                  <a:lnTo>
                    <a:pt x="5101" y="288"/>
                  </a:lnTo>
                  <a:lnTo>
                    <a:pt x="5116" y="274"/>
                  </a:lnTo>
                  <a:lnTo>
                    <a:pt x="5157" y="228"/>
                  </a:lnTo>
                  <a:lnTo>
                    <a:pt x="5187" y="176"/>
                  </a:lnTo>
                  <a:lnTo>
                    <a:pt x="5199" y="110"/>
                  </a:lnTo>
                  <a:lnTo>
                    <a:pt x="5196" y="80"/>
                  </a:lnTo>
                  <a:lnTo>
                    <a:pt x="5172" y="20"/>
                  </a:lnTo>
                  <a:lnTo>
                    <a:pt x="5142" y="2"/>
                  </a:lnTo>
                  <a:lnTo>
                    <a:pt x="5123" y="0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1941513" y="171450"/>
            <a:ext cx="6053137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8262938" y="244475"/>
            <a:ext cx="250825" cy="252413"/>
          </a:xfrm>
          <a:prstGeom prst="ellipse">
            <a:avLst/>
          </a:prstGeom>
          <a:solidFill>
            <a:srgbClr val="313E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Image 3" descr="LOGO_AMU_RV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463"/>
            <a:ext cx="13255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4"/>
          </p:nvPr>
        </p:nvSpPr>
        <p:spPr>
          <a:xfrm>
            <a:off x="8164513" y="300038"/>
            <a:ext cx="454025" cy="141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0D35C5-CD02-6D41-9963-5B262E39F697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391525" y="0"/>
            <a:ext cx="0" cy="260351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Espace réservé du titre 9"/>
          <p:cNvSpPr>
            <a:spLocks noGrp="1"/>
          </p:cNvSpPr>
          <p:nvPr>
            <p:ph type="title"/>
          </p:nvPr>
        </p:nvSpPr>
        <p:spPr bwMode="auto">
          <a:xfrm>
            <a:off x="457200" y="84296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29989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355" r:id="rId1"/>
    <p:sldLayoutId id="2147491356" r:id="rId2"/>
    <p:sldLayoutId id="2147491357" r:id="rId3"/>
    <p:sldLayoutId id="2147491358" r:id="rId4"/>
    <p:sldLayoutId id="2147491359" r:id="rId5"/>
    <p:sldLayoutId id="2147491360" r:id="rId6"/>
    <p:sldLayoutId id="2147491361" r:id="rId7"/>
    <p:sldLayoutId id="2147491362" r:id="rId8"/>
    <p:sldLayoutId id="2147491363" r:id="rId9"/>
    <p:sldLayoutId id="2147491364" r:id="rId10"/>
    <p:sldLayoutId id="2147491365" r:id="rId11"/>
    <p:sldLayoutId id="2147491366" r:id="rId12"/>
    <p:sldLayoutId id="2147491367" r:id="rId1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rgbClr val="313E56"/>
          </a:solidFill>
          <a:uFill>
            <a:solidFill>
              <a:schemeClr val="bg1"/>
            </a:solidFill>
          </a:u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914400" indent="-45720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SzPct val="80000"/>
        <a:buAutoNum type="circleNumDbPlain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Font typeface="Wingdings" charset="0"/>
        <a:buChar char="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SzPct val="130000"/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AFB1A5"/>
        </a:buClr>
        <a:buFont typeface="Arial" charset="0"/>
        <a:buChar char="»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9"/>
          <p:cNvGrpSpPr>
            <a:grpSpLocks/>
          </p:cNvGrpSpPr>
          <p:nvPr/>
        </p:nvGrpSpPr>
        <p:grpSpPr bwMode="auto">
          <a:xfrm rot="5400000">
            <a:off x="-2121875" y="3028528"/>
            <a:ext cx="5915300" cy="1343086"/>
            <a:chOff x="3353" y="7829"/>
            <a:chExt cx="5198" cy="1180"/>
          </a:xfrm>
          <a:solidFill>
            <a:srgbClr val="E7E8E8"/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3410 3353"/>
                <a:gd name="T1" fmla="*/ T0 w 5198"/>
                <a:gd name="T2" fmla="+- 0 7831 7829"/>
                <a:gd name="T3" fmla="*/ 7831 h 1180"/>
                <a:gd name="T4" fmla="+- 0 3358 3353"/>
                <a:gd name="T5" fmla="*/ T4 w 5198"/>
                <a:gd name="T6" fmla="+- 0 7907 7829"/>
                <a:gd name="T7" fmla="*/ 7907 h 1180"/>
                <a:gd name="T8" fmla="+- 0 3356 3353"/>
                <a:gd name="T9" fmla="*/ T8 w 5198"/>
                <a:gd name="T10" fmla="+- 0 7989 7829"/>
                <a:gd name="T11" fmla="*/ 7989 h 1180"/>
                <a:gd name="T12" fmla="+- 0 3430 3353"/>
                <a:gd name="T13" fmla="*/ T12 w 5198"/>
                <a:gd name="T14" fmla="+- 0 8103 7829"/>
                <a:gd name="T15" fmla="*/ 8103 h 1180"/>
                <a:gd name="T16" fmla="+- 0 3464 3353"/>
                <a:gd name="T17" fmla="*/ T16 w 5198"/>
                <a:gd name="T18" fmla="+- 0 8133 7829"/>
                <a:gd name="T19" fmla="*/ 8133 h 1180"/>
                <a:gd name="T20" fmla="+- 0 3499 3353"/>
                <a:gd name="T21" fmla="*/ T20 w 5198"/>
                <a:gd name="T22" fmla="+- 0 8163 7829"/>
                <a:gd name="T23" fmla="*/ 8163 h 1180"/>
                <a:gd name="T24" fmla="+- 0 3522 3353"/>
                <a:gd name="T25" fmla="*/ T24 w 5198"/>
                <a:gd name="T26" fmla="+- 0 8181 7829"/>
                <a:gd name="T27" fmla="*/ 8181 h 1180"/>
                <a:gd name="T28" fmla="+- 0 3547 3353"/>
                <a:gd name="T29" fmla="*/ T28 w 5198"/>
                <a:gd name="T30" fmla="+- 0 8201 7829"/>
                <a:gd name="T31" fmla="*/ 8201 h 1180"/>
                <a:gd name="T32" fmla="+- 0 3575 3353"/>
                <a:gd name="T33" fmla="*/ T32 w 5198"/>
                <a:gd name="T34" fmla="+- 0 8223 7829"/>
                <a:gd name="T35" fmla="*/ 8223 h 1180"/>
                <a:gd name="T36" fmla="+- 0 3605 3353"/>
                <a:gd name="T37" fmla="*/ T36 w 5198"/>
                <a:gd name="T38" fmla="+- 0 8245 7829"/>
                <a:gd name="T39" fmla="*/ 8245 h 1180"/>
                <a:gd name="T40" fmla="+- 0 3674 3353"/>
                <a:gd name="T41" fmla="*/ T40 w 5198"/>
                <a:gd name="T42" fmla="+- 0 8293 7829"/>
                <a:gd name="T43" fmla="*/ 8293 h 1180"/>
                <a:gd name="T44" fmla="+- 0 3732 3353"/>
                <a:gd name="T45" fmla="*/ T44 w 5198"/>
                <a:gd name="T46" fmla="+- 0 8331 7829"/>
                <a:gd name="T47" fmla="*/ 8331 h 1180"/>
                <a:gd name="T48" fmla="+- 0 3775 3353"/>
                <a:gd name="T49" fmla="*/ T48 w 5198"/>
                <a:gd name="T50" fmla="+- 0 8357 7829"/>
                <a:gd name="T51" fmla="*/ 8357 h 1180"/>
                <a:gd name="T52" fmla="+- 0 3970 3353"/>
                <a:gd name="T53" fmla="*/ T52 w 5198"/>
                <a:gd name="T54" fmla="+- 0 8473 7829"/>
                <a:gd name="T55" fmla="*/ 8473 h 1180"/>
                <a:gd name="T56" fmla="+- 0 4039 3353"/>
                <a:gd name="T57" fmla="*/ T56 w 5198"/>
                <a:gd name="T58" fmla="+- 0 8511 7829"/>
                <a:gd name="T59" fmla="*/ 8511 h 1180"/>
                <a:gd name="T60" fmla="+- 0 4420 3353"/>
                <a:gd name="T61" fmla="*/ T60 w 5198"/>
                <a:gd name="T62" fmla="+- 0 8697 7829"/>
                <a:gd name="T63" fmla="*/ 8697 h 1180"/>
                <a:gd name="T64" fmla="+- 0 4801 3353"/>
                <a:gd name="T65" fmla="*/ T64 w 5198"/>
                <a:gd name="T66" fmla="+- 0 8841 7829"/>
                <a:gd name="T67" fmla="*/ 8841 h 1180"/>
                <a:gd name="T68" fmla="+- 0 5012 3353"/>
                <a:gd name="T69" fmla="*/ T68 w 5198"/>
                <a:gd name="T70" fmla="+- 0 8899 7829"/>
                <a:gd name="T71" fmla="*/ 8899 h 1180"/>
                <a:gd name="T72" fmla="+- 0 5154 3353"/>
                <a:gd name="T73" fmla="*/ T72 w 5198"/>
                <a:gd name="T74" fmla="+- 0 8933 7829"/>
                <a:gd name="T75" fmla="*/ 8933 h 1180"/>
                <a:gd name="T76" fmla="+- 0 5225 3353"/>
                <a:gd name="T77" fmla="*/ T76 w 5198"/>
                <a:gd name="T78" fmla="+- 0 8947 7829"/>
                <a:gd name="T79" fmla="*/ 8947 h 1180"/>
                <a:gd name="T80" fmla="+- 0 5408 3353"/>
                <a:gd name="T81" fmla="*/ T80 w 5198"/>
                <a:gd name="T82" fmla="+- 0 8975 7829"/>
                <a:gd name="T83" fmla="*/ 8975 h 1180"/>
                <a:gd name="T84" fmla="+- 0 5559 3353"/>
                <a:gd name="T85" fmla="*/ T84 w 5198"/>
                <a:gd name="T86" fmla="+- 0 8993 7829"/>
                <a:gd name="T87" fmla="*/ 8993 h 1180"/>
                <a:gd name="T88" fmla="+- 0 5636 3353"/>
                <a:gd name="T89" fmla="*/ T88 w 5198"/>
                <a:gd name="T90" fmla="+- 0 8999 7829"/>
                <a:gd name="T91" fmla="*/ 8999 h 1180"/>
                <a:gd name="T92" fmla="+- 0 6077 3353"/>
                <a:gd name="T93" fmla="*/ T92 w 5198"/>
                <a:gd name="T94" fmla="+- 0 9009 7829"/>
                <a:gd name="T95" fmla="*/ 9009 h 1180"/>
                <a:gd name="T96" fmla="+- 0 6506 3353"/>
                <a:gd name="T97" fmla="*/ T96 w 5198"/>
                <a:gd name="T98" fmla="+- 0 8975 7829"/>
                <a:gd name="T99" fmla="*/ 8975 h 1180"/>
                <a:gd name="T100" fmla="+- 0 6690 3353"/>
                <a:gd name="T101" fmla="*/ T100 w 5198"/>
                <a:gd name="T102" fmla="+- 0 8943 7829"/>
                <a:gd name="T103" fmla="*/ 8943 h 1180"/>
                <a:gd name="T104" fmla="+- 0 6903 3353"/>
                <a:gd name="T105" fmla="*/ T104 w 5198"/>
                <a:gd name="T106" fmla="+- 0 8897 7829"/>
                <a:gd name="T107" fmla="*/ 8897 h 1180"/>
                <a:gd name="T108" fmla="+- 0 7179 3353"/>
                <a:gd name="T109" fmla="*/ T108 w 5198"/>
                <a:gd name="T110" fmla="+- 0 8813 7829"/>
                <a:gd name="T111" fmla="*/ 8813 h 1180"/>
                <a:gd name="T112" fmla="+- 0 7247 3353"/>
                <a:gd name="T113" fmla="*/ T112 w 5198"/>
                <a:gd name="T114" fmla="+- 0 8789 7829"/>
                <a:gd name="T115" fmla="*/ 8789 h 1180"/>
                <a:gd name="T116" fmla="+- 0 7348 3353"/>
                <a:gd name="T117" fmla="*/ T116 w 5198"/>
                <a:gd name="T118" fmla="+- 0 8751 7829"/>
                <a:gd name="T119" fmla="*/ 8751 h 1180"/>
                <a:gd name="T120" fmla="+- 0 7448 3353"/>
                <a:gd name="T121" fmla="*/ T120 w 5198"/>
                <a:gd name="T122" fmla="+- 0 8711 7829"/>
                <a:gd name="T123" fmla="*/ 8711 h 1180"/>
                <a:gd name="T124" fmla="+- 0 7515 3353"/>
                <a:gd name="T125" fmla="*/ T124 w 5198"/>
                <a:gd name="T126" fmla="+- 0 8681 7829"/>
                <a:gd name="T127" fmla="*/ 8681 h 1180"/>
                <a:gd name="T128" fmla="+- 0 7825 3353"/>
                <a:gd name="T129" fmla="*/ T128 w 5198"/>
                <a:gd name="T130" fmla="+- 0 8529 7829"/>
                <a:gd name="T131" fmla="*/ 8529 h 1180"/>
                <a:gd name="T132" fmla="+- 0 5856 3353"/>
                <a:gd name="T133" fmla="*/ T132 w 5198"/>
                <a:gd name="T134" fmla="+- 0 8483 7829"/>
                <a:gd name="T135" fmla="*/ 8483 h 1180"/>
                <a:gd name="T136" fmla="+- 0 5759 3353"/>
                <a:gd name="T137" fmla="*/ T136 w 5198"/>
                <a:gd name="T138" fmla="+- 0 8481 7829"/>
                <a:gd name="T139" fmla="*/ 8481 h 1180"/>
                <a:gd name="T140" fmla="+- 0 5616 3353"/>
                <a:gd name="T141" fmla="*/ T140 w 5198"/>
                <a:gd name="T142" fmla="+- 0 8473 7829"/>
                <a:gd name="T143" fmla="*/ 8473 h 1180"/>
                <a:gd name="T144" fmla="+- 0 5428 3353"/>
                <a:gd name="T145" fmla="*/ T144 w 5198"/>
                <a:gd name="T146" fmla="+- 0 8455 7829"/>
                <a:gd name="T147" fmla="*/ 8455 h 1180"/>
                <a:gd name="T148" fmla="+- 0 5290 3353"/>
                <a:gd name="T149" fmla="*/ T148 w 5198"/>
                <a:gd name="T150" fmla="+- 0 8439 7829"/>
                <a:gd name="T151" fmla="*/ 8439 h 1180"/>
                <a:gd name="T152" fmla="+- 0 5199 3353"/>
                <a:gd name="T153" fmla="*/ T152 w 5198"/>
                <a:gd name="T154" fmla="+- 0 8425 7829"/>
                <a:gd name="T155" fmla="*/ 8425 h 1180"/>
                <a:gd name="T156" fmla="+- 0 5065 3353"/>
                <a:gd name="T157" fmla="*/ T156 w 5198"/>
                <a:gd name="T158" fmla="+- 0 8399 7829"/>
                <a:gd name="T159" fmla="*/ 8399 h 1180"/>
                <a:gd name="T160" fmla="+- 0 4934 3353"/>
                <a:gd name="T161" fmla="*/ T160 w 5198"/>
                <a:gd name="T162" fmla="+- 0 8371 7829"/>
                <a:gd name="T163" fmla="*/ 8371 h 1180"/>
                <a:gd name="T164" fmla="+- 0 4729 3353"/>
                <a:gd name="T165" fmla="*/ T164 w 5198"/>
                <a:gd name="T166" fmla="+- 0 8323 7829"/>
                <a:gd name="T167" fmla="*/ 8323 h 1180"/>
                <a:gd name="T168" fmla="+- 0 4509 3353"/>
                <a:gd name="T169" fmla="*/ T168 w 5198"/>
                <a:gd name="T170" fmla="+- 0 8263 7829"/>
                <a:gd name="T171" fmla="*/ 8263 h 1180"/>
                <a:gd name="T172" fmla="+- 0 4408 3353"/>
                <a:gd name="T173" fmla="*/ T172 w 5198"/>
                <a:gd name="T174" fmla="+- 0 8231 7829"/>
                <a:gd name="T175" fmla="*/ 8231 h 1180"/>
                <a:gd name="T176" fmla="+- 0 4345 3353"/>
                <a:gd name="T177" fmla="*/ T176 w 5198"/>
                <a:gd name="T178" fmla="+- 0 8209 7829"/>
                <a:gd name="T179" fmla="*/ 8209 h 1180"/>
                <a:gd name="T180" fmla="+- 0 4284 3353"/>
                <a:gd name="T181" fmla="*/ T180 w 5198"/>
                <a:gd name="T182" fmla="+- 0 8187 7829"/>
                <a:gd name="T183" fmla="*/ 8187 h 1180"/>
                <a:gd name="T184" fmla="+- 0 4225 3353"/>
                <a:gd name="T185" fmla="*/ T184 w 5198"/>
                <a:gd name="T186" fmla="+- 0 8165 7829"/>
                <a:gd name="T187" fmla="*/ 8165 h 1180"/>
                <a:gd name="T188" fmla="+- 0 4138 3353"/>
                <a:gd name="T189" fmla="*/ T188 w 5198"/>
                <a:gd name="T190" fmla="+- 0 8131 7829"/>
                <a:gd name="T191" fmla="*/ 8131 h 1180"/>
                <a:gd name="T192" fmla="+- 0 3934 3353"/>
                <a:gd name="T193" fmla="*/ T192 w 5198"/>
                <a:gd name="T194" fmla="+- 0 8049 7829"/>
                <a:gd name="T195" fmla="*/ 8049 h 1180"/>
                <a:gd name="T196" fmla="+- 0 3846 3353"/>
                <a:gd name="T197" fmla="*/ T196 w 5198"/>
                <a:gd name="T198" fmla="+- 0 8011 7829"/>
                <a:gd name="T199" fmla="*/ 8011 h 1180"/>
                <a:gd name="T200" fmla="+- 0 3757 3353"/>
                <a:gd name="T201" fmla="*/ T200 w 5198"/>
                <a:gd name="T202" fmla="+- 0 7971 7829"/>
                <a:gd name="T203" fmla="*/ 7971 h 1180"/>
                <a:gd name="T204" fmla="+- 0 3638 3353"/>
                <a:gd name="T205" fmla="*/ T204 w 5198"/>
                <a:gd name="T206" fmla="+- 0 7917 7829"/>
                <a:gd name="T207" fmla="*/ 7917 h 1180"/>
                <a:gd name="T208" fmla="+- 0 3587 3353"/>
                <a:gd name="T209" fmla="*/ T208 w 5198"/>
                <a:gd name="T210" fmla="+- 0 7893 7829"/>
                <a:gd name="T211" fmla="*/ 7893 h 1180"/>
                <a:gd name="T212" fmla="+- 0 3542 3353"/>
                <a:gd name="T213" fmla="*/ T212 w 5198"/>
                <a:gd name="T214" fmla="+- 0 7873 7829"/>
                <a:gd name="T215" fmla="*/ 7873 h 1180"/>
                <a:gd name="T216" fmla="+- 0 3503 3353"/>
                <a:gd name="T217" fmla="*/ T216 w 5198"/>
                <a:gd name="T218" fmla="+- 0 7857 7829"/>
                <a:gd name="T219" fmla="*/ 7857 h 1180"/>
                <a:gd name="T220" fmla="+- 0 3471 3353"/>
                <a:gd name="T221" fmla="*/ T220 w 5198"/>
                <a:gd name="T222" fmla="+- 0 7845 7829"/>
                <a:gd name="T223" fmla="*/ 7845 h 1180"/>
                <a:gd name="T224" fmla="+- 0 3445 3353"/>
                <a:gd name="T225" fmla="*/ T224 w 5198"/>
                <a:gd name="T226" fmla="+- 0 7837 7829"/>
                <a:gd name="T227" fmla="*/ 7837 h 1180"/>
                <a:gd name="T228" fmla="+- 0 3424 3353"/>
                <a:gd name="T229" fmla="*/ T228 w 5198"/>
                <a:gd name="T230" fmla="+- 0 7831 7829"/>
                <a:gd name="T231" fmla="*/ 7831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5198" h="1180">
                  <a:moveTo>
                    <a:pt x="71" y="2"/>
                  </a:moveTo>
                  <a:lnTo>
                    <a:pt x="57" y="2"/>
                  </a:lnTo>
                  <a:lnTo>
                    <a:pt x="42" y="8"/>
                  </a:lnTo>
                  <a:lnTo>
                    <a:pt x="5" y="78"/>
                  </a:lnTo>
                  <a:lnTo>
                    <a:pt x="0" y="140"/>
                  </a:lnTo>
                  <a:lnTo>
                    <a:pt x="3" y="160"/>
                  </a:lnTo>
                  <a:lnTo>
                    <a:pt x="35" y="228"/>
                  </a:lnTo>
                  <a:lnTo>
                    <a:pt x="77" y="274"/>
                  </a:lnTo>
                  <a:lnTo>
                    <a:pt x="94" y="290"/>
                  </a:lnTo>
                  <a:lnTo>
                    <a:pt x="111" y="304"/>
                  </a:lnTo>
                  <a:lnTo>
                    <a:pt x="128" y="318"/>
                  </a:lnTo>
                  <a:lnTo>
                    <a:pt x="146" y="334"/>
                  </a:lnTo>
                  <a:lnTo>
                    <a:pt x="157" y="342"/>
                  </a:lnTo>
                  <a:lnTo>
                    <a:pt x="169" y="352"/>
                  </a:lnTo>
                  <a:lnTo>
                    <a:pt x="181" y="362"/>
                  </a:lnTo>
                  <a:lnTo>
                    <a:pt x="194" y="372"/>
                  </a:lnTo>
                  <a:lnTo>
                    <a:pt x="208" y="382"/>
                  </a:lnTo>
                  <a:lnTo>
                    <a:pt x="222" y="394"/>
                  </a:lnTo>
                  <a:lnTo>
                    <a:pt x="237" y="404"/>
                  </a:lnTo>
                  <a:lnTo>
                    <a:pt x="252" y="416"/>
                  </a:lnTo>
                  <a:lnTo>
                    <a:pt x="268" y="428"/>
                  </a:lnTo>
                  <a:lnTo>
                    <a:pt x="321" y="464"/>
                  </a:lnTo>
                  <a:lnTo>
                    <a:pt x="359" y="488"/>
                  </a:lnTo>
                  <a:lnTo>
                    <a:pt x="379" y="502"/>
                  </a:lnTo>
                  <a:lnTo>
                    <a:pt x="400" y="516"/>
                  </a:lnTo>
                  <a:lnTo>
                    <a:pt x="422" y="528"/>
                  </a:lnTo>
                  <a:lnTo>
                    <a:pt x="479" y="564"/>
                  </a:lnTo>
                  <a:lnTo>
                    <a:pt x="617" y="644"/>
                  </a:lnTo>
                  <a:lnTo>
                    <a:pt x="652" y="662"/>
                  </a:lnTo>
                  <a:lnTo>
                    <a:pt x="686" y="682"/>
                  </a:lnTo>
                  <a:lnTo>
                    <a:pt x="859" y="772"/>
                  </a:lnTo>
                  <a:lnTo>
                    <a:pt x="1067" y="868"/>
                  </a:lnTo>
                  <a:lnTo>
                    <a:pt x="1274" y="952"/>
                  </a:lnTo>
                  <a:lnTo>
                    <a:pt x="1448" y="1012"/>
                  </a:lnTo>
                  <a:lnTo>
                    <a:pt x="1624" y="1062"/>
                  </a:lnTo>
                  <a:lnTo>
                    <a:pt x="1659" y="1070"/>
                  </a:lnTo>
                  <a:lnTo>
                    <a:pt x="1695" y="1080"/>
                  </a:lnTo>
                  <a:lnTo>
                    <a:pt x="1801" y="1104"/>
                  </a:lnTo>
                  <a:lnTo>
                    <a:pt x="1837" y="1110"/>
                  </a:lnTo>
                  <a:lnTo>
                    <a:pt x="1872" y="1118"/>
                  </a:lnTo>
                  <a:lnTo>
                    <a:pt x="2018" y="1142"/>
                  </a:lnTo>
                  <a:lnTo>
                    <a:pt x="2055" y="1146"/>
                  </a:lnTo>
                  <a:lnTo>
                    <a:pt x="2092" y="1152"/>
                  </a:lnTo>
                  <a:lnTo>
                    <a:pt x="2206" y="1164"/>
                  </a:lnTo>
                  <a:lnTo>
                    <a:pt x="2244" y="1166"/>
                  </a:lnTo>
                  <a:lnTo>
                    <a:pt x="2283" y="1170"/>
                  </a:lnTo>
                  <a:lnTo>
                    <a:pt x="2480" y="1180"/>
                  </a:lnTo>
                  <a:lnTo>
                    <a:pt x="2724" y="1180"/>
                  </a:lnTo>
                  <a:lnTo>
                    <a:pt x="2923" y="1170"/>
                  </a:lnTo>
                  <a:lnTo>
                    <a:pt x="3153" y="1146"/>
                  </a:lnTo>
                  <a:lnTo>
                    <a:pt x="3300" y="1122"/>
                  </a:lnTo>
                  <a:lnTo>
                    <a:pt x="3337" y="1114"/>
                  </a:lnTo>
                  <a:lnTo>
                    <a:pt x="3373" y="1108"/>
                  </a:lnTo>
                  <a:lnTo>
                    <a:pt x="3550" y="1068"/>
                  </a:lnTo>
                  <a:lnTo>
                    <a:pt x="3758" y="1008"/>
                  </a:lnTo>
                  <a:lnTo>
                    <a:pt x="3826" y="984"/>
                  </a:lnTo>
                  <a:lnTo>
                    <a:pt x="3860" y="974"/>
                  </a:lnTo>
                  <a:lnTo>
                    <a:pt x="3894" y="960"/>
                  </a:lnTo>
                  <a:lnTo>
                    <a:pt x="3961" y="936"/>
                  </a:lnTo>
                  <a:lnTo>
                    <a:pt x="3995" y="922"/>
                  </a:lnTo>
                  <a:lnTo>
                    <a:pt x="4028" y="910"/>
                  </a:lnTo>
                  <a:lnTo>
                    <a:pt x="4095" y="882"/>
                  </a:lnTo>
                  <a:lnTo>
                    <a:pt x="4128" y="866"/>
                  </a:lnTo>
                  <a:lnTo>
                    <a:pt x="4162" y="852"/>
                  </a:lnTo>
                  <a:lnTo>
                    <a:pt x="4332" y="772"/>
                  </a:lnTo>
                  <a:lnTo>
                    <a:pt x="4472" y="700"/>
                  </a:lnTo>
                  <a:lnTo>
                    <a:pt x="4554" y="654"/>
                  </a:lnTo>
                  <a:lnTo>
                    <a:pt x="2503" y="654"/>
                  </a:lnTo>
                  <a:lnTo>
                    <a:pt x="2455" y="652"/>
                  </a:lnTo>
                  <a:lnTo>
                    <a:pt x="2406" y="652"/>
                  </a:lnTo>
                  <a:lnTo>
                    <a:pt x="2358" y="648"/>
                  </a:lnTo>
                  <a:lnTo>
                    <a:pt x="2263" y="644"/>
                  </a:lnTo>
                  <a:lnTo>
                    <a:pt x="2121" y="632"/>
                  </a:lnTo>
                  <a:lnTo>
                    <a:pt x="2075" y="626"/>
                  </a:lnTo>
                  <a:lnTo>
                    <a:pt x="2029" y="622"/>
                  </a:lnTo>
                  <a:lnTo>
                    <a:pt x="1937" y="610"/>
                  </a:lnTo>
                  <a:lnTo>
                    <a:pt x="1891" y="602"/>
                  </a:lnTo>
                  <a:lnTo>
                    <a:pt x="1846" y="596"/>
                  </a:lnTo>
                  <a:lnTo>
                    <a:pt x="1756" y="580"/>
                  </a:lnTo>
                  <a:lnTo>
                    <a:pt x="1712" y="570"/>
                  </a:lnTo>
                  <a:lnTo>
                    <a:pt x="1667" y="562"/>
                  </a:lnTo>
                  <a:lnTo>
                    <a:pt x="1581" y="542"/>
                  </a:lnTo>
                  <a:lnTo>
                    <a:pt x="1538" y="534"/>
                  </a:lnTo>
                  <a:lnTo>
                    <a:pt x="1376" y="494"/>
                  </a:lnTo>
                  <a:lnTo>
                    <a:pt x="1263" y="464"/>
                  </a:lnTo>
                  <a:lnTo>
                    <a:pt x="1156" y="434"/>
                  </a:lnTo>
                  <a:lnTo>
                    <a:pt x="1121" y="422"/>
                  </a:lnTo>
                  <a:lnTo>
                    <a:pt x="1055" y="402"/>
                  </a:lnTo>
                  <a:lnTo>
                    <a:pt x="1023" y="392"/>
                  </a:lnTo>
                  <a:lnTo>
                    <a:pt x="992" y="380"/>
                  </a:lnTo>
                  <a:lnTo>
                    <a:pt x="961" y="370"/>
                  </a:lnTo>
                  <a:lnTo>
                    <a:pt x="931" y="358"/>
                  </a:lnTo>
                  <a:lnTo>
                    <a:pt x="902" y="348"/>
                  </a:lnTo>
                  <a:lnTo>
                    <a:pt x="872" y="336"/>
                  </a:lnTo>
                  <a:lnTo>
                    <a:pt x="843" y="326"/>
                  </a:lnTo>
                  <a:lnTo>
                    <a:pt x="785" y="302"/>
                  </a:lnTo>
                  <a:lnTo>
                    <a:pt x="756" y="292"/>
                  </a:lnTo>
                  <a:lnTo>
                    <a:pt x="581" y="220"/>
                  </a:lnTo>
                  <a:lnTo>
                    <a:pt x="552" y="206"/>
                  </a:lnTo>
                  <a:lnTo>
                    <a:pt x="493" y="182"/>
                  </a:lnTo>
                  <a:lnTo>
                    <a:pt x="434" y="154"/>
                  </a:lnTo>
                  <a:lnTo>
                    <a:pt x="404" y="142"/>
                  </a:lnTo>
                  <a:lnTo>
                    <a:pt x="314" y="100"/>
                  </a:lnTo>
                  <a:lnTo>
                    <a:pt x="285" y="88"/>
                  </a:lnTo>
                  <a:lnTo>
                    <a:pt x="259" y="76"/>
                  </a:lnTo>
                  <a:lnTo>
                    <a:pt x="234" y="64"/>
                  </a:lnTo>
                  <a:lnTo>
                    <a:pt x="210" y="54"/>
                  </a:lnTo>
                  <a:lnTo>
                    <a:pt x="189" y="44"/>
                  </a:lnTo>
                  <a:lnTo>
                    <a:pt x="169" y="36"/>
                  </a:lnTo>
                  <a:lnTo>
                    <a:pt x="150" y="28"/>
                  </a:lnTo>
                  <a:lnTo>
                    <a:pt x="133" y="22"/>
                  </a:lnTo>
                  <a:lnTo>
                    <a:pt x="118" y="16"/>
                  </a:lnTo>
                  <a:lnTo>
                    <a:pt x="104" y="12"/>
                  </a:lnTo>
                  <a:lnTo>
                    <a:pt x="92" y="8"/>
                  </a:lnTo>
                  <a:lnTo>
                    <a:pt x="81" y="4"/>
                  </a:lnTo>
                  <a:lnTo>
                    <a:pt x="71" y="2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8470 3353"/>
                <a:gd name="T1" fmla="*/ T0 w 5198"/>
                <a:gd name="T2" fmla="+- 0 7831 7829"/>
                <a:gd name="T3" fmla="*/ 7831 h 1180"/>
                <a:gd name="T4" fmla="+- 0 8452 3353"/>
                <a:gd name="T5" fmla="*/ T4 w 5198"/>
                <a:gd name="T6" fmla="+- 0 7837 7829"/>
                <a:gd name="T7" fmla="*/ 7837 h 1180"/>
                <a:gd name="T8" fmla="+- 0 8426 3353"/>
                <a:gd name="T9" fmla="*/ T8 w 5198"/>
                <a:gd name="T10" fmla="+- 0 7847 7829"/>
                <a:gd name="T11" fmla="*/ 7847 h 1180"/>
                <a:gd name="T12" fmla="+- 0 8391 3353"/>
                <a:gd name="T13" fmla="*/ T12 w 5198"/>
                <a:gd name="T14" fmla="+- 0 7863 7829"/>
                <a:gd name="T15" fmla="*/ 7863 h 1180"/>
                <a:gd name="T16" fmla="+- 0 8348 3353"/>
                <a:gd name="T17" fmla="*/ T16 w 5198"/>
                <a:gd name="T18" fmla="+- 0 7881 7829"/>
                <a:gd name="T19" fmla="*/ 7881 h 1180"/>
                <a:gd name="T20" fmla="+- 0 8297 3353"/>
                <a:gd name="T21" fmla="*/ T20 w 5198"/>
                <a:gd name="T22" fmla="+- 0 7905 7829"/>
                <a:gd name="T23" fmla="*/ 7905 h 1180"/>
                <a:gd name="T24" fmla="+- 0 8238 3353"/>
                <a:gd name="T25" fmla="*/ T24 w 5198"/>
                <a:gd name="T26" fmla="+- 0 7931 7829"/>
                <a:gd name="T27" fmla="*/ 7931 h 1180"/>
                <a:gd name="T28" fmla="+- 0 8153 3353"/>
                <a:gd name="T29" fmla="*/ T28 w 5198"/>
                <a:gd name="T30" fmla="+- 0 7971 7829"/>
                <a:gd name="T31" fmla="*/ 7971 h 1180"/>
                <a:gd name="T32" fmla="+- 0 8047 3353"/>
                <a:gd name="T33" fmla="*/ T32 w 5198"/>
                <a:gd name="T34" fmla="+- 0 8017 7829"/>
                <a:gd name="T35" fmla="*/ 8017 h 1180"/>
                <a:gd name="T36" fmla="+- 0 7964 3353"/>
                <a:gd name="T37" fmla="*/ T36 w 5198"/>
                <a:gd name="T38" fmla="+- 0 8051 7829"/>
                <a:gd name="T39" fmla="*/ 8051 h 1180"/>
                <a:gd name="T40" fmla="+- 0 7877 3353"/>
                <a:gd name="T41" fmla="*/ T40 w 5198"/>
                <a:gd name="T42" fmla="+- 0 8085 7829"/>
                <a:gd name="T43" fmla="*/ 8085 h 1180"/>
                <a:gd name="T44" fmla="+- 0 7788 3353"/>
                <a:gd name="T45" fmla="*/ T44 w 5198"/>
                <a:gd name="T46" fmla="+- 0 8119 7829"/>
                <a:gd name="T47" fmla="*/ 8119 h 1180"/>
                <a:gd name="T48" fmla="+- 0 7727 3353"/>
                <a:gd name="T49" fmla="*/ T48 w 5198"/>
                <a:gd name="T50" fmla="+- 0 8141 7829"/>
                <a:gd name="T51" fmla="*/ 8141 h 1180"/>
                <a:gd name="T52" fmla="+- 0 7567 3353"/>
                <a:gd name="T53" fmla="*/ T52 w 5198"/>
                <a:gd name="T54" fmla="+- 0 8199 7829"/>
                <a:gd name="T55" fmla="*/ 8199 h 1180"/>
                <a:gd name="T56" fmla="+- 0 7430 3353"/>
                <a:gd name="T57" fmla="*/ T56 w 5198"/>
                <a:gd name="T58" fmla="+- 0 8245 7829"/>
                <a:gd name="T59" fmla="*/ 8245 h 1180"/>
                <a:gd name="T60" fmla="+- 0 7321 3353"/>
                <a:gd name="T61" fmla="*/ T60 w 5198"/>
                <a:gd name="T62" fmla="+- 0 8279 7829"/>
                <a:gd name="T63" fmla="*/ 8279 h 1180"/>
                <a:gd name="T64" fmla="+- 0 7246 3353"/>
                <a:gd name="T65" fmla="*/ T64 w 5198"/>
                <a:gd name="T66" fmla="+- 0 8301 7829"/>
                <a:gd name="T67" fmla="*/ 8301 h 1180"/>
                <a:gd name="T68" fmla="+- 0 7128 3353"/>
                <a:gd name="T69" fmla="*/ T68 w 5198"/>
                <a:gd name="T70" fmla="+- 0 8333 7829"/>
                <a:gd name="T71" fmla="*/ 8333 h 1180"/>
                <a:gd name="T72" fmla="+- 0 6877 3353"/>
                <a:gd name="T73" fmla="*/ T72 w 5198"/>
                <a:gd name="T74" fmla="+- 0 8391 7829"/>
                <a:gd name="T75" fmla="*/ 8391 h 1180"/>
                <a:gd name="T76" fmla="+- 0 6656 3353"/>
                <a:gd name="T77" fmla="*/ T76 w 5198"/>
                <a:gd name="T78" fmla="+- 0 8433 7829"/>
                <a:gd name="T79" fmla="*/ 8433 h 1180"/>
                <a:gd name="T80" fmla="+- 0 6289 3353"/>
                <a:gd name="T81" fmla="*/ T80 w 5198"/>
                <a:gd name="T82" fmla="+- 0 8473 7829"/>
                <a:gd name="T83" fmla="*/ 8473 h 1180"/>
                <a:gd name="T84" fmla="+- 0 6195 3353"/>
                <a:gd name="T85" fmla="*/ T84 w 5198"/>
                <a:gd name="T86" fmla="+- 0 8479 7829"/>
                <a:gd name="T87" fmla="*/ 8479 h 1180"/>
                <a:gd name="T88" fmla="+- 0 6099 3353"/>
                <a:gd name="T89" fmla="*/ T88 w 5198"/>
                <a:gd name="T90" fmla="+- 0 8481 7829"/>
                <a:gd name="T91" fmla="*/ 8481 h 1180"/>
                <a:gd name="T92" fmla="+- 0 7907 3353"/>
                <a:gd name="T93" fmla="*/ T92 w 5198"/>
                <a:gd name="T94" fmla="+- 0 8483 7829"/>
                <a:gd name="T95" fmla="*/ 8483 h 1180"/>
                <a:gd name="T96" fmla="+- 0 8006 3353"/>
                <a:gd name="T97" fmla="*/ T96 w 5198"/>
                <a:gd name="T98" fmla="+- 0 8427 7829"/>
                <a:gd name="T99" fmla="*/ 8427 h 1180"/>
                <a:gd name="T100" fmla="+- 0 8081 3353"/>
                <a:gd name="T101" fmla="*/ T100 w 5198"/>
                <a:gd name="T102" fmla="+- 0 8385 7829"/>
                <a:gd name="T103" fmla="*/ 8385 h 1180"/>
                <a:gd name="T104" fmla="+- 0 8140 3353"/>
                <a:gd name="T105" fmla="*/ T104 w 5198"/>
                <a:gd name="T106" fmla="+- 0 8347 7829"/>
                <a:gd name="T107" fmla="*/ 8347 h 1180"/>
                <a:gd name="T108" fmla="+- 0 8181 3353"/>
                <a:gd name="T109" fmla="*/ T108 w 5198"/>
                <a:gd name="T110" fmla="+- 0 8321 7829"/>
                <a:gd name="T111" fmla="*/ 8321 h 1180"/>
                <a:gd name="T112" fmla="+- 0 8220 3353"/>
                <a:gd name="T113" fmla="*/ T112 w 5198"/>
                <a:gd name="T114" fmla="+- 0 8297 7829"/>
                <a:gd name="T115" fmla="*/ 8297 h 1180"/>
                <a:gd name="T116" fmla="+- 0 8256 3353"/>
                <a:gd name="T117" fmla="*/ T116 w 5198"/>
                <a:gd name="T118" fmla="+- 0 8271 7829"/>
                <a:gd name="T119" fmla="*/ 8271 h 1180"/>
                <a:gd name="T120" fmla="+- 0 8289 3353"/>
                <a:gd name="T121" fmla="*/ T120 w 5198"/>
                <a:gd name="T122" fmla="+- 0 8249 7829"/>
                <a:gd name="T123" fmla="*/ 8249 h 1180"/>
                <a:gd name="T124" fmla="+- 0 8320 3353"/>
                <a:gd name="T125" fmla="*/ T124 w 5198"/>
                <a:gd name="T126" fmla="+- 0 8227 7829"/>
                <a:gd name="T127" fmla="*/ 8227 h 1180"/>
                <a:gd name="T128" fmla="+- 0 8386 3353"/>
                <a:gd name="T129" fmla="*/ T128 w 5198"/>
                <a:gd name="T130" fmla="+- 0 8175 7829"/>
                <a:gd name="T131" fmla="*/ 8175 h 1180"/>
                <a:gd name="T132" fmla="+- 0 8423 3353"/>
                <a:gd name="T133" fmla="*/ T132 w 5198"/>
                <a:gd name="T134" fmla="+- 0 8143 7829"/>
                <a:gd name="T135" fmla="*/ 8143 h 1180"/>
                <a:gd name="T136" fmla="+- 0 8454 3353"/>
                <a:gd name="T137" fmla="*/ T136 w 5198"/>
                <a:gd name="T138" fmla="+- 0 8117 7829"/>
                <a:gd name="T139" fmla="*/ 8117 h 1180"/>
                <a:gd name="T140" fmla="+- 0 8510 3353"/>
                <a:gd name="T141" fmla="*/ T140 w 5198"/>
                <a:gd name="T142" fmla="+- 0 8057 7829"/>
                <a:gd name="T143" fmla="*/ 8057 h 1180"/>
                <a:gd name="T144" fmla="+- 0 8552 3353"/>
                <a:gd name="T145" fmla="*/ T144 w 5198"/>
                <a:gd name="T146" fmla="+- 0 7939 7829"/>
                <a:gd name="T147" fmla="*/ 7939 h 1180"/>
                <a:gd name="T148" fmla="+- 0 8525 3353"/>
                <a:gd name="T149" fmla="*/ T148 w 5198"/>
                <a:gd name="T150" fmla="+- 0 7849 7829"/>
                <a:gd name="T151" fmla="*/ 7849 h 1180"/>
                <a:gd name="T152" fmla="+- 0 8476 3353"/>
                <a:gd name="T153" fmla="*/ T152 w 5198"/>
                <a:gd name="T154" fmla="+- 0 7829 7829"/>
                <a:gd name="T155" fmla="*/ 7829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198" h="1180">
                  <a:moveTo>
                    <a:pt x="5123" y="0"/>
                  </a:moveTo>
                  <a:lnTo>
                    <a:pt x="5117" y="2"/>
                  </a:lnTo>
                  <a:lnTo>
                    <a:pt x="5109" y="4"/>
                  </a:lnTo>
                  <a:lnTo>
                    <a:pt x="5099" y="8"/>
                  </a:lnTo>
                  <a:lnTo>
                    <a:pt x="5087" y="12"/>
                  </a:lnTo>
                  <a:lnTo>
                    <a:pt x="5073" y="18"/>
                  </a:lnTo>
                  <a:lnTo>
                    <a:pt x="5056" y="26"/>
                  </a:lnTo>
                  <a:lnTo>
                    <a:pt x="5038" y="34"/>
                  </a:lnTo>
                  <a:lnTo>
                    <a:pt x="5018" y="42"/>
                  </a:lnTo>
                  <a:lnTo>
                    <a:pt x="4995" y="52"/>
                  </a:lnTo>
                  <a:lnTo>
                    <a:pt x="4971" y="64"/>
                  </a:lnTo>
                  <a:lnTo>
                    <a:pt x="4944" y="76"/>
                  </a:lnTo>
                  <a:lnTo>
                    <a:pt x="4915" y="88"/>
                  </a:lnTo>
                  <a:lnTo>
                    <a:pt x="4885" y="102"/>
                  </a:lnTo>
                  <a:lnTo>
                    <a:pt x="4852" y="118"/>
                  </a:lnTo>
                  <a:lnTo>
                    <a:pt x="4800" y="142"/>
                  </a:lnTo>
                  <a:lnTo>
                    <a:pt x="4774" y="152"/>
                  </a:lnTo>
                  <a:lnTo>
                    <a:pt x="4694" y="188"/>
                  </a:lnTo>
                  <a:lnTo>
                    <a:pt x="4666" y="198"/>
                  </a:lnTo>
                  <a:lnTo>
                    <a:pt x="4611" y="222"/>
                  </a:lnTo>
                  <a:lnTo>
                    <a:pt x="4582" y="232"/>
                  </a:lnTo>
                  <a:lnTo>
                    <a:pt x="4524" y="256"/>
                  </a:lnTo>
                  <a:lnTo>
                    <a:pt x="4495" y="266"/>
                  </a:lnTo>
                  <a:lnTo>
                    <a:pt x="4435" y="290"/>
                  </a:lnTo>
                  <a:lnTo>
                    <a:pt x="4404" y="300"/>
                  </a:lnTo>
                  <a:lnTo>
                    <a:pt x="4374" y="312"/>
                  </a:lnTo>
                  <a:lnTo>
                    <a:pt x="4247" y="360"/>
                  </a:lnTo>
                  <a:lnTo>
                    <a:pt x="4214" y="370"/>
                  </a:lnTo>
                  <a:lnTo>
                    <a:pt x="4112" y="406"/>
                  </a:lnTo>
                  <a:lnTo>
                    <a:pt x="4077" y="416"/>
                  </a:lnTo>
                  <a:lnTo>
                    <a:pt x="4005" y="440"/>
                  </a:lnTo>
                  <a:lnTo>
                    <a:pt x="3968" y="450"/>
                  </a:lnTo>
                  <a:lnTo>
                    <a:pt x="3931" y="462"/>
                  </a:lnTo>
                  <a:lnTo>
                    <a:pt x="3893" y="472"/>
                  </a:lnTo>
                  <a:lnTo>
                    <a:pt x="3854" y="484"/>
                  </a:lnTo>
                  <a:lnTo>
                    <a:pt x="3775" y="504"/>
                  </a:lnTo>
                  <a:lnTo>
                    <a:pt x="3567" y="554"/>
                  </a:lnTo>
                  <a:lnTo>
                    <a:pt x="3524" y="562"/>
                  </a:lnTo>
                  <a:lnTo>
                    <a:pt x="3480" y="572"/>
                  </a:lnTo>
                  <a:lnTo>
                    <a:pt x="3303" y="604"/>
                  </a:lnTo>
                  <a:lnTo>
                    <a:pt x="3122" y="628"/>
                  </a:lnTo>
                  <a:lnTo>
                    <a:pt x="2936" y="644"/>
                  </a:lnTo>
                  <a:lnTo>
                    <a:pt x="2889" y="646"/>
                  </a:lnTo>
                  <a:lnTo>
                    <a:pt x="2842" y="650"/>
                  </a:lnTo>
                  <a:lnTo>
                    <a:pt x="2794" y="652"/>
                  </a:lnTo>
                  <a:lnTo>
                    <a:pt x="2746" y="652"/>
                  </a:lnTo>
                  <a:lnTo>
                    <a:pt x="2698" y="654"/>
                  </a:lnTo>
                  <a:lnTo>
                    <a:pt x="4554" y="654"/>
                  </a:lnTo>
                  <a:lnTo>
                    <a:pt x="4616" y="620"/>
                  </a:lnTo>
                  <a:lnTo>
                    <a:pt x="4653" y="598"/>
                  </a:lnTo>
                  <a:lnTo>
                    <a:pt x="4690" y="578"/>
                  </a:lnTo>
                  <a:lnTo>
                    <a:pt x="4728" y="556"/>
                  </a:lnTo>
                  <a:lnTo>
                    <a:pt x="4766" y="532"/>
                  </a:lnTo>
                  <a:lnTo>
                    <a:pt x="4787" y="518"/>
                  </a:lnTo>
                  <a:lnTo>
                    <a:pt x="4808" y="506"/>
                  </a:lnTo>
                  <a:lnTo>
                    <a:pt x="4828" y="492"/>
                  </a:lnTo>
                  <a:lnTo>
                    <a:pt x="4848" y="480"/>
                  </a:lnTo>
                  <a:lnTo>
                    <a:pt x="4867" y="468"/>
                  </a:lnTo>
                  <a:lnTo>
                    <a:pt x="4885" y="454"/>
                  </a:lnTo>
                  <a:lnTo>
                    <a:pt x="4903" y="442"/>
                  </a:lnTo>
                  <a:lnTo>
                    <a:pt x="4920" y="432"/>
                  </a:lnTo>
                  <a:lnTo>
                    <a:pt x="4936" y="420"/>
                  </a:lnTo>
                  <a:lnTo>
                    <a:pt x="4952" y="408"/>
                  </a:lnTo>
                  <a:lnTo>
                    <a:pt x="4967" y="398"/>
                  </a:lnTo>
                  <a:lnTo>
                    <a:pt x="4982" y="386"/>
                  </a:lnTo>
                  <a:lnTo>
                    <a:pt x="5033" y="346"/>
                  </a:lnTo>
                  <a:lnTo>
                    <a:pt x="5045" y="336"/>
                  </a:lnTo>
                  <a:lnTo>
                    <a:pt x="5070" y="314"/>
                  </a:lnTo>
                  <a:lnTo>
                    <a:pt x="5086" y="300"/>
                  </a:lnTo>
                  <a:lnTo>
                    <a:pt x="5101" y="288"/>
                  </a:lnTo>
                  <a:lnTo>
                    <a:pt x="5116" y="274"/>
                  </a:lnTo>
                  <a:lnTo>
                    <a:pt x="5157" y="228"/>
                  </a:lnTo>
                  <a:lnTo>
                    <a:pt x="5187" y="176"/>
                  </a:lnTo>
                  <a:lnTo>
                    <a:pt x="5199" y="110"/>
                  </a:lnTo>
                  <a:lnTo>
                    <a:pt x="5196" y="80"/>
                  </a:lnTo>
                  <a:lnTo>
                    <a:pt x="5172" y="20"/>
                  </a:lnTo>
                  <a:lnTo>
                    <a:pt x="5142" y="2"/>
                  </a:lnTo>
                  <a:lnTo>
                    <a:pt x="5123" y="0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321934" y="1600200"/>
            <a:ext cx="736486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1941513" y="171450"/>
            <a:ext cx="6053137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Verdana"/>
                <a:ea typeface="ＭＳ Ｐゴシック" charset="0"/>
                <a:cs typeface="Verdana"/>
              </a:rPr>
              <a:t>Une force pour le territoire</a:t>
            </a:r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8262938" y="244475"/>
            <a:ext cx="250825" cy="252413"/>
          </a:xfrm>
          <a:prstGeom prst="ellipse">
            <a:avLst/>
          </a:prstGeom>
          <a:solidFill>
            <a:srgbClr val="313E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Image 3" descr="LOGO_AMU_RV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463"/>
            <a:ext cx="13255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4"/>
          </p:nvPr>
        </p:nvSpPr>
        <p:spPr>
          <a:xfrm>
            <a:off x="8164513" y="300038"/>
            <a:ext cx="454025" cy="141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D263F-7ACE-9740-9441-ACD31CB0F002}" type="slidenum"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391525" y="-195263"/>
            <a:ext cx="0" cy="455613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Espace réservé du titre 9"/>
          <p:cNvSpPr>
            <a:spLocks noGrp="1"/>
          </p:cNvSpPr>
          <p:nvPr>
            <p:ph type="title"/>
          </p:nvPr>
        </p:nvSpPr>
        <p:spPr bwMode="auto">
          <a:xfrm>
            <a:off x="457200" y="84296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2" y="950406"/>
            <a:ext cx="585430" cy="0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369" r:id="rId1"/>
    <p:sldLayoutId id="2147491370" r:id="rId2"/>
    <p:sldLayoutId id="2147491371" r:id="rId3"/>
    <p:sldLayoutId id="2147491372" r:id="rId4"/>
    <p:sldLayoutId id="2147491373" r:id="rId5"/>
    <p:sldLayoutId id="2147491374" r:id="rId6"/>
    <p:sldLayoutId id="2147491375" r:id="rId7"/>
    <p:sldLayoutId id="2147491376" r:id="rId8"/>
    <p:sldLayoutId id="2147491377" r:id="rId9"/>
    <p:sldLayoutId id="2147491378" r:id="rId10"/>
    <p:sldLayoutId id="2147491379" r:id="rId11"/>
    <p:sldLayoutId id="2147491380" r:id="rId12"/>
    <p:sldLayoutId id="2147491381" r:id="rId13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rgbClr val="313E56"/>
          </a:solidFill>
          <a:uFill>
            <a:solidFill>
              <a:schemeClr val="bg1"/>
            </a:solidFill>
          </a:u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2663B4"/>
          </a:solidFill>
          <a:latin typeface="Verdana" charset="0"/>
          <a:ea typeface="ＭＳ Ｐゴシック" charset="-128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1400" b="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914400" indent="-45720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00000"/>
        <a:buFont typeface="Wingdings" charset="2"/>
        <a:buChar char="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30000"/>
        <a:buFont typeface="Arial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00000"/>
        <a:buFont typeface="Lucida Grande"/>
        <a:buChar char="»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90000"/>
        <a:buFont typeface="Lucida Grande"/>
        <a:buChar char="-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9"/>
          <p:cNvGrpSpPr>
            <a:grpSpLocks/>
          </p:cNvGrpSpPr>
          <p:nvPr/>
        </p:nvGrpSpPr>
        <p:grpSpPr bwMode="auto">
          <a:xfrm rot="5400000">
            <a:off x="-2121875" y="3028528"/>
            <a:ext cx="5915300" cy="1343086"/>
            <a:chOff x="3353" y="7829"/>
            <a:chExt cx="5198" cy="1180"/>
          </a:xfrm>
          <a:solidFill>
            <a:srgbClr val="E7E8E8"/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3410 3353"/>
                <a:gd name="T1" fmla="*/ T0 w 5198"/>
                <a:gd name="T2" fmla="+- 0 7831 7829"/>
                <a:gd name="T3" fmla="*/ 7831 h 1180"/>
                <a:gd name="T4" fmla="+- 0 3358 3353"/>
                <a:gd name="T5" fmla="*/ T4 w 5198"/>
                <a:gd name="T6" fmla="+- 0 7907 7829"/>
                <a:gd name="T7" fmla="*/ 7907 h 1180"/>
                <a:gd name="T8" fmla="+- 0 3356 3353"/>
                <a:gd name="T9" fmla="*/ T8 w 5198"/>
                <a:gd name="T10" fmla="+- 0 7989 7829"/>
                <a:gd name="T11" fmla="*/ 7989 h 1180"/>
                <a:gd name="T12" fmla="+- 0 3430 3353"/>
                <a:gd name="T13" fmla="*/ T12 w 5198"/>
                <a:gd name="T14" fmla="+- 0 8103 7829"/>
                <a:gd name="T15" fmla="*/ 8103 h 1180"/>
                <a:gd name="T16" fmla="+- 0 3464 3353"/>
                <a:gd name="T17" fmla="*/ T16 w 5198"/>
                <a:gd name="T18" fmla="+- 0 8133 7829"/>
                <a:gd name="T19" fmla="*/ 8133 h 1180"/>
                <a:gd name="T20" fmla="+- 0 3499 3353"/>
                <a:gd name="T21" fmla="*/ T20 w 5198"/>
                <a:gd name="T22" fmla="+- 0 8163 7829"/>
                <a:gd name="T23" fmla="*/ 8163 h 1180"/>
                <a:gd name="T24" fmla="+- 0 3522 3353"/>
                <a:gd name="T25" fmla="*/ T24 w 5198"/>
                <a:gd name="T26" fmla="+- 0 8181 7829"/>
                <a:gd name="T27" fmla="*/ 8181 h 1180"/>
                <a:gd name="T28" fmla="+- 0 3547 3353"/>
                <a:gd name="T29" fmla="*/ T28 w 5198"/>
                <a:gd name="T30" fmla="+- 0 8201 7829"/>
                <a:gd name="T31" fmla="*/ 8201 h 1180"/>
                <a:gd name="T32" fmla="+- 0 3575 3353"/>
                <a:gd name="T33" fmla="*/ T32 w 5198"/>
                <a:gd name="T34" fmla="+- 0 8223 7829"/>
                <a:gd name="T35" fmla="*/ 8223 h 1180"/>
                <a:gd name="T36" fmla="+- 0 3605 3353"/>
                <a:gd name="T37" fmla="*/ T36 w 5198"/>
                <a:gd name="T38" fmla="+- 0 8245 7829"/>
                <a:gd name="T39" fmla="*/ 8245 h 1180"/>
                <a:gd name="T40" fmla="+- 0 3674 3353"/>
                <a:gd name="T41" fmla="*/ T40 w 5198"/>
                <a:gd name="T42" fmla="+- 0 8293 7829"/>
                <a:gd name="T43" fmla="*/ 8293 h 1180"/>
                <a:gd name="T44" fmla="+- 0 3732 3353"/>
                <a:gd name="T45" fmla="*/ T44 w 5198"/>
                <a:gd name="T46" fmla="+- 0 8331 7829"/>
                <a:gd name="T47" fmla="*/ 8331 h 1180"/>
                <a:gd name="T48" fmla="+- 0 3775 3353"/>
                <a:gd name="T49" fmla="*/ T48 w 5198"/>
                <a:gd name="T50" fmla="+- 0 8357 7829"/>
                <a:gd name="T51" fmla="*/ 8357 h 1180"/>
                <a:gd name="T52" fmla="+- 0 3970 3353"/>
                <a:gd name="T53" fmla="*/ T52 w 5198"/>
                <a:gd name="T54" fmla="+- 0 8473 7829"/>
                <a:gd name="T55" fmla="*/ 8473 h 1180"/>
                <a:gd name="T56" fmla="+- 0 4039 3353"/>
                <a:gd name="T57" fmla="*/ T56 w 5198"/>
                <a:gd name="T58" fmla="+- 0 8511 7829"/>
                <a:gd name="T59" fmla="*/ 8511 h 1180"/>
                <a:gd name="T60" fmla="+- 0 4420 3353"/>
                <a:gd name="T61" fmla="*/ T60 w 5198"/>
                <a:gd name="T62" fmla="+- 0 8697 7829"/>
                <a:gd name="T63" fmla="*/ 8697 h 1180"/>
                <a:gd name="T64" fmla="+- 0 4801 3353"/>
                <a:gd name="T65" fmla="*/ T64 w 5198"/>
                <a:gd name="T66" fmla="+- 0 8841 7829"/>
                <a:gd name="T67" fmla="*/ 8841 h 1180"/>
                <a:gd name="T68" fmla="+- 0 5012 3353"/>
                <a:gd name="T69" fmla="*/ T68 w 5198"/>
                <a:gd name="T70" fmla="+- 0 8899 7829"/>
                <a:gd name="T71" fmla="*/ 8899 h 1180"/>
                <a:gd name="T72" fmla="+- 0 5154 3353"/>
                <a:gd name="T73" fmla="*/ T72 w 5198"/>
                <a:gd name="T74" fmla="+- 0 8933 7829"/>
                <a:gd name="T75" fmla="*/ 8933 h 1180"/>
                <a:gd name="T76" fmla="+- 0 5225 3353"/>
                <a:gd name="T77" fmla="*/ T76 w 5198"/>
                <a:gd name="T78" fmla="+- 0 8947 7829"/>
                <a:gd name="T79" fmla="*/ 8947 h 1180"/>
                <a:gd name="T80" fmla="+- 0 5408 3353"/>
                <a:gd name="T81" fmla="*/ T80 w 5198"/>
                <a:gd name="T82" fmla="+- 0 8975 7829"/>
                <a:gd name="T83" fmla="*/ 8975 h 1180"/>
                <a:gd name="T84" fmla="+- 0 5559 3353"/>
                <a:gd name="T85" fmla="*/ T84 w 5198"/>
                <a:gd name="T86" fmla="+- 0 8993 7829"/>
                <a:gd name="T87" fmla="*/ 8993 h 1180"/>
                <a:gd name="T88" fmla="+- 0 5636 3353"/>
                <a:gd name="T89" fmla="*/ T88 w 5198"/>
                <a:gd name="T90" fmla="+- 0 8999 7829"/>
                <a:gd name="T91" fmla="*/ 8999 h 1180"/>
                <a:gd name="T92" fmla="+- 0 6077 3353"/>
                <a:gd name="T93" fmla="*/ T92 w 5198"/>
                <a:gd name="T94" fmla="+- 0 9009 7829"/>
                <a:gd name="T95" fmla="*/ 9009 h 1180"/>
                <a:gd name="T96" fmla="+- 0 6506 3353"/>
                <a:gd name="T97" fmla="*/ T96 w 5198"/>
                <a:gd name="T98" fmla="+- 0 8975 7829"/>
                <a:gd name="T99" fmla="*/ 8975 h 1180"/>
                <a:gd name="T100" fmla="+- 0 6690 3353"/>
                <a:gd name="T101" fmla="*/ T100 w 5198"/>
                <a:gd name="T102" fmla="+- 0 8943 7829"/>
                <a:gd name="T103" fmla="*/ 8943 h 1180"/>
                <a:gd name="T104" fmla="+- 0 6903 3353"/>
                <a:gd name="T105" fmla="*/ T104 w 5198"/>
                <a:gd name="T106" fmla="+- 0 8897 7829"/>
                <a:gd name="T107" fmla="*/ 8897 h 1180"/>
                <a:gd name="T108" fmla="+- 0 7179 3353"/>
                <a:gd name="T109" fmla="*/ T108 w 5198"/>
                <a:gd name="T110" fmla="+- 0 8813 7829"/>
                <a:gd name="T111" fmla="*/ 8813 h 1180"/>
                <a:gd name="T112" fmla="+- 0 7247 3353"/>
                <a:gd name="T113" fmla="*/ T112 w 5198"/>
                <a:gd name="T114" fmla="+- 0 8789 7829"/>
                <a:gd name="T115" fmla="*/ 8789 h 1180"/>
                <a:gd name="T116" fmla="+- 0 7348 3353"/>
                <a:gd name="T117" fmla="*/ T116 w 5198"/>
                <a:gd name="T118" fmla="+- 0 8751 7829"/>
                <a:gd name="T119" fmla="*/ 8751 h 1180"/>
                <a:gd name="T120" fmla="+- 0 7448 3353"/>
                <a:gd name="T121" fmla="*/ T120 w 5198"/>
                <a:gd name="T122" fmla="+- 0 8711 7829"/>
                <a:gd name="T123" fmla="*/ 8711 h 1180"/>
                <a:gd name="T124" fmla="+- 0 7515 3353"/>
                <a:gd name="T125" fmla="*/ T124 w 5198"/>
                <a:gd name="T126" fmla="+- 0 8681 7829"/>
                <a:gd name="T127" fmla="*/ 8681 h 1180"/>
                <a:gd name="T128" fmla="+- 0 7825 3353"/>
                <a:gd name="T129" fmla="*/ T128 w 5198"/>
                <a:gd name="T130" fmla="+- 0 8529 7829"/>
                <a:gd name="T131" fmla="*/ 8529 h 1180"/>
                <a:gd name="T132" fmla="+- 0 5856 3353"/>
                <a:gd name="T133" fmla="*/ T132 w 5198"/>
                <a:gd name="T134" fmla="+- 0 8483 7829"/>
                <a:gd name="T135" fmla="*/ 8483 h 1180"/>
                <a:gd name="T136" fmla="+- 0 5759 3353"/>
                <a:gd name="T137" fmla="*/ T136 w 5198"/>
                <a:gd name="T138" fmla="+- 0 8481 7829"/>
                <a:gd name="T139" fmla="*/ 8481 h 1180"/>
                <a:gd name="T140" fmla="+- 0 5616 3353"/>
                <a:gd name="T141" fmla="*/ T140 w 5198"/>
                <a:gd name="T142" fmla="+- 0 8473 7829"/>
                <a:gd name="T143" fmla="*/ 8473 h 1180"/>
                <a:gd name="T144" fmla="+- 0 5428 3353"/>
                <a:gd name="T145" fmla="*/ T144 w 5198"/>
                <a:gd name="T146" fmla="+- 0 8455 7829"/>
                <a:gd name="T147" fmla="*/ 8455 h 1180"/>
                <a:gd name="T148" fmla="+- 0 5290 3353"/>
                <a:gd name="T149" fmla="*/ T148 w 5198"/>
                <a:gd name="T150" fmla="+- 0 8439 7829"/>
                <a:gd name="T151" fmla="*/ 8439 h 1180"/>
                <a:gd name="T152" fmla="+- 0 5199 3353"/>
                <a:gd name="T153" fmla="*/ T152 w 5198"/>
                <a:gd name="T154" fmla="+- 0 8425 7829"/>
                <a:gd name="T155" fmla="*/ 8425 h 1180"/>
                <a:gd name="T156" fmla="+- 0 5065 3353"/>
                <a:gd name="T157" fmla="*/ T156 w 5198"/>
                <a:gd name="T158" fmla="+- 0 8399 7829"/>
                <a:gd name="T159" fmla="*/ 8399 h 1180"/>
                <a:gd name="T160" fmla="+- 0 4934 3353"/>
                <a:gd name="T161" fmla="*/ T160 w 5198"/>
                <a:gd name="T162" fmla="+- 0 8371 7829"/>
                <a:gd name="T163" fmla="*/ 8371 h 1180"/>
                <a:gd name="T164" fmla="+- 0 4729 3353"/>
                <a:gd name="T165" fmla="*/ T164 w 5198"/>
                <a:gd name="T166" fmla="+- 0 8323 7829"/>
                <a:gd name="T167" fmla="*/ 8323 h 1180"/>
                <a:gd name="T168" fmla="+- 0 4509 3353"/>
                <a:gd name="T169" fmla="*/ T168 w 5198"/>
                <a:gd name="T170" fmla="+- 0 8263 7829"/>
                <a:gd name="T171" fmla="*/ 8263 h 1180"/>
                <a:gd name="T172" fmla="+- 0 4408 3353"/>
                <a:gd name="T173" fmla="*/ T172 w 5198"/>
                <a:gd name="T174" fmla="+- 0 8231 7829"/>
                <a:gd name="T175" fmla="*/ 8231 h 1180"/>
                <a:gd name="T176" fmla="+- 0 4345 3353"/>
                <a:gd name="T177" fmla="*/ T176 w 5198"/>
                <a:gd name="T178" fmla="+- 0 8209 7829"/>
                <a:gd name="T179" fmla="*/ 8209 h 1180"/>
                <a:gd name="T180" fmla="+- 0 4284 3353"/>
                <a:gd name="T181" fmla="*/ T180 w 5198"/>
                <a:gd name="T182" fmla="+- 0 8187 7829"/>
                <a:gd name="T183" fmla="*/ 8187 h 1180"/>
                <a:gd name="T184" fmla="+- 0 4225 3353"/>
                <a:gd name="T185" fmla="*/ T184 w 5198"/>
                <a:gd name="T186" fmla="+- 0 8165 7829"/>
                <a:gd name="T187" fmla="*/ 8165 h 1180"/>
                <a:gd name="T188" fmla="+- 0 4138 3353"/>
                <a:gd name="T189" fmla="*/ T188 w 5198"/>
                <a:gd name="T190" fmla="+- 0 8131 7829"/>
                <a:gd name="T191" fmla="*/ 8131 h 1180"/>
                <a:gd name="T192" fmla="+- 0 3934 3353"/>
                <a:gd name="T193" fmla="*/ T192 w 5198"/>
                <a:gd name="T194" fmla="+- 0 8049 7829"/>
                <a:gd name="T195" fmla="*/ 8049 h 1180"/>
                <a:gd name="T196" fmla="+- 0 3846 3353"/>
                <a:gd name="T197" fmla="*/ T196 w 5198"/>
                <a:gd name="T198" fmla="+- 0 8011 7829"/>
                <a:gd name="T199" fmla="*/ 8011 h 1180"/>
                <a:gd name="T200" fmla="+- 0 3757 3353"/>
                <a:gd name="T201" fmla="*/ T200 w 5198"/>
                <a:gd name="T202" fmla="+- 0 7971 7829"/>
                <a:gd name="T203" fmla="*/ 7971 h 1180"/>
                <a:gd name="T204" fmla="+- 0 3638 3353"/>
                <a:gd name="T205" fmla="*/ T204 w 5198"/>
                <a:gd name="T206" fmla="+- 0 7917 7829"/>
                <a:gd name="T207" fmla="*/ 7917 h 1180"/>
                <a:gd name="T208" fmla="+- 0 3587 3353"/>
                <a:gd name="T209" fmla="*/ T208 w 5198"/>
                <a:gd name="T210" fmla="+- 0 7893 7829"/>
                <a:gd name="T211" fmla="*/ 7893 h 1180"/>
                <a:gd name="T212" fmla="+- 0 3542 3353"/>
                <a:gd name="T213" fmla="*/ T212 w 5198"/>
                <a:gd name="T214" fmla="+- 0 7873 7829"/>
                <a:gd name="T215" fmla="*/ 7873 h 1180"/>
                <a:gd name="T216" fmla="+- 0 3503 3353"/>
                <a:gd name="T217" fmla="*/ T216 w 5198"/>
                <a:gd name="T218" fmla="+- 0 7857 7829"/>
                <a:gd name="T219" fmla="*/ 7857 h 1180"/>
                <a:gd name="T220" fmla="+- 0 3471 3353"/>
                <a:gd name="T221" fmla="*/ T220 w 5198"/>
                <a:gd name="T222" fmla="+- 0 7845 7829"/>
                <a:gd name="T223" fmla="*/ 7845 h 1180"/>
                <a:gd name="T224" fmla="+- 0 3445 3353"/>
                <a:gd name="T225" fmla="*/ T224 w 5198"/>
                <a:gd name="T226" fmla="+- 0 7837 7829"/>
                <a:gd name="T227" fmla="*/ 7837 h 1180"/>
                <a:gd name="T228" fmla="+- 0 3424 3353"/>
                <a:gd name="T229" fmla="*/ T228 w 5198"/>
                <a:gd name="T230" fmla="+- 0 7831 7829"/>
                <a:gd name="T231" fmla="*/ 7831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5198" h="1180">
                  <a:moveTo>
                    <a:pt x="71" y="2"/>
                  </a:moveTo>
                  <a:lnTo>
                    <a:pt x="57" y="2"/>
                  </a:lnTo>
                  <a:lnTo>
                    <a:pt x="42" y="8"/>
                  </a:lnTo>
                  <a:lnTo>
                    <a:pt x="5" y="78"/>
                  </a:lnTo>
                  <a:lnTo>
                    <a:pt x="0" y="140"/>
                  </a:lnTo>
                  <a:lnTo>
                    <a:pt x="3" y="160"/>
                  </a:lnTo>
                  <a:lnTo>
                    <a:pt x="35" y="228"/>
                  </a:lnTo>
                  <a:lnTo>
                    <a:pt x="77" y="274"/>
                  </a:lnTo>
                  <a:lnTo>
                    <a:pt x="94" y="290"/>
                  </a:lnTo>
                  <a:lnTo>
                    <a:pt x="111" y="304"/>
                  </a:lnTo>
                  <a:lnTo>
                    <a:pt x="128" y="318"/>
                  </a:lnTo>
                  <a:lnTo>
                    <a:pt x="146" y="334"/>
                  </a:lnTo>
                  <a:lnTo>
                    <a:pt x="157" y="342"/>
                  </a:lnTo>
                  <a:lnTo>
                    <a:pt x="169" y="352"/>
                  </a:lnTo>
                  <a:lnTo>
                    <a:pt x="181" y="362"/>
                  </a:lnTo>
                  <a:lnTo>
                    <a:pt x="194" y="372"/>
                  </a:lnTo>
                  <a:lnTo>
                    <a:pt x="208" y="382"/>
                  </a:lnTo>
                  <a:lnTo>
                    <a:pt x="222" y="394"/>
                  </a:lnTo>
                  <a:lnTo>
                    <a:pt x="237" y="404"/>
                  </a:lnTo>
                  <a:lnTo>
                    <a:pt x="252" y="416"/>
                  </a:lnTo>
                  <a:lnTo>
                    <a:pt x="268" y="428"/>
                  </a:lnTo>
                  <a:lnTo>
                    <a:pt x="321" y="464"/>
                  </a:lnTo>
                  <a:lnTo>
                    <a:pt x="359" y="488"/>
                  </a:lnTo>
                  <a:lnTo>
                    <a:pt x="379" y="502"/>
                  </a:lnTo>
                  <a:lnTo>
                    <a:pt x="400" y="516"/>
                  </a:lnTo>
                  <a:lnTo>
                    <a:pt x="422" y="528"/>
                  </a:lnTo>
                  <a:lnTo>
                    <a:pt x="479" y="564"/>
                  </a:lnTo>
                  <a:lnTo>
                    <a:pt x="617" y="644"/>
                  </a:lnTo>
                  <a:lnTo>
                    <a:pt x="652" y="662"/>
                  </a:lnTo>
                  <a:lnTo>
                    <a:pt x="686" y="682"/>
                  </a:lnTo>
                  <a:lnTo>
                    <a:pt x="859" y="772"/>
                  </a:lnTo>
                  <a:lnTo>
                    <a:pt x="1067" y="868"/>
                  </a:lnTo>
                  <a:lnTo>
                    <a:pt x="1274" y="952"/>
                  </a:lnTo>
                  <a:lnTo>
                    <a:pt x="1448" y="1012"/>
                  </a:lnTo>
                  <a:lnTo>
                    <a:pt x="1624" y="1062"/>
                  </a:lnTo>
                  <a:lnTo>
                    <a:pt x="1659" y="1070"/>
                  </a:lnTo>
                  <a:lnTo>
                    <a:pt x="1695" y="1080"/>
                  </a:lnTo>
                  <a:lnTo>
                    <a:pt x="1801" y="1104"/>
                  </a:lnTo>
                  <a:lnTo>
                    <a:pt x="1837" y="1110"/>
                  </a:lnTo>
                  <a:lnTo>
                    <a:pt x="1872" y="1118"/>
                  </a:lnTo>
                  <a:lnTo>
                    <a:pt x="2018" y="1142"/>
                  </a:lnTo>
                  <a:lnTo>
                    <a:pt x="2055" y="1146"/>
                  </a:lnTo>
                  <a:lnTo>
                    <a:pt x="2092" y="1152"/>
                  </a:lnTo>
                  <a:lnTo>
                    <a:pt x="2206" y="1164"/>
                  </a:lnTo>
                  <a:lnTo>
                    <a:pt x="2244" y="1166"/>
                  </a:lnTo>
                  <a:lnTo>
                    <a:pt x="2283" y="1170"/>
                  </a:lnTo>
                  <a:lnTo>
                    <a:pt x="2480" y="1180"/>
                  </a:lnTo>
                  <a:lnTo>
                    <a:pt x="2724" y="1180"/>
                  </a:lnTo>
                  <a:lnTo>
                    <a:pt x="2923" y="1170"/>
                  </a:lnTo>
                  <a:lnTo>
                    <a:pt x="3153" y="1146"/>
                  </a:lnTo>
                  <a:lnTo>
                    <a:pt x="3300" y="1122"/>
                  </a:lnTo>
                  <a:lnTo>
                    <a:pt x="3337" y="1114"/>
                  </a:lnTo>
                  <a:lnTo>
                    <a:pt x="3373" y="1108"/>
                  </a:lnTo>
                  <a:lnTo>
                    <a:pt x="3550" y="1068"/>
                  </a:lnTo>
                  <a:lnTo>
                    <a:pt x="3758" y="1008"/>
                  </a:lnTo>
                  <a:lnTo>
                    <a:pt x="3826" y="984"/>
                  </a:lnTo>
                  <a:lnTo>
                    <a:pt x="3860" y="974"/>
                  </a:lnTo>
                  <a:lnTo>
                    <a:pt x="3894" y="960"/>
                  </a:lnTo>
                  <a:lnTo>
                    <a:pt x="3961" y="936"/>
                  </a:lnTo>
                  <a:lnTo>
                    <a:pt x="3995" y="922"/>
                  </a:lnTo>
                  <a:lnTo>
                    <a:pt x="4028" y="910"/>
                  </a:lnTo>
                  <a:lnTo>
                    <a:pt x="4095" y="882"/>
                  </a:lnTo>
                  <a:lnTo>
                    <a:pt x="4128" y="866"/>
                  </a:lnTo>
                  <a:lnTo>
                    <a:pt x="4162" y="852"/>
                  </a:lnTo>
                  <a:lnTo>
                    <a:pt x="4332" y="772"/>
                  </a:lnTo>
                  <a:lnTo>
                    <a:pt x="4472" y="700"/>
                  </a:lnTo>
                  <a:lnTo>
                    <a:pt x="4554" y="654"/>
                  </a:lnTo>
                  <a:lnTo>
                    <a:pt x="2503" y="654"/>
                  </a:lnTo>
                  <a:lnTo>
                    <a:pt x="2455" y="652"/>
                  </a:lnTo>
                  <a:lnTo>
                    <a:pt x="2406" y="652"/>
                  </a:lnTo>
                  <a:lnTo>
                    <a:pt x="2358" y="648"/>
                  </a:lnTo>
                  <a:lnTo>
                    <a:pt x="2263" y="644"/>
                  </a:lnTo>
                  <a:lnTo>
                    <a:pt x="2121" y="632"/>
                  </a:lnTo>
                  <a:lnTo>
                    <a:pt x="2075" y="626"/>
                  </a:lnTo>
                  <a:lnTo>
                    <a:pt x="2029" y="622"/>
                  </a:lnTo>
                  <a:lnTo>
                    <a:pt x="1937" y="610"/>
                  </a:lnTo>
                  <a:lnTo>
                    <a:pt x="1891" y="602"/>
                  </a:lnTo>
                  <a:lnTo>
                    <a:pt x="1846" y="596"/>
                  </a:lnTo>
                  <a:lnTo>
                    <a:pt x="1756" y="580"/>
                  </a:lnTo>
                  <a:lnTo>
                    <a:pt x="1712" y="570"/>
                  </a:lnTo>
                  <a:lnTo>
                    <a:pt x="1667" y="562"/>
                  </a:lnTo>
                  <a:lnTo>
                    <a:pt x="1581" y="542"/>
                  </a:lnTo>
                  <a:lnTo>
                    <a:pt x="1538" y="534"/>
                  </a:lnTo>
                  <a:lnTo>
                    <a:pt x="1376" y="494"/>
                  </a:lnTo>
                  <a:lnTo>
                    <a:pt x="1263" y="464"/>
                  </a:lnTo>
                  <a:lnTo>
                    <a:pt x="1156" y="434"/>
                  </a:lnTo>
                  <a:lnTo>
                    <a:pt x="1121" y="422"/>
                  </a:lnTo>
                  <a:lnTo>
                    <a:pt x="1055" y="402"/>
                  </a:lnTo>
                  <a:lnTo>
                    <a:pt x="1023" y="392"/>
                  </a:lnTo>
                  <a:lnTo>
                    <a:pt x="992" y="380"/>
                  </a:lnTo>
                  <a:lnTo>
                    <a:pt x="961" y="370"/>
                  </a:lnTo>
                  <a:lnTo>
                    <a:pt x="931" y="358"/>
                  </a:lnTo>
                  <a:lnTo>
                    <a:pt x="902" y="348"/>
                  </a:lnTo>
                  <a:lnTo>
                    <a:pt x="872" y="336"/>
                  </a:lnTo>
                  <a:lnTo>
                    <a:pt x="843" y="326"/>
                  </a:lnTo>
                  <a:lnTo>
                    <a:pt x="785" y="302"/>
                  </a:lnTo>
                  <a:lnTo>
                    <a:pt x="756" y="292"/>
                  </a:lnTo>
                  <a:lnTo>
                    <a:pt x="581" y="220"/>
                  </a:lnTo>
                  <a:lnTo>
                    <a:pt x="552" y="206"/>
                  </a:lnTo>
                  <a:lnTo>
                    <a:pt x="493" y="182"/>
                  </a:lnTo>
                  <a:lnTo>
                    <a:pt x="434" y="154"/>
                  </a:lnTo>
                  <a:lnTo>
                    <a:pt x="404" y="142"/>
                  </a:lnTo>
                  <a:lnTo>
                    <a:pt x="314" y="100"/>
                  </a:lnTo>
                  <a:lnTo>
                    <a:pt x="285" y="88"/>
                  </a:lnTo>
                  <a:lnTo>
                    <a:pt x="259" y="76"/>
                  </a:lnTo>
                  <a:lnTo>
                    <a:pt x="234" y="64"/>
                  </a:lnTo>
                  <a:lnTo>
                    <a:pt x="210" y="54"/>
                  </a:lnTo>
                  <a:lnTo>
                    <a:pt x="189" y="44"/>
                  </a:lnTo>
                  <a:lnTo>
                    <a:pt x="169" y="36"/>
                  </a:lnTo>
                  <a:lnTo>
                    <a:pt x="150" y="28"/>
                  </a:lnTo>
                  <a:lnTo>
                    <a:pt x="133" y="22"/>
                  </a:lnTo>
                  <a:lnTo>
                    <a:pt x="118" y="16"/>
                  </a:lnTo>
                  <a:lnTo>
                    <a:pt x="104" y="12"/>
                  </a:lnTo>
                  <a:lnTo>
                    <a:pt x="92" y="8"/>
                  </a:lnTo>
                  <a:lnTo>
                    <a:pt x="81" y="4"/>
                  </a:lnTo>
                  <a:lnTo>
                    <a:pt x="71" y="2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3429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353" y="7829"/>
              <a:ext cx="5198" cy="1180"/>
            </a:xfrm>
            <a:custGeom>
              <a:avLst/>
              <a:gdLst>
                <a:gd name="T0" fmla="+- 0 8470 3353"/>
                <a:gd name="T1" fmla="*/ T0 w 5198"/>
                <a:gd name="T2" fmla="+- 0 7831 7829"/>
                <a:gd name="T3" fmla="*/ 7831 h 1180"/>
                <a:gd name="T4" fmla="+- 0 8452 3353"/>
                <a:gd name="T5" fmla="*/ T4 w 5198"/>
                <a:gd name="T6" fmla="+- 0 7837 7829"/>
                <a:gd name="T7" fmla="*/ 7837 h 1180"/>
                <a:gd name="T8" fmla="+- 0 8426 3353"/>
                <a:gd name="T9" fmla="*/ T8 w 5198"/>
                <a:gd name="T10" fmla="+- 0 7847 7829"/>
                <a:gd name="T11" fmla="*/ 7847 h 1180"/>
                <a:gd name="T12" fmla="+- 0 8391 3353"/>
                <a:gd name="T13" fmla="*/ T12 w 5198"/>
                <a:gd name="T14" fmla="+- 0 7863 7829"/>
                <a:gd name="T15" fmla="*/ 7863 h 1180"/>
                <a:gd name="T16" fmla="+- 0 8348 3353"/>
                <a:gd name="T17" fmla="*/ T16 w 5198"/>
                <a:gd name="T18" fmla="+- 0 7881 7829"/>
                <a:gd name="T19" fmla="*/ 7881 h 1180"/>
                <a:gd name="T20" fmla="+- 0 8297 3353"/>
                <a:gd name="T21" fmla="*/ T20 w 5198"/>
                <a:gd name="T22" fmla="+- 0 7905 7829"/>
                <a:gd name="T23" fmla="*/ 7905 h 1180"/>
                <a:gd name="T24" fmla="+- 0 8238 3353"/>
                <a:gd name="T25" fmla="*/ T24 w 5198"/>
                <a:gd name="T26" fmla="+- 0 7931 7829"/>
                <a:gd name="T27" fmla="*/ 7931 h 1180"/>
                <a:gd name="T28" fmla="+- 0 8153 3353"/>
                <a:gd name="T29" fmla="*/ T28 w 5198"/>
                <a:gd name="T30" fmla="+- 0 7971 7829"/>
                <a:gd name="T31" fmla="*/ 7971 h 1180"/>
                <a:gd name="T32" fmla="+- 0 8047 3353"/>
                <a:gd name="T33" fmla="*/ T32 w 5198"/>
                <a:gd name="T34" fmla="+- 0 8017 7829"/>
                <a:gd name="T35" fmla="*/ 8017 h 1180"/>
                <a:gd name="T36" fmla="+- 0 7964 3353"/>
                <a:gd name="T37" fmla="*/ T36 w 5198"/>
                <a:gd name="T38" fmla="+- 0 8051 7829"/>
                <a:gd name="T39" fmla="*/ 8051 h 1180"/>
                <a:gd name="T40" fmla="+- 0 7877 3353"/>
                <a:gd name="T41" fmla="*/ T40 w 5198"/>
                <a:gd name="T42" fmla="+- 0 8085 7829"/>
                <a:gd name="T43" fmla="*/ 8085 h 1180"/>
                <a:gd name="T44" fmla="+- 0 7788 3353"/>
                <a:gd name="T45" fmla="*/ T44 w 5198"/>
                <a:gd name="T46" fmla="+- 0 8119 7829"/>
                <a:gd name="T47" fmla="*/ 8119 h 1180"/>
                <a:gd name="T48" fmla="+- 0 7727 3353"/>
                <a:gd name="T49" fmla="*/ T48 w 5198"/>
                <a:gd name="T50" fmla="+- 0 8141 7829"/>
                <a:gd name="T51" fmla="*/ 8141 h 1180"/>
                <a:gd name="T52" fmla="+- 0 7567 3353"/>
                <a:gd name="T53" fmla="*/ T52 w 5198"/>
                <a:gd name="T54" fmla="+- 0 8199 7829"/>
                <a:gd name="T55" fmla="*/ 8199 h 1180"/>
                <a:gd name="T56" fmla="+- 0 7430 3353"/>
                <a:gd name="T57" fmla="*/ T56 w 5198"/>
                <a:gd name="T58" fmla="+- 0 8245 7829"/>
                <a:gd name="T59" fmla="*/ 8245 h 1180"/>
                <a:gd name="T60" fmla="+- 0 7321 3353"/>
                <a:gd name="T61" fmla="*/ T60 w 5198"/>
                <a:gd name="T62" fmla="+- 0 8279 7829"/>
                <a:gd name="T63" fmla="*/ 8279 h 1180"/>
                <a:gd name="T64" fmla="+- 0 7246 3353"/>
                <a:gd name="T65" fmla="*/ T64 w 5198"/>
                <a:gd name="T66" fmla="+- 0 8301 7829"/>
                <a:gd name="T67" fmla="*/ 8301 h 1180"/>
                <a:gd name="T68" fmla="+- 0 7128 3353"/>
                <a:gd name="T69" fmla="*/ T68 w 5198"/>
                <a:gd name="T70" fmla="+- 0 8333 7829"/>
                <a:gd name="T71" fmla="*/ 8333 h 1180"/>
                <a:gd name="T72" fmla="+- 0 6877 3353"/>
                <a:gd name="T73" fmla="*/ T72 w 5198"/>
                <a:gd name="T74" fmla="+- 0 8391 7829"/>
                <a:gd name="T75" fmla="*/ 8391 h 1180"/>
                <a:gd name="T76" fmla="+- 0 6656 3353"/>
                <a:gd name="T77" fmla="*/ T76 w 5198"/>
                <a:gd name="T78" fmla="+- 0 8433 7829"/>
                <a:gd name="T79" fmla="*/ 8433 h 1180"/>
                <a:gd name="T80" fmla="+- 0 6289 3353"/>
                <a:gd name="T81" fmla="*/ T80 w 5198"/>
                <a:gd name="T82" fmla="+- 0 8473 7829"/>
                <a:gd name="T83" fmla="*/ 8473 h 1180"/>
                <a:gd name="T84" fmla="+- 0 6195 3353"/>
                <a:gd name="T85" fmla="*/ T84 w 5198"/>
                <a:gd name="T86" fmla="+- 0 8479 7829"/>
                <a:gd name="T87" fmla="*/ 8479 h 1180"/>
                <a:gd name="T88" fmla="+- 0 6099 3353"/>
                <a:gd name="T89" fmla="*/ T88 w 5198"/>
                <a:gd name="T90" fmla="+- 0 8481 7829"/>
                <a:gd name="T91" fmla="*/ 8481 h 1180"/>
                <a:gd name="T92" fmla="+- 0 7907 3353"/>
                <a:gd name="T93" fmla="*/ T92 w 5198"/>
                <a:gd name="T94" fmla="+- 0 8483 7829"/>
                <a:gd name="T95" fmla="*/ 8483 h 1180"/>
                <a:gd name="T96" fmla="+- 0 8006 3353"/>
                <a:gd name="T97" fmla="*/ T96 w 5198"/>
                <a:gd name="T98" fmla="+- 0 8427 7829"/>
                <a:gd name="T99" fmla="*/ 8427 h 1180"/>
                <a:gd name="T100" fmla="+- 0 8081 3353"/>
                <a:gd name="T101" fmla="*/ T100 w 5198"/>
                <a:gd name="T102" fmla="+- 0 8385 7829"/>
                <a:gd name="T103" fmla="*/ 8385 h 1180"/>
                <a:gd name="T104" fmla="+- 0 8140 3353"/>
                <a:gd name="T105" fmla="*/ T104 w 5198"/>
                <a:gd name="T106" fmla="+- 0 8347 7829"/>
                <a:gd name="T107" fmla="*/ 8347 h 1180"/>
                <a:gd name="T108" fmla="+- 0 8181 3353"/>
                <a:gd name="T109" fmla="*/ T108 w 5198"/>
                <a:gd name="T110" fmla="+- 0 8321 7829"/>
                <a:gd name="T111" fmla="*/ 8321 h 1180"/>
                <a:gd name="T112" fmla="+- 0 8220 3353"/>
                <a:gd name="T113" fmla="*/ T112 w 5198"/>
                <a:gd name="T114" fmla="+- 0 8297 7829"/>
                <a:gd name="T115" fmla="*/ 8297 h 1180"/>
                <a:gd name="T116" fmla="+- 0 8256 3353"/>
                <a:gd name="T117" fmla="*/ T116 w 5198"/>
                <a:gd name="T118" fmla="+- 0 8271 7829"/>
                <a:gd name="T119" fmla="*/ 8271 h 1180"/>
                <a:gd name="T120" fmla="+- 0 8289 3353"/>
                <a:gd name="T121" fmla="*/ T120 w 5198"/>
                <a:gd name="T122" fmla="+- 0 8249 7829"/>
                <a:gd name="T123" fmla="*/ 8249 h 1180"/>
                <a:gd name="T124" fmla="+- 0 8320 3353"/>
                <a:gd name="T125" fmla="*/ T124 w 5198"/>
                <a:gd name="T126" fmla="+- 0 8227 7829"/>
                <a:gd name="T127" fmla="*/ 8227 h 1180"/>
                <a:gd name="T128" fmla="+- 0 8386 3353"/>
                <a:gd name="T129" fmla="*/ T128 w 5198"/>
                <a:gd name="T130" fmla="+- 0 8175 7829"/>
                <a:gd name="T131" fmla="*/ 8175 h 1180"/>
                <a:gd name="T132" fmla="+- 0 8423 3353"/>
                <a:gd name="T133" fmla="*/ T132 w 5198"/>
                <a:gd name="T134" fmla="+- 0 8143 7829"/>
                <a:gd name="T135" fmla="*/ 8143 h 1180"/>
                <a:gd name="T136" fmla="+- 0 8454 3353"/>
                <a:gd name="T137" fmla="*/ T136 w 5198"/>
                <a:gd name="T138" fmla="+- 0 8117 7829"/>
                <a:gd name="T139" fmla="*/ 8117 h 1180"/>
                <a:gd name="T140" fmla="+- 0 8510 3353"/>
                <a:gd name="T141" fmla="*/ T140 w 5198"/>
                <a:gd name="T142" fmla="+- 0 8057 7829"/>
                <a:gd name="T143" fmla="*/ 8057 h 1180"/>
                <a:gd name="T144" fmla="+- 0 8552 3353"/>
                <a:gd name="T145" fmla="*/ T144 w 5198"/>
                <a:gd name="T146" fmla="+- 0 7939 7829"/>
                <a:gd name="T147" fmla="*/ 7939 h 1180"/>
                <a:gd name="T148" fmla="+- 0 8525 3353"/>
                <a:gd name="T149" fmla="*/ T148 w 5198"/>
                <a:gd name="T150" fmla="+- 0 7849 7829"/>
                <a:gd name="T151" fmla="*/ 7849 h 1180"/>
                <a:gd name="T152" fmla="+- 0 8476 3353"/>
                <a:gd name="T153" fmla="*/ T152 w 5198"/>
                <a:gd name="T154" fmla="+- 0 7829 7829"/>
                <a:gd name="T155" fmla="*/ 7829 h 1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5198" h="1180">
                  <a:moveTo>
                    <a:pt x="5123" y="0"/>
                  </a:moveTo>
                  <a:lnTo>
                    <a:pt x="5117" y="2"/>
                  </a:lnTo>
                  <a:lnTo>
                    <a:pt x="5109" y="4"/>
                  </a:lnTo>
                  <a:lnTo>
                    <a:pt x="5099" y="8"/>
                  </a:lnTo>
                  <a:lnTo>
                    <a:pt x="5087" y="12"/>
                  </a:lnTo>
                  <a:lnTo>
                    <a:pt x="5073" y="18"/>
                  </a:lnTo>
                  <a:lnTo>
                    <a:pt x="5056" y="26"/>
                  </a:lnTo>
                  <a:lnTo>
                    <a:pt x="5038" y="34"/>
                  </a:lnTo>
                  <a:lnTo>
                    <a:pt x="5018" y="42"/>
                  </a:lnTo>
                  <a:lnTo>
                    <a:pt x="4995" y="52"/>
                  </a:lnTo>
                  <a:lnTo>
                    <a:pt x="4971" y="64"/>
                  </a:lnTo>
                  <a:lnTo>
                    <a:pt x="4944" y="76"/>
                  </a:lnTo>
                  <a:lnTo>
                    <a:pt x="4915" y="88"/>
                  </a:lnTo>
                  <a:lnTo>
                    <a:pt x="4885" y="102"/>
                  </a:lnTo>
                  <a:lnTo>
                    <a:pt x="4852" y="118"/>
                  </a:lnTo>
                  <a:lnTo>
                    <a:pt x="4800" y="142"/>
                  </a:lnTo>
                  <a:lnTo>
                    <a:pt x="4774" y="152"/>
                  </a:lnTo>
                  <a:lnTo>
                    <a:pt x="4694" y="188"/>
                  </a:lnTo>
                  <a:lnTo>
                    <a:pt x="4666" y="198"/>
                  </a:lnTo>
                  <a:lnTo>
                    <a:pt x="4611" y="222"/>
                  </a:lnTo>
                  <a:lnTo>
                    <a:pt x="4582" y="232"/>
                  </a:lnTo>
                  <a:lnTo>
                    <a:pt x="4524" y="256"/>
                  </a:lnTo>
                  <a:lnTo>
                    <a:pt x="4495" y="266"/>
                  </a:lnTo>
                  <a:lnTo>
                    <a:pt x="4435" y="290"/>
                  </a:lnTo>
                  <a:lnTo>
                    <a:pt x="4404" y="300"/>
                  </a:lnTo>
                  <a:lnTo>
                    <a:pt x="4374" y="312"/>
                  </a:lnTo>
                  <a:lnTo>
                    <a:pt x="4247" y="360"/>
                  </a:lnTo>
                  <a:lnTo>
                    <a:pt x="4214" y="370"/>
                  </a:lnTo>
                  <a:lnTo>
                    <a:pt x="4112" y="406"/>
                  </a:lnTo>
                  <a:lnTo>
                    <a:pt x="4077" y="416"/>
                  </a:lnTo>
                  <a:lnTo>
                    <a:pt x="4005" y="440"/>
                  </a:lnTo>
                  <a:lnTo>
                    <a:pt x="3968" y="450"/>
                  </a:lnTo>
                  <a:lnTo>
                    <a:pt x="3931" y="462"/>
                  </a:lnTo>
                  <a:lnTo>
                    <a:pt x="3893" y="472"/>
                  </a:lnTo>
                  <a:lnTo>
                    <a:pt x="3854" y="484"/>
                  </a:lnTo>
                  <a:lnTo>
                    <a:pt x="3775" y="504"/>
                  </a:lnTo>
                  <a:lnTo>
                    <a:pt x="3567" y="554"/>
                  </a:lnTo>
                  <a:lnTo>
                    <a:pt x="3524" y="562"/>
                  </a:lnTo>
                  <a:lnTo>
                    <a:pt x="3480" y="572"/>
                  </a:lnTo>
                  <a:lnTo>
                    <a:pt x="3303" y="604"/>
                  </a:lnTo>
                  <a:lnTo>
                    <a:pt x="3122" y="628"/>
                  </a:lnTo>
                  <a:lnTo>
                    <a:pt x="2936" y="644"/>
                  </a:lnTo>
                  <a:lnTo>
                    <a:pt x="2889" y="646"/>
                  </a:lnTo>
                  <a:lnTo>
                    <a:pt x="2842" y="650"/>
                  </a:lnTo>
                  <a:lnTo>
                    <a:pt x="2794" y="652"/>
                  </a:lnTo>
                  <a:lnTo>
                    <a:pt x="2746" y="652"/>
                  </a:lnTo>
                  <a:lnTo>
                    <a:pt x="2698" y="654"/>
                  </a:lnTo>
                  <a:lnTo>
                    <a:pt x="4554" y="654"/>
                  </a:lnTo>
                  <a:lnTo>
                    <a:pt x="4616" y="620"/>
                  </a:lnTo>
                  <a:lnTo>
                    <a:pt x="4653" y="598"/>
                  </a:lnTo>
                  <a:lnTo>
                    <a:pt x="4690" y="578"/>
                  </a:lnTo>
                  <a:lnTo>
                    <a:pt x="4728" y="556"/>
                  </a:lnTo>
                  <a:lnTo>
                    <a:pt x="4766" y="532"/>
                  </a:lnTo>
                  <a:lnTo>
                    <a:pt x="4787" y="518"/>
                  </a:lnTo>
                  <a:lnTo>
                    <a:pt x="4808" y="506"/>
                  </a:lnTo>
                  <a:lnTo>
                    <a:pt x="4828" y="492"/>
                  </a:lnTo>
                  <a:lnTo>
                    <a:pt x="4848" y="480"/>
                  </a:lnTo>
                  <a:lnTo>
                    <a:pt x="4867" y="468"/>
                  </a:lnTo>
                  <a:lnTo>
                    <a:pt x="4885" y="454"/>
                  </a:lnTo>
                  <a:lnTo>
                    <a:pt x="4903" y="442"/>
                  </a:lnTo>
                  <a:lnTo>
                    <a:pt x="4920" y="432"/>
                  </a:lnTo>
                  <a:lnTo>
                    <a:pt x="4936" y="420"/>
                  </a:lnTo>
                  <a:lnTo>
                    <a:pt x="4952" y="408"/>
                  </a:lnTo>
                  <a:lnTo>
                    <a:pt x="4967" y="398"/>
                  </a:lnTo>
                  <a:lnTo>
                    <a:pt x="4982" y="386"/>
                  </a:lnTo>
                  <a:lnTo>
                    <a:pt x="5033" y="346"/>
                  </a:lnTo>
                  <a:lnTo>
                    <a:pt x="5045" y="336"/>
                  </a:lnTo>
                  <a:lnTo>
                    <a:pt x="5070" y="314"/>
                  </a:lnTo>
                  <a:lnTo>
                    <a:pt x="5086" y="300"/>
                  </a:lnTo>
                  <a:lnTo>
                    <a:pt x="5101" y="288"/>
                  </a:lnTo>
                  <a:lnTo>
                    <a:pt x="5116" y="274"/>
                  </a:lnTo>
                  <a:lnTo>
                    <a:pt x="5157" y="228"/>
                  </a:lnTo>
                  <a:lnTo>
                    <a:pt x="5187" y="176"/>
                  </a:lnTo>
                  <a:lnTo>
                    <a:pt x="5199" y="110"/>
                  </a:lnTo>
                  <a:lnTo>
                    <a:pt x="5196" y="80"/>
                  </a:lnTo>
                  <a:lnTo>
                    <a:pt x="5172" y="20"/>
                  </a:lnTo>
                  <a:lnTo>
                    <a:pt x="5142" y="2"/>
                  </a:lnTo>
                  <a:lnTo>
                    <a:pt x="5123" y="0"/>
                  </a:lnTo>
                </a:path>
              </a:pathLst>
            </a:custGeom>
            <a:grpFill/>
            <a:ln w="9525">
              <a:solidFill>
                <a:srgbClr val="E7E8E8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3429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321934" y="1600202"/>
            <a:ext cx="736486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3"/>
          </p:nvPr>
        </p:nvSpPr>
        <p:spPr>
          <a:xfrm>
            <a:off x="1941514" y="171450"/>
            <a:ext cx="6053137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50" b="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rPr lang="fr-FR">
                <a:solidFill>
                  <a:prstClr val="white">
                    <a:lumMod val="65000"/>
                  </a:prstClr>
                </a:solidFill>
              </a:rPr>
              <a:t>Une force pour le territoire</a:t>
            </a:r>
            <a:endParaRPr lang="fr-FR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Ellipse 4"/>
          <p:cNvSpPr>
            <a:spLocks noChangeAspect="1"/>
          </p:cNvSpPr>
          <p:nvPr/>
        </p:nvSpPr>
        <p:spPr>
          <a:xfrm>
            <a:off x="8262939" y="244477"/>
            <a:ext cx="250825" cy="252413"/>
          </a:xfrm>
          <a:prstGeom prst="ellipse">
            <a:avLst/>
          </a:prstGeom>
          <a:solidFill>
            <a:srgbClr val="313E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Image 3" descr="LOGO_AMU_RVB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4463"/>
            <a:ext cx="132556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4"/>
          </p:nvPr>
        </p:nvSpPr>
        <p:spPr>
          <a:xfrm>
            <a:off x="8164514" y="300040"/>
            <a:ext cx="454025" cy="141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defTabSz="342900">
              <a:defRPr/>
            </a:pPr>
            <a:fld id="{6B5D263F-7ACE-9740-9441-ACD31CB0F002}" type="slidenum">
              <a:rPr lang="fr-FR" smtClean="0">
                <a:solidFill>
                  <a:prstClr val="white"/>
                </a:solidFill>
              </a:rPr>
              <a:pPr defTabSz="342900">
                <a:defRPr/>
              </a:pPr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391525" y="-195263"/>
            <a:ext cx="0" cy="455613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Espace réservé du titre 9"/>
          <p:cNvSpPr>
            <a:spLocks noGrp="1"/>
          </p:cNvSpPr>
          <p:nvPr>
            <p:ph type="title"/>
          </p:nvPr>
        </p:nvSpPr>
        <p:spPr bwMode="auto">
          <a:xfrm>
            <a:off x="457200" y="842965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et modifiez le titre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3" y="950406"/>
            <a:ext cx="585430" cy="0"/>
          </a:xfrm>
          <a:prstGeom prst="line">
            <a:avLst/>
          </a:prstGeom>
          <a:ln w="12700">
            <a:solidFill>
              <a:srgbClr val="313E56"/>
            </a:solidFill>
            <a:prstDash val="sysDot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0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383" r:id="rId1"/>
    <p:sldLayoutId id="2147491384" r:id="rId2"/>
    <p:sldLayoutId id="2147491385" r:id="rId3"/>
    <p:sldLayoutId id="2147491386" r:id="rId4"/>
    <p:sldLayoutId id="2147491387" r:id="rId5"/>
    <p:sldLayoutId id="2147491388" r:id="rId6"/>
    <p:sldLayoutId id="2147491389" r:id="rId7"/>
    <p:sldLayoutId id="2147491390" r:id="rId8"/>
    <p:sldLayoutId id="2147491391" r:id="rId9"/>
    <p:sldLayoutId id="2147491392" r:id="rId10"/>
    <p:sldLayoutId id="2147491393" r:id="rId11"/>
    <p:sldLayoutId id="2147491394" r:id="rId12"/>
    <p:sldLayoutId id="2147491395" r:id="rId13"/>
    <p:sldLayoutId id="2147491396" r:id="rId14"/>
  </p:sldLayoutIdLst>
  <p:hf hdr="0" dt="0"/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1950" b="1" kern="1200">
          <a:solidFill>
            <a:srgbClr val="313E56"/>
          </a:solidFill>
          <a:uFill>
            <a:solidFill>
              <a:schemeClr val="bg1"/>
            </a:solidFill>
          </a:uFill>
          <a:latin typeface="Arial"/>
          <a:ea typeface="ＭＳ Ｐゴシック" charset="-128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313E56"/>
          </a:solidFill>
          <a:latin typeface="Arial" charset="0"/>
          <a:ea typeface="ＭＳ Ｐゴシック" charset="-128"/>
          <a:cs typeface="Verdana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2663B4"/>
          </a:solidFill>
          <a:latin typeface="Verdana" charset="0"/>
          <a:ea typeface="ＭＳ Ｐゴシック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2663B4"/>
          </a:solidFill>
          <a:latin typeface="Verdana" charset="0"/>
          <a:ea typeface="ＭＳ Ｐゴシック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2663B4"/>
          </a:solidFill>
          <a:latin typeface="Verdana" charset="0"/>
          <a:ea typeface="ＭＳ Ｐゴシック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950" b="1">
          <a:solidFill>
            <a:srgbClr val="2663B4"/>
          </a:solidFill>
          <a:latin typeface="Verdana" charset="0"/>
          <a:ea typeface="ＭＳ Ｐゴシック" charset="-128"/>
        </a:defRPr>
      </a:lvl9pPr>
    </p:titleStyle>
    <p:bodyStyle>
      <a:lvl1pPr marL="0" indent="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1050" b="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685800" indent="-342900" algn="l" defTabSz="3429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00000"/>
        <a:buFont typeface="Wingdings" charset="2"/>
        <a:buChar char=""/>
        <a:defRPr sz="105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900113" indent="-214313" algn="l" defTabSz="3429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30000"/>
        <a:buFont typeface="Arial"/>
        <a:buChar char="•"/>
        <a:defRPr sz="105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100000"/>
        <a:buFont typeface="Lucida Grande"/>
        <a:buChar char="»"/>
        <a:defRPr sz="105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Clr>
          <a:srgbClr val="AFB1A5"/>
        </a:buClr>
        <a:buSzPct val="90000"/>
        <a:buFont typeface="Lucida Grande"/>
        <a:buChar char="-"/>
        <a:defRPr sz="105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1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re 17"/>
          <p:cNvSpPr txBox="1">
            <a:spLocks/>
          </p:cNvSpPr>
          <p:nvPr/>
        </p:nvSpPr>
        <p:spPr>
          <a:xfrm>
            <a:off x="749298" y="1682768"/>
            <a:ext cx="7337426" cy="30734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/>
            <a:b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 Framework Quarkus</a:t>
            </a:r>
          </a:p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</a:p>
          <a:p>
            <a:pPr algn="ctr"/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GraalVM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AOT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fr-FR" sz="2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400" b="0" dirty="0">
                <a:latin typeface="Arial" panose="020B0604020202020204" pitchFamily="34" charset="0"/>
                <a:cs typeface="Arial" panose="020B0604020202020204" pitchFamily="34" charset="0"/>
              </a:rPr>
              <a:t>Florian Nari</a:t>
            </a:r>
            <a:br>
              <a:rPr lang="fr-FR" sz="24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9568EBA-EC3A-4A26-8E49-94D34FB30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98" y="4972273"/>
            <a:ext cx="1800000" cy="109039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6DB9B01-7997-4F51-BAB1-2F7A6054B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404" y="4982671"/>
            <a:ext cx="240612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3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10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714501" y="777875"/>
            <a:ext cx="7134574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 de ces Benchmark</a:t>
            </a:r>
            <a:endParaRPr lang="fr-F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D4411DB-DA5D-40FE-8100-B87C1A18B695}"/>
              </a:ext>
            </a:extLst>
          </p:cNvPr>
          <p:cNvSpPr txBox="1">
            <a:spLocks noChangeArrowheads="1"/>
          </p:cNvSpPr>
          <p:nvPr/>
        </p:nvSpPr>
        <p:spPr>
          <a:xfrm>
            <a:off x="1272761" y="1423149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Pas de prise en compte de la mémoire utilisée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Tester avec un autre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/PC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Tester avec d’autres algorithmes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Tester avec des drapeaux (flag) différents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Effets de sonde</a:t>
            </a:r>
          </a:p>
        </p:txBody>
      </p:sp>
    </p:spTree>
    <p:extLst>
      <p:ext uri="{BB962C8B-B14F-4D97-AF65-F5344CB8AC3E}">
        <p14:creationId xmlns:p14="http://schemas.microsoft.com/office/powerpoint/2010/main" val="324936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11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714501" y="777875"/>
            <a:ext cx="7134574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F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D4411DB-DA5D-40FE-8100-B87C1A18B695}"/>
              </a:ext>
            </a:extLst>
          </p:cNvPr>
          <p:cNvSpPr txBox="1">
            <a:spLocks noChangeArrowheads="1"/>
          </p:cNvSpPr>
          <p:nvPr/>
        </p:nvSpPr>
        <p:spPr>
          <a:xfrm>
            <a:off x="1272761" y="1423149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GraalVM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AOT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Actuellement ne me semble pas pertinent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Surtout avec Spring non compatible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Utile dans des cas spécifiques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Microservices où la vitesse de démarrage est cruciale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Quarkus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Pas encore assez mature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Sera un concurrent à Spring dans quelques années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Utile pour les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97406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2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443133" y="777875"/>
            <a:ext cx="7234492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Compilation et exécution d’une application java classique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2761" y="1432674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+mn-lt"/>
              </a:rPr>
              <a:t> </a:t>
            </a:r>
            <a:br>
              <a:rPr lang="fr-FR" sz="2400" dirty="0">
                <a:latin typeface="+mn-lt"/>
              </a:rPr>
            </a:br>
            <a:endParaRPr lang="fr-FR" sz="2400" dirty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fr-FR" sz="24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C8E437-4E1A-4EE5-BF45-02CF3976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583" y="1432674"/>
            <a:ext cx="7032552" cy="41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0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3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409698" y="777875"/>
            <a:ext cx="7924801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Compilation anticipée (</a:t>
            </a:r>
            <a:r>
              <a:rPr lang="fr-FR" sz="18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AOT</a:t>
            </a:r>
            <a:r>
              <a:rPr lang="fr-FR" sz="1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d’une application Java grâce à GraalVM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2761" y="1432674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+mn-lt"/>
              </a:rPr>
              <a:t> </a:t>
            </a:r>
            <a:br>
              <a:rPr lang="fr-FR" sz="2400" dirty="0">
                <a:latin typeface="+mn-lt"/>
              </a:rPr>
            </a:br>
            <a:endParaRPr lang="fr-FR" sz="2400" dirty="0">
              <a:latin typeface="+mn-lt"/>
            </a:endParaRPr>
          </a:p>
          <a:p>
            <a:pPr>
              <a:buFont typeface="Wingdings" pitchFamily="2" charset="2"/>
              <a:buChar char="§"/>
            </a:pPr>
            <a:endParaRPr lang="fr-FR" sz="24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C8E437-4E1A-4EE5-BF45-02CF3976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20529" y="2223775"/>
            <a:ext cx="7626606" cy="279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9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4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724025" y="777875"/>
            <a:ext cx="7125050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endParaRPr lang="fr-F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2761" y="1432674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Framework java le plus utilisé</a:t>
            </a: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L’injection de dépendances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La persistance des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La construction d’API 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Et bien d’autres (Spring MVC, Spring Security…)</a:t>
            </a:r>
          </a:p>
          <a:p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Démarrage souvent long (&gt; 1 minute)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Incompatible avec GraalVM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AOT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(c’est en phase expérimentale)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BD05CD-A9F1-4DBE-B53D-9BB1B56D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441" y="5882900"/>
            <a:ext cx="1534634" cy="3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5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714501" y="777875"/>
            <a:ext cx="7134574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Quarkus</a:t>
            </a:r>
            <a:endParaRPr lang="fr-F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2761" y="1432674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Framework récent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Encore très peu utilisé </a:t>
            </a:r>
          </a:p>
          <a:p>
            <a:pPr lvl="1" indent="0">
              <a:buNone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(30 à 50 fois moins d’offres d’emploi que Spring en France)</a:t>
            </a: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L’injection de dépendances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La persistance des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La construction d’API 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Et d’autres (mais beaucoup moins que Spring)</a:t>
            </a:r>
          </a:p>
          <a:p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Démarrage rapide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Compatible avec GraalVM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AOT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fr-FR" sz="24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005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6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714501" y="777875"/>
            <a:ext cx="7134574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première application pour tester</a:t>
            </a:r>
            <a:endParaRPr lang="fr-F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2761" y="1423149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User(id,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Message(id, user, message, date)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et APIs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2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Ajouter un utilisateur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Rechercher un utilisateur via son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Lister les 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utilisateurs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Ajouter un message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Lister les messages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5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7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714501" y="777875"/>
            <a:ext cx="7134574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- JMeter</a:t>
            </a:r>
            <a:endParaRPr lang="fr-F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2761" y="1423149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Thread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Ajouter utilisateur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Ajouter 20 messages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Lister les messages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Lister les groupes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7D1572-2104-4AAA-B26B-95D3DBDA028D}"/>
              </a:ext>
            </a:extLst>
          </p:cNvPr>
          <p:cNvPicPr/>
          <p:nvPr/>
        </p:nvPicPr>
        <p:blipFill>
          <a:blip r:embed="rId3"/>
          <a:srcRect b="6880"/>
          <a:stretch>
            <a:fillRect/>
          </a:stretch>
        </p:blipFill>
        <p:spPr>
          <a:xfrm>
            <a:off x="3609340" y="1423149"/>
            <a:ext cx="2105660" cy="121666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E181D96-E359-47DD-8D2F-35FDEF9DC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414" y="2764383"/>
            <a:ext cx="4048125" cy="8667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D328652-318A-4021-A2D7-725E93DEA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761" y="5092509"/>
            <a:ext cx="1781424" cy="1362265"/>
          </a:xfrm>
          <a:prstGeom prst="rect">
            <a:avLst/>
          </a:prstGeom>
        </p:spPr>
      </p:pic>
      <p:pic>
        <p:nvPicPr>
          <p:cNvPr id="18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F56C2D-114B-45BF-BE20-08D49FFED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804" y="5644605"/>
            <a:ext cx="2384735" cy="81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8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8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714501" y="777875"/>
            <a:ext cx="7134574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- Résultats</a:t>
            </a:r>
            <a:endParaRPr lang="fr-F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D4411DB-DA5D-40FE-8100-B87C1A18B695}"/>
              </a:ext>
            </a:extLst>
          </p:cNvPr>
          <p:cNvSpPr txBox="1">
            <a:spLocks noChangeArrowheads="1"/>
          </p:cNvSpPr>
          <p:nvPr/>
        </p:nvSpPr>
        <p:spPr>
          <a:xfrm>
            <a:off x="1272761" y="1423149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Plan de test présenté précédemment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Analyse des résultats 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Démarrage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Native Image &gt;&gt;&gt; JVM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Quarkus &gt; Spring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Performances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Quarkus &gt; Spring</a:t>
            </a:r>
          </a:p>
          <a:p>
            <a:pPr marL="1357313" lvl="2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Native Image = JVM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38A7F8E4-4B8E-46D9-AD80-EAA4BD6E8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1514"/>
              </p:ext>
            </p:extLst>
          </p:nvPr>
        </p:nvGraphicFramePr>
        <p:xfrm>
          <a:off x="1254127" y="1932238"/>
          <a:ext cx="7364412" cy="1236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5254">
                  <a:extLst>
                    <a:ext uri="{9D8B030D-6E8A-4147-A177-3AD203B41FA5}">
                      <a16:colId xmlns:a16="http://schemas.microsoft.com/office/drawing/2014/main" val="3202718190"/>
                    </a:ext>
                  </a:extLst>
                </a:gridCol>
                <a:gridCol w="1727736">
                  <a:extLst>
                    <a:ext uri="{9D8B030D-6E8A-4147-A177-3AD203B41FA5}">
                      <a16:colId xmlns:a16="http://schemas.microsoft.com/office/drawing/2014/main" val="16479988"/>
                    </a:ext>
                  </a:extLst>
                </a:gridCol>
                <a:gridCol w="1611524">
                  <a:extLst>
                    <a:ext uri="{9D8B030D-6E8A-4147-A177-3AD203B41FA5}">
                      <a16:colId xmlns:a16="http://schemas.microsoft.com/office/drawing/2014/main" val="728726815"/>
                    </a:ext>
                  </a:extLst>
                </a:gridCol>
                <a:gridCol w="1609898">
                  <a:extLst>
                    <a:ext uri="{9D8B030D-6E8A-4147-A177-3AD203B41FA5}">
                      <a16:colId xmlns:a16="http://schemas.microsoft.com/office/drawing/2014/main" val="2349334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Plateforme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Démarrage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test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923689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JVM </a:t>
                      </a:r>
                      <a:r>
                        <a:rPr lang="fr-F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HotSpot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Spring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secondes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305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secondes 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05535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Quarkus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 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secondes 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secondes 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014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GraalVM EE 22.1 AOT</a:t>
                      </a:r>
                      <a:endParaRPr lang="fr-FR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Quarkus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secondes 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secondes 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5490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GraalVM CE 22.2 </a:t>
                      </a:r>
                      <a:r>
                        <a:rPr lang="fr-F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AOT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Pré-release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Spring Native</a:t>
                      </a: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secondes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327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secondes 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019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6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42900">
              <a:defRPr/>
            </a:pPr>
            <a:fld id="{BA74C39F-01C2-E142-A242-98DFD306E142}" type="slidenum">
              <a:rPr lang="fr-FR">
                <a:solidFill>
                  <a:prstClr val="white"/>
                </a:solidFill>
                <a:latin typeface="+mn-lt"/>
              </a:rPr>
              <a:pPr defTabSz="342900">
                <a:defRPr/>
              </a:pPr>
              <a:t>9</a:t>
            </a:fld>
            <a:endParaRPr lang="fr-FR" dirty="0">
              <a:solidFill>
                <a:prstClr val="white"/>
              </a:solidFill>
              <a:latin typeface="+mn-lt"/>
            </a:endParaRPr>
          </a:p>
        </p:txBody>
      </p:sp>
      <p:pic>
        <p:nvPicPr>
          <p:cNvPr id="17" name="Picture 19" descr="http://dircom.univ-amu.fr/sites/dircom.univ-amu.fr/files/logo_sciences_rv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5566" y="18321"/>
            <a:ext cx="1898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714501" y="777875"/>
            <a:ext cx="7134574" cy="5207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 kern="1200">
                <a:solidFill>
                  <a:srgbClr val="313E56"/>
                </a:solidFill>
                <a:uFill>
                  <a:solidFill>
                    <a:schemeClr val="bg1"/>
                  </a:solidFill>
                </a:uFill>
                <a:latin typeface="Arial"/>
                <a:ea typeface="ＭＳ Ｐゴシック" charset="-128"/>
                <a:cs typeface="Arial"/>
              </a:defRPr>
            </a:lvl1pPr>
            <a:lvl2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2pPr>
            <a:lvl3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3pPr>
            <a:lvl4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4pPr>
            <a:lvl5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313E56"/>
                </a:solidFill>
                <a:latin typeface="Arial" charset="0"/>
                <a:ea typeface="ＭＳ Ｐゴシック" charset="-128"/>
                <a:cs typeface="Verdana" pitchFamily="34" charset="0"/>
              </a:defRPr>
            </a:lvl5pPr>
            <a:lvl6pPr marL="3429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6pPr>
            <a:lvl7pPr marL="6858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7pPr>
            <a:lvl8pPr marL="10287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8pPr>
            <a:lvl9pPr marL="1371600"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1950" b="1">
                <a:solidFill>
                  <a:srgbClr val="2663B4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Deuxième Benchmark</a:t>
            </a:r>
            <a:endParaRPr lang="fr-FR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D4411DB-DA5D-40FE-8100-B87C1A18B695}"/>
              </a:ext>
            </a:extLst>
          </p:cNvPr>
          <p:cNvSpPr txBox="1">
            <a:spLocks noChangeArrowheads="1"/>
          </p:cNvSpPr>
          <p:nvPr/>
        </p:nvSpPr>
        <p:spPr>
          <a:xfrm>
            <a:off x="1272761" y="1423149"/>
            <a:ext cx="7716196" cy="5031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50" b="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marL="685800" indent="-34290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Wingdings" charset="2"/>
              <a:buChar char="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00113" indent="-214313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30000"/>
              <a:buFont typeface="Arial"/>
              <a:buChar char="•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2001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100000"/>
              <a:buFont typeface="Lucida Grande"/>
              <a:buChar char="»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543050" indent="-171450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FB1A5"/>
              </a:buClr>
              <a:buSzPct val="90000"/>
              <a:buFont typeface="Lucida Grande"/>
              <a:buChar char="-"/>
              <a:defRPr sz="105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Deuxième Benchmark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Distance de Levenshtein entre 2 mots de 100 000 caractères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O(n * m) avec n et m la longueur des mots à calculer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6 Threads x 1 000 appels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Avec Quarkus uniquement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Pas de gain de performance avec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AOT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Grâce à la compilation à la volée (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JIT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Optimisé pour la machine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Analyse du code en conditions réelles (vs analyse statique)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6FA0227-D10F-4B59-8E60-B5AD153BA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85059"/>
              </p:ext>
            </p:extLst>
          </p:nvPr>
        </p:nvGraphicFramePr>
        <p:xfrm>
          <a:off x="1694815" y="3297967"/>
          <a:ext cx="5754370" cy="40741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442033648"/>
                    </a:ext>
                  </a:extLst>
                </a:gridCol>
                <a:gridCol w="2877185">
                  <a:extLst>
                    <a:ext uri="{9D8B030D-6E8A-4147-A177-3AD203B41FA5}">
                      <a16:colId xmlns:a16="http://schemas.microsoft.com/office/drawing/2014/main" val="555856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JVM </a:t>
                      </a:r>
                      <a:r>
                        <a:rPr lang="fr-F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HotSpot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 secondes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28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GraalVM </a:t>
                      </a:r>
                      <a:r>
                        <a:rPr lang="fr-F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</a:t>
                      </a: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22.1 </a:t>
                      </a:r>
                      <a:r>
                        <a:rPr lang="fr-FR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AOT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2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 secondes</a:t>
                      </a:r>
                      <a:endParaRPr lang="fr-FR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47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41410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_4-3_PPT_AMU_2017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ctr"/>
      <a:lstStyle>
        <a:defPPr>
          <a:defRPr sz="1000" b="1" baseline="0" dirty="0" smtClean="0">
            <a:solidFill>
              <a:srgbClr val="FFFFFF"/>
            </a:solidFill>
            <a:latin typeface="Verdana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_AMU_isa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ctr"/>
      <a:lstStyle>
        <a:defPPr>
          <a:defRPr sz="1000" b="1" baseline="0" dirty="0" smtClean="0">
            <a:solidFill>
              <a:srgbClr val="FFFFFF"/>
            </a:solidFill>
            <a:latin typeface="Verdana" charset="0"/>
            <a:cs typeface="Arial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odele_4-3_PPT_AMU_2017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ctr"/>
      <a:lstStyle>
        <a:defPPr>
          <a:defRPr sz="1000" b="1" baseline="0" dirty="0" smtClean="0">
            <a:solidFill>
              <a:srgbClr val="FFFFFF"/>
            </a:solidFill>
            <a:latin typeface="Verdana" charset="0"/>
            <a:cs typeface="Arial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Modele_4-3_PPT_AMU_2017">
  <a:themeElements>
    <a:clrScheme name="Personnalisée 1">
      <a:dk1>
        <a:srgbClr val="000000"/>
      </a:dk1>
      <a:lt1>
        <a:sysClr val="window" lastClr="FFFFFF"/>
      </a:lt1>
      <a:dk2>
        <a:srgbClr val="235BAA"/>
      </a:dk2>
      <a:lt2>
        <a:srgbClr val="AFB1A5"/>
      </a:lt2>
      <a:accent1>
        <a:srgbClr val="0080FF"/>
      </a:accent1>
      <a:accent2>
        <a:srgbClr val="51C2A9"/>
      </a:accent2>
      <a:accent3>
        <a:srgbClr val="7EC251"/>
      </a:accent3>
      <a:accent4>
        <a:srgbClr val="AFB1A5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 anchor="ctr"/>
      <a:lstStyle>
        <a:defPPr>
          <a:defRPr sz="1000" b="1" baseline="0" dirty="0" smtClean="0">
            <a:solidFill>
              <a:srgbClr val="FFFFFF"/>
            </a:solidFill>
            <a:latin typeface="Verdana" charset="0"/>
            <a:cs typeface="Arial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Modele_4-3_PPT_AMU_2017</Template>
  <TotalTime>4042</TotalTime>
  <Words>461</Words>
  <Application>Microsoft Office PowerPoint</Application>
  <PresentationFormat>Affichage à l'écran (4:3)</PresentationFormat>
  <Paragraphs>146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Lucida Grande</vt:lpstr>
      <vt:lpstr>Verdana</vt:lpstr>
      <vt:lpstr>Wingdings</vt:lpstr>
      <vt:lpstr>Modele_4-3_PPT_AMU_2017</vt:lpstr>
      <vt:lpstr>ppt_AMU_isa</vt:lpstr>
      <vt:lpstr>1_Modele_4-3_PPT_AMU_2017</vt:lpstr>
      <vt:lpstr>2_Modele_4-3_PPT_AMU_2017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présentation</dc:title>
  <dc:creator>ealet</dc:creator>
  <cp:lastModifiedBy>NARI Florian</cp:lastModifiedBy>
  <cp:revision>380</cp:revision>
  <cp:lastPrinted>2017-03-27T13:23:53Z</cp:lastPrinted>
  <dcterms:created xsi:type="dcterms:W3CDTF">2017-11-21T15:00:04Z</dcterms:created>
  <dcterms:modified xsi:type="dcterms:W3CDTF">2022-07-19T15:27:50Z</dcterms:modified>
</cp:coreProperties>
</file>