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2" r:id="rId4"/>
    <p:sldId id="263" r:id="rId5"/>
    <p:sldId id="257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D0F2-6552-4044-BFA1-B1F12ECB5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B0643-3F7F-B543-9599-9BC6777AB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7620-CF35-0D4B-A779-FE979376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EB3F-08D9-B342-8E04-2FDBC7046E14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6B501-BABF-064C-A84B-E7834B96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233DA-FDA9-4145-877F-F41EF796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424-C5F5-DC47-A6BC-F81C2614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46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90C1-838E-3C45-B483-8693796F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1B917-A63A-9549-8DD7-8A99ACF3B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7D54-B3E0-B245-BE95-6E9F3B43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EB3F-08D9-B342-8E04-2FDBC7046E14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90AF1-4FF5-2F49-A170-9D8F1679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BE3E5-F105-724E-B29E-4F6F06EC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424-C5F5-DC47-A6BC-F81C2614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91B40-3B81-6B4B-BA31-F74128CF4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25E30-748A-194A-82BD-D2E04F9A6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6FE08-CD3D-8A41-8199-22F26FDD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EB3F-08D9-B342-8E04-2FDBC7046E14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3EBE-0DC5-EC40-96E9-3E346847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2F17-16D5-1F4F-8EC6-05029BC1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424-C5F5-DC47-A6BC-F81C2614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55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1D0E-BEA3-7E43-80EA-2E5C5166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17BF0-F361-BE49-965A-53EA4FAC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2F61-0A47-634B-8CD2-4D8A1CE0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EB3F-08D9-B342-8E04-2FDBC7046E14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03B2-4DC6-F84D-917F-14FE71CF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1E070-C360-1241-BB2F-40963C61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424-C5F5-DC47-A6BC-F81C2614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19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19EF-53E1-2E4E-A851-3011E216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5B910-CE3A-2F48-8FAC-BBE37EB13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9733A-8964-6E4C-AF45-9EBB4EA8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EB3F-08D9-B342-8E04-2FDBC7046E14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D408F-0817-5E43-983F-5FE8EA62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F6CA-2D3A-CA4C-9B98-18D1AEB9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424-C5F5-DC47-A6BC-F81C2614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4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007E-CFD9-8445-A921-142BDFA4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72EC-A122-5545-B5F4-08731F6CF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5EC3E-4A89-0A41-A640-02C93A970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4C59-90DC-1140-B146-68F1C10C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EB3F-08D9-B342-8E04-2FDBC7046E14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6ADB8-1756-D347-BF34-29F5F2B0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B5A11-73B5-524B-ABAF-84E6A0B7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424-C5F5-DC47-A6BC-F81C2614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62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24E7-5384-7646-870E-E9362DEC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E656-4ED9-214F-887F-044F894A9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32402-C2EE-3844-AF2D-EA1E1D7E2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6C9E4-9EAA-FF43-B8BD-5BAF4F550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EB43E-590A-3344-97CC-EC2EDE3E4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B4446-45F9-F545-B9A9-4BDC0886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EB3F-08D9-B342-8E04-2FDBC7046E14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74376-9001-CA48-AAB6-54F0165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5640C-BC0E-7440-B3A8-749FEF83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424-C5F5-DC47-A6BC-F81C2614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44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64B6-7D38-FA4E-96ED-056EE78B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BCAC2-38D0-4F44-B9DC-592EF4E8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EB3F-08D9-B342-8E04-2FDBC7046E14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7E2A0-4D4C-3148-BCDC-4B60FB50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F5584-04D6-944F-9373-A959A8FB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424-C5F5-DC47-A6BC-F81C2614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77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D6C49-8CE8-DA45-9F0D-B759425A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EB3F-08D9-B342-8E04-2FDBC7046E14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6C28A-24C5-1242-92AB-6635DD58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4CAB0-803C-904A-AD6B-5AFE5E9D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424-C5F5-DC47-A6BC-F81C2614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50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8DCE-876C-254A-9374-6D9998E0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8F44-8C3F-3141-802A-96E1D2400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34FCC-94D1-FB4F-8199-B9924EF0B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4F1B0-4AD7-344C-A8D3-53E5EB3A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EB3F-08D9-B342-8E04-2FDBC7046E14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87B94-D7A8-B84E-BFFD-13C89E00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3231B-41E8-8D4D-9DAE-B73CFCA7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424-C5F5-DC47-A6BC-F81C2614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64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FBB9-8B36-1542-9D96-FD55EA2E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4E236-0C12-A743-9B28-EAD6F3B5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9D32D-3A5E-904B-AE17-7D4C7B913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10C90-B9D4-634C-9912-CE92AA19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EB3F-08D9-B342-8E04-2FDBC7046E14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5EF26-73D7-7C41-A90D-A265BA76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B7B5E-922E-054D-82E3-A9A97E4A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424-C5F5-DC47-A6BC-F81C2614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61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BA705-12B0-A84F-8A61-12F56702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B2BF0-0FB0-A24F-9EF0-3180474E5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0FADC-62F2-8541-84A8-86D13F7F0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EB3F-08D9-B342-8E04-2FDBC7046E14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F9714-EEC6-594B-A511-EEFF76FEA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757BE-E8BE-A44E-B4EF-2519B6644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F2424-C5F5-DC47-A6BC-F81C2614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4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05FB-2519-2A4D-85D7-71645080A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68B25-60FC-EF48-91B3-159154C2E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14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FF49-5EA9-8041-9565-DB3D0419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C461-80B3-984E-9D0D-5F884FAA3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997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968E-4BA3-044B-B968-A36FF607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interests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E59F-90A7-4645-9177-13356DBEF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Societal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IS</a:t>
            </a:r>
          </a:p>
          <a:p>
            <a:r>
              <a:rPr lang="de-DE" dirty="0"/>
              <a:t>Data </a:t>
            </a:r>
            <a:r>
              <a:rPr lang="de-DE" dirty="0" err="1"/>
              <a:t>analytics</a:t>
            </a:r>
            <a:endParaRPr lang="de-DE" dirty="0"/>
          </a:p>
          <a:p>
            <a:r>
              <a:rPr lang="de-DE" dirty="0"/>
              <a:t>Technology </a:t>
            </a:r>
            <a:r>
              <a:rPr lang="de-DE" dirty="0" err="1"/>
              <a:t>acceptance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Start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dissertation</a:t>
            </a:r>
            <a:r>
              <a:rPr lang="de-DE" dirty="0"/>
              <a:t>,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heard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replication</a:t>
            </a:r>
            <a:r>
              <a:rPr lang="de-DE" dirty="0"/>
              <a:t> </a:t>
            </a:r>
            <a:r>
              <a:rPr lang="de-DE" dirty="0" err="1"/>
              <a:t>crisis</a:t>
            </a:r>
            <a:r>
              <a:rPr lang="de-DE" dirty="0"/>
              <a:t>.</a:t>
            </a:r>
          </a:p>
          <a:p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experimental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algorithms</a:t>
            </a:r>
            <a:r>
              <a:rPr lang="de-DE" dirty="0"/>
              <a:t>,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Dietvorst</a:t>
            </a:r>
            <a:r>
              <a:rPr lang="de-DE" dirty="0"/>
              <a:t> et al. on experimental </a:t>
            </a:r>
            <a:r>
              <a:rPr lang="de-DE" dirty="0" err="1"/>
              <a:t>aversion</a:t>
            </a:r>
            <a:r>
              <a:rPr lang="de-DE" dirty="0"/>
              <a:t>, </a:t>
            </a:r>
            <a:r>
              <a:rPr lang="de-DE" dirty="0" err="1"/>
              <a:t>preregistered</a:t>
            </a:r>
            <a:r>
              <a:rPr lang="de-DE" dirty="0"/>
              <a:t> </a:t>
            </a:r>
            <a:r>
              <a:rPr lang="de-DE" dirty="0" err="1"/>
              <a:t>studies</a:t>
            </a:r>
            <a:r>
              <a:rPr lang="de-DE" dirty="0"/>
              <a:t>,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incorporate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726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55ED-4635-AE4B-BEEE-E8462EF3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B7CA-8C74-584A-BBBF-75FBE5688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78D3C-FCB4-904D-8B3A-9571C6A0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79" y="1825625"/>
            <a:ext cx="5739642" cy="42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0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E49E-B304-DB4A-B9A3-B8676529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AFF2-6895-FD4C-B3A8-52D01375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preregistered</a:t>
            </a:r>
            <a:r>
              <a:rPr lang="de-DE" dirty="0"/>
              <a:t>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top 8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journals</a:t>
            </a:r>
            <a:r>
              <a:rPr lang="de-DE" dirty="0"/>
              <a:t> (“</a:t>
            </a:r>
            <a:r>
              <a:rPr lang="de-DE" dirty="0" err="1"/>
              <a:t>Basket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8“)?</a:t>
            </a:r>
          </a:p>
          <a:p>
            <a:endParaRPr lang="de-DE" dirty="0"/>
          </a:p>
          <a:p>
            <a:r>
              <a:rPr lang="de-DE" dirty="0"/>
              <a:t>1 (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month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) – not </a:t>
            </a:r>
            <a:r>
              <a:rPr lang="de-DE" dirty="0" err="1">
                <a:sym typeface="Wingdings" pitchFamily="2" charset="2"/>
              </a:rPr>
              <a:t>my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study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though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804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F29D-B3B8-B94A-98C0-143D615B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care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preregistrations</a:t>
            </a:r>
            <a:r>
              <a:rPr lang="de-DE" dirty="0"/>
              <a:t> in 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0F391-46FB-744A-A4BB-2D35F052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They</a:t>
            </a:r>
            <a:r>
              <a:rPr lang="de-DE" dirty="0"/>
              <a:t> do, but </a:t>
            </a:r>
            <a:r>
              <a:rPr lang="de-DE" dirty="0" err="1"/>
              <a:t>slowly</a:t>
            </a:r>
            <a:r>
              <a:rPr lang="de-DE" dirty="0"/>
              <a:t>.</a:t>
            </a:r>
          </a:p>
          <a:p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milestones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2015: AIS Transactions on Replication Research</a:t>
            </a:r>
          </a:p>
          <a:p>
            <a:pPr lvl="1"/>
            <a:r>
              <a:rPr lang="de-DE" dirty="0"/>
              <a:t>2018: Replication </a:t>
            </a:r>
            <a:r>
              <a:rPr lang="de-DE" dirty="0" err="1"/>
              <a:t>project</a:t>
            </a:r>
            <a:endParaRPr lang="de-DE" dirty="0"/>
          </a:p>
          <a:p>
            <a:pPr lvl="1"/>
            <a:r>
              <a:rPr lang="de-DE" dirty="0"/>
              <a:t>2019: Business Information Systems &amp; Engineering </a:t>
            </a:r>
            <a:r>
              <a:rPr lang="de-DE" dirty="0" err="1"/>
              <a:t>introduced</a:t>
            </a:r>
            <a:r>
              <a:rPr lang="de-DE" dirty="0"/>
              <a:t> registered </a:t>
            </a:r>
            <a:r>
              <a:rPr lang="de-DE" dirty="0" err="1"/>
              <a:t>reports</a:t>
            </a:r>
            <a:r>
              <a:rPr lang="de-DE" dirty="0"/>
              <a:t> (</a:t>
            </a: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publication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2021: New </a:t>
            </a:r>
            <a:r>
              <a:rPr lang="de-DE" dirty="0" err="1"/>
              <a:t>guidelines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transparency</a:t>
            </a:r>
            <a:r>
              <a:rPr lang="de-DE" dirty="0"/>
              <a:t> in MIS Quarterly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76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3E9E-01D6-224B-8D05-21F804C4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0045-A95A-FA40-9263-C597371F0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looked</a:t>
            </a:r>
            <a:r>
              <a:rPr lang="de-DE" dirty="0"/>
              <a:t> a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marketing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627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911E-2FE9-6A44-8B1F-30D66D93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46F5-7F82-654E-8120-AB1AD578E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8900"/>
            <a:ext cx="6858000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4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1233-08F3-9340-9D84-F80F5BC2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ED75-9944-474D-B750-A24A9B34C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73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159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Agenda</vt:lpstr>
      <vt:lpstr>Research interests</vt:lpstr>
      <vt:lpstr>PowerPoint Presentation</vt:lpstr>
      <vt:lpstr>Question</vt:lpstr>
      <vt:lpstr>So few people care about preregistrations in IS?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2021-09-12T08:02:23Z</dcterms:created>
  <dcterms:modified xsi:type="dcterms:W3CDTF">2021-09-13T17:25:52Z</dcterms:modified>
</cp:coreProperties>
</file>