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3BF559-9B23-40FE-B275-61593ACC4AFD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E6576757-563F-4615-AD09-EC6CCA558111}">
      <dgm:prSet/>
      <dgm:spPr/>
      <dgm:t>
        <a:bodyPr/>
        <a:lstStyle/>
        <a:p>
          <a:r>
            <a:rPr lang="de-DE" b="1"/>
            <a:t>Verkehrssicherheit</a:t>
          </a:r>
          <a:endParaRPr lang="de-DE"/>
        </a:p>
      </dgm:t>
    </dgm:pt>
    <dgm:pt modelId="{C2EB0D79-2F73-4A07-A877-CE7B0B5A63D0}" type="parTrans" cxnId="{330F4E43-DB1B-4593-B3F0-07F6DFDA7EE1}">
      <dgm:prSet/>
      <dgm:spPr/>
      <dgm:t>
        <a:bodyPr/>
        <a:lstStyle/>
        <a:p>
          <a:endParaRPr lang="de-DE"/>
        </a:p>
      </dgm:t>
    </dgm:pt>
    <dgm:pt modelId="{3BC3C12E-4689-4B52-A35D-6FEF33426471}" type="sibTrans" cxnId="{330F4E43-DB1B-4593-B3F0-07F6DFDA7EE1}">
      <dgm:prSet/>
      <dgm:spPr/>
      <dgm:t>
        <a:bodyPr/>
        <a:lstStyle/>
        <a:p>
          <a:endParaRPr lang="de-DE"/>
        </a:p>
      </dgm:t>
    </dgm:pt>
    <dgm:pt modelId="{0E6BABA3-58F2-4940-AE8B-0D6A07047DF7}">
      <dgm:prSet/>
      <dgm:spPr/>
      <dgm:t>
        <a:bodyPr/>
        <a:lstStyle/>
        <a:p>
          <a:r>
            <a:rPr lang="de-DE" b="1"/>
            <a:t>Lärmminderung</a:t>
          </a:r>
          <a:endParaRPr lang="de-DE"/>
        </a:p>
      </dgm:t>
    </dgm:pt>
    <dgm:pt modelId="{F67F46BC-4B81-45B2-8036-9CB7B621127C}" type="parTrans" cxnId="{C599BA30-7725-44E7-BBD8-AB2C358CC0E0}">
      <dgm:prSet/>
      <dgm:spPr/>
      <dgm:t>
        <a:bodyPr/>
        <a:lstStyle/>
        <a:p>
          <a:endParaRPr lang="de-DE"/>
        </a:p>
      </dgm:t>
    </dgm:pt>
    <dgm:pt modelId="{26E0F808-8982-48B1-8A09-107FBCC2B790}" type="sibTrans" cxnId="{C599BA30-7725-44E7-BBD8-AB2C358CC0E0}">
      <dgm:prSet/>
      <dgm:spPr/>
      <dgm:t>
        <a:bodyPr/>
        <a:lstStyle/>
        <a:p>
          <a:endParaRPr lang="de-DE"/>
        </a:p>
      </dgm:t>
    </dgm:pt>
    <dgm:pt modelId="{B1AF46F5-970C-4CFA-AE57-EF012C8B2DA4}">
      <dgm:prSet/>
      <dgm:spPr/>
      <dgm:t>
        <a:bodyPr/>
        <a:lstStyle/>
        <a:p>
          <a:r>
            <a:rPr lang="de-DE" b="1" dirty="0"/>
            <a:t>Fläschenverbrauch</a:t>
          </a:r>
          <a:endParaRPr lang="de-DE" dirty="0"/>
        </a:p>
      </dgm:t>
    </dgm:pt>
    <dgm:pt modelId="{B9A0C597-33AD-474B-A2DD-5C8AA8103037}" type="parTrans" cxnId="{D34CBA3D-35BB-4D1D-A6AD-53D85022B82D}">
      <dgm:prSet/>
      <dgm:spPr/>
      <dgm:t>
        <a:bodyPr/>
        <a:lstStyle/>
        <a:p>
          <a:endParaRPr lang="de-DE"/>
        </a:p>
      </dgm:t>
    </dgm:pt>
    <dgm:pt modelId="{A87A1B00-4D03-45B0-BE68-66AD0ED467D4}" type="sibTrans" cxnId="{D34CBA3D-35BB-4D1D-A6AD-53D85022B82D}">
      <dgm:prSet/>
      <dgm:spPr/>
      <dgm:t>
        <a:bodyPr/>
        <a:lstStyle/>
        <a:p>
          <a:endParaRPr lang="de-DE"/>
        </a:p>
      </dgm:t>
    </dgm:pt>
    <dgm:pt modelId="{BF2120C4-3322-4B19-B14A-13B131F075CD}">
      <dgm:prSet/>
      <dgm:spPr/>
      <dgm:t>
        <a:bodyPr/>
        <a:lstStyle/>
        <a:p>
          <a:r>
            <a:rPr lang="de-DE" b="1" dirty="0"/>
            <a:t>Klimaschutz</a:t>
          </a:r>
          <a:endParaRPr lang="de-DE" dirty="0"/>
        </a:p>
      </dgm:t>
    </dgm:pt>
    <dgm:pt modelId="{A71682EF-C286-45DB-B820-EE248B966A29}" type="parTrans" cxnId="{61DBC5D6-FE13-4973-95A8-4092A20DC6E8}">
      <dgm:prSet/>
      <dgm:spPr/>
      <dgm:t>
        <a:bodyPr/>
        <a:lstStyle/>
        <a:p>
          <a:endParaRPr lang="de-DE"/>
        </a:p>
      </dgm:t>
    </dgm:pt>
    <dgm:pt modelId="{2D46190B-7C90-4493-999E-D0B981183C53}" type="sibTrans" cxnId="{61DBC5D6-FE13-4973-95A8-4092A20DC6E8}">
      <dgm:prSet/>
      <dgm:spPr/>
      <dgm:t>
        <a:bodyPr/>
        <a:lstStyle/>
        <a:p>
          <a:endParaRPr lang="de-DE"/>
        </a:p>
      </dgm:t>
    </dgm:pt>
    <dgm:pt modelId="{259A4756-2302-4243-814C-522CAAF780E1}">
      <dgm:prSet/>
      <dgm:spPr/>
      <dgm:t>
        <a:bodyPr/>
        <a:lstStyle/>
        <a:p>
          <a:r>
            <a:rPr lang="de-DE" b="1" dirty="0"/>
            <a:t>Luftqualität </a:t>
          </a:r>
          <a:endParaRPr lang="de-DE" dirty="0"/>
        </a:p>
      </dgm:t>
    </dgm:pt>
    <dgm:pt modelId="{1A3D43F7-74C3-4C14-BEFD-F3C5156FAA83}" type="parTrans" cxnId="{3042FC87-4EF2-4D74-886A-F441CD22AA90}">
      <dgm:prSet/>
      <dgm:spPr/>
      <dgm:t>
        <a:bodyPr/>
        <a:lstStyle/>
        <a:p>
          <a:endParaRPr lang="de-DE"/>
        </a:p>
      </dgm:t>
    </dgm:pt>
    <dgm:pt modelId="{E9793DCE-0D25-47E5-A938-7292A0D67B22}" type="sibTrans" cxnId="{3042FC87-4EF2-4D74-886A-F441CD22AA90}">
      <dgm:prSet/>
      <dgm:spPr/>
      <dgm:t>
        <a:bodyPr/>
        <a:lstStyle/>
        <a:p>
          <a:endParaRPr lang="de-DE"/>
        </a:p>
      </dgm:t>
    </dgm:pt>
    <dgm:pt modelId="{3AB9A651-2939-4843-9F13-BC4C93A2BB92}" type="pres">
      <dgm:prSet presAssocID="{853BF559-9B23-40FE-B275-61593ACC4AFD}" presName="Name0" presStyleCnt="0">
        <dgm:presLayoutVars>
          <dgm:dir/>
          <dgm:animLvl val="lvl"/>
          <dgm:resizeHandles val="exact"/>
        </dgm:presLayoutVars>
      </dgm:prSet>
      <dgm:spPr/>
    </dgm:pt>
    <dgm:pt modelId="{55BFFD22-70C3-49CC-888D-808E0049338A}" type="pres">
      <dgm:prSet presAssocID="{E6576757-563F-4615-AD09-EC6CCA558111}" presName="linNode" presStyleCnt="0"/>
      <dgm:spPr/>
    </dgm:pt>
    <dgm:pt modelId="{2CF019A5-DB4B-4264-A00A-E0AF78262F50}" type="pres">
      <dgm:prSet presAssocID="{E6576757-563F-4615-AD09-EC6CCA558111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DE0CAE35-2C8D-4D22-93C0-6F97A327EA75}" type="pres">
      <dgm:prSet presAssocID="{3BC3C12E-4689-4B52-A35D-6FEF33426471}" presName="sp" presStyleCnt="0"/>
      <dgm:spPr/>
    </dgm:pt>
    <dgm:pt modelId="{1BFD4529-1B31-4327-84DE-A1E7958FB4C2}" type="pres">
      <dgm:prSet presAssocID="{0E6BABA3-58F2-4940-AE8B-0D6A07047DF7}" presName="linNode" presStyleCnt="0"/>
      <dgm:spPr/>
    </dgm:pt>
    <dgm:pt modelId="{085A48BD-3862-4D5F-A2D6-F5F9BDB509BB}" type="pres">
      <dgm:prSet presAssocID="{0E6BABA3-58F2-4940-AE8B-0D6A07047DF7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8AC36940-DB61-46B5-AB5D-8A8B5DF3267E}" type="pres">
      <dgm:prSet presAssocID="{26E0F808-8982-48B1-8A09-107FBCC2B790}" presName="sp" presStyleCnt="0"/>
      <dgm:spPr/>
    </dgm:pt>
    <dgm:pt modelId="{0454ADB4-D172-44B8-8D50-341E1013EFF1}" type="pres">
      <dgm:prSet presAssocID="{B1AF46F5-970C-4CFA-AE57-EF012C8B2DA4}" presName="linNode" presStyleCnt="0"/>
      <dgm:spPr/>
    </dgm:pt>
    <dgm:pt modelId="{E692C568-5FD1-4294-BF52-9CD44FA78147}" type="pres">
      <dgm:prSet presAssocID="{B1AF46F5-970C-4CFA-AE57-EF012C8B2DA4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39BF8DF3-9D8C-4212-B8C9-AE0533C1225D}" type="pres">
      <dgm:prSet presAssocID="{A87A1B00-4D03-45B0-BE68-66AD0ED467D4}" presName="sp" presStyleCnt="0"/>
      <dgm:spPr/>
    </dgm:pt>
    <dgm:pt modelId="{2B8B3755-4857-456E-8E7B-D598294F06B4}" type="pres">
      <dgm:prSet presAssocID="{BF2120C4-3322-4B19-B14A-13B131F075CD}" presName="linNode" presStyleCnt="0"/>
      <dgm:spPr/>
    </dgm:pt>
    <dgm:pt modelId="{AC2F1597-7F19-4237-AD75-EA2DBC5F0FE0}" type="pres">
      <dgm:prSet presAssocID="{BF2120C4-3322-4B19-B14A-13B131F075CD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F7F8DA10-B650-4671-BFD9-BF181D57AE0A}" type="pres">
      <dgm:prSet presAssocID="{2D46190B-7C90-4493-999E-D0B981183C53}" presName="sp" presStyleCnt="0"/>
      <dgm:spPr/>
    </dgm:pt>
    <dgm:pt modelId="{C6C8A25A-1629-4B7E-9895-5AEED643CBF4}" type="pres">
      <dgm:prSet presAssocID="{259A4756-2302-4243-814C-522CAAF780E1}" presName="linNode" presStyleCnt="0"/>
      <dgm:spPr/>
    </dgm:pt>
    <dgm:pt modelId="{90E2C06B-8150-492F-8042-6B0165FDB0D6}" type="pres">
      <dgm:prSet presAssocID="{259A4756-2302-4243-814C-522CAAF780E1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B81C0223-43B1-4AB0-A8F2-90145774A9A3}" type="presOf" srcId="{E6576757-563F-4615-AD09-EC6CCA558111}" destId="{2CF019A5-DB4B-4264-A00A-E0AF78262F50}" srcOrd="0" destOrd="0" presId="urn:microsoft.com/office/officeart/2005/8/layout/vList5"/>
    <dgm:cxn modelId="{C599BA30-7725-44E7-BBD8-AB2C358CC0E0}" srcId="{853BF559-9B23-40FE-B275-61593ACC4AFD}" destId="{0E6BABA3-58F2-4940-AE8B-0D6A07047DF7}" srcOrd="1" destOrd="0" parTransId="{F67F46BC-4B81-45B2-8036-9CB7B621127C}" sibTransId="{26E0F808-8982-48B1-8A09-107FBCC2B790}"/>
    <dgm:cxn modelId="{D34CBA3D-35BB-4D1D-A6AD-53D85022B82D}" srcId="{853BF559-9B23-40FE-B275-61593ACC4AFD}" destId="{B1AF46F5-970C-4CFA-AE57-EF012C8B2DA4}" srcOrd="2" destOrd="0" parTransId="{B9A0C597-33AD-474B-A2DD-5C8AA8103037}" sibTransId="{A87A1B00-4D03-45B0-BE68-66AD0ED467D4}"/>
    <dgm:cxn modelId="{330F4E43-DB1B-4593-B3F0-07F6DFDA7EE1}" srcId="{853BF559-9B23-40FE-B275-61593ACC4AFD}" destId="{E6576757-563F-4615-AD09-EC6CCA558111}" srcOrd="0" destOrd="0" parTransId="{C2EB0D79-2F73-4A07-A877-CE7B0B5A63D0}" sibTransId="{3BC3C12E-4689-4B52-A35D-6FEF33426471}"/>
    <dgm:cxn modelId="{29A3076E-89CF-455B-8430-2CF6EC9FE5EA}" type="presOf" srcId="{B1AF46F5-970C-4CFA-AE57-EF012C8B2DA4}" destId="{E692C568-5FD1-4294-BF52-9CD44FA78147}" srcOrd="0" destOrd="0" presId="urn:microsoft.com/office/officeart/2005/8/layout/vList5"/>
    <dgm:cxn modelId="{DBEC7085-AE1C-4E3A-8044-DC1FD4788FF3}" type="presOf" srcId="{BF2120C4-3322-4B19-B14A-13B131F075CD}" destId="{AC2F1597-7F19-4237-AD75-EA2DBC5F0FE0}" srcOrd="0" destOrd="0" presId="urn:microsoft.com/office/officeart/2005/8/layout/vList5"/>
    <dgm:cxn modelId="{035A7386-8942-4A78-A355-236D0E07697A}" type="presOf" srcId="{0E6BABA3-58F2-4940-AE8B-0D6A07047DF7}" destId="{085A48BD-3862-4D5F-A2D6-F5F9BDB509BB}" srcOrd="0" destOrd="0" presId="urn:microsoft.com/office/officeart/2005/8/layout/vList5"/>
    <dgm:cxn modelId="{3042FC87-4EF2-4D74-886A-F441CD22AA90}" srcId="{853BF559-9B23-40FE-B275-61593ACC4AFD}" destId="{259A4756-2302-4243-814C-522CAAF780E1}" srcOrd="4" destOrd="0" parTransId="{1A3D43F7-74C3-4C14-BEFD-F3C5156FAA83}" sibTransId="{E9793DCE-0D25-47E5-A938-7292A0D67B22}"/>
    <dgm:cxn modelId="{61DBC5D6-FE13-4973-95A8-4092A20DC6E8}" srcId="{853BF559-9B23-40FE-B275-61593ACC4AFD}" destId="{BF2120C4-3322-4B19-B14A-13B131F075CD}" srcOrd="3" destOrd="0" parTransId="{A71682EF-C286-45DB-B820-EE248B966A29}" sibTransId="{2D46190B-7C90-4493-999E-D0B981183C53}"/>
    <dgm:cxn modelId="{E6123EF8-623B-4222-9C53-35E70203A023}" type="presOf" srcId="{259A4756-2302-4243-814C-522CAAF780E1}" destId="{90E2C06B-8150-492F-8042-6B0165FDB0D6}" srcOrd="0" destOrd="0" presId="urn:microsoft.com/office/officeart/2005/8/layout/vList5"/>
    <dgm:cxn modelId="{2460A1FB-2D2A-4290-A971-02B99B48F958}" type="presOf" srcId="{853BF559-9B23-40FE-B275-61593ACC4AFD}" destId="{3AB9A651-2939-4843-9F13-BC4C93A2BB92}" srcOrd="0" destOrd="0" presId="urn:microsoft.com/office/officeart/2005/8/layout/vList5"/>
    <dgm:cxn modelId="{21484DC6-7042-40DC-A733-01147C5C7EA9}" type="presParOf" srcId="{3AB9A651-2939-4843-9F13-BC4C93A2BB92}" destId="{55BFFD22-70C3-49CC-888D-808E0049338A}" srcOrd="0" destOrd="0" presId="urn:microsoft.com/office/officeart/2005/8/layout/vList5"/>
    <dgm:cxn modelId="{CFE827FE-7C25-4754-8250-1AE31BCA4C7A}" type="presParOf" srcId="{55BFFD22-70C3-49CC-888D-808E0049338A}" destId="{2CF019A5-DB4B-4264-A00A-E0AF78262F50}" srcOrd="0" destOrd="0" presId="urn:microsoft.com/office/officeart/2005/8/layout/vList5"/>
    <dgm:cxn modelId="{52FB4FA7-97C9-430A-B1CA-5E16E0757CBE}" type="presParOf" srcId="{3AB9A651-2939-4843-9F13-BC4C93A2BB92}" destId="{DE0CAE35-2C8D-4D22-93C0-6F97A327EA75}" srcOrd="1" destOrd="0" presId="urn:microsoft.com/office/officeart/2005/8/layout/vList5"/>
    <dgm:cxn modelId="{E7405846-D4F4-4287-B72C-23885A7E2D10}" type="presParOf" srcId="{3AB9A651-2939-4843-9F13-BC4C93A2BB92}" destId="{1BFD4529-1B31-4327-84DE-A1E7958FB4C2}" srcOrd="2" destOrd="0" presId="urn:microsoft.com/office/officeart/2005/8/layout/vList5"/>
    <dgm:cxn modelId="{F1E30007-7540-4233-924A-D4282FD76879}" type="presParOf" srcId="{1BFD4529-1B31-4327-84DE-A1E7958FB4C2}" destId="{085A48BD-3862-4D5F-A2D6-F5F9BDB509BB}" srcOrd="0" destOrd="0" presId="urn:microsoft.com/office/officeart/2005/8/layout/vList5"/>
    <dgm:cxn modelId="{F7CFCDF6-DA2A-4103-B7FC-A5571D6B05DA}" type="presParOf" srcId="{3AB9A651-2939-4843-9F13-BC4C93A2BB92}" destId="{8AC36940-DB61-46B5-AB5D-8A8B5DF3267E}" srcOrd="3" destOrd="0" presId="urn:microsoft.com/office/officeart/2005/8/layout/vList5"/>
    <dgm:cxn modelId="{907951F0-00FB-4D89-9435-0B21A5FCAC75}" type="presParOf" srcId="{3AB9A651-2939-4843-9F13-BC4C93A2BB92}" destId="{0454ADB4-D172-44B8-8D50-341E1013EFF1}" srcOrd="4" destOrd="0" presId="urn:microsoft.com/office/officeart/2005/8/layout/vList5"/>
    <dgm:cxn modelId="{74F966B5-3917-4143-8436-8D66A3BA130C}" type="presParOf" srcId="{0454ADB4-D172-44B8-8D50-341E1013EFF1}" destId="{E692C568-5FD1-4294-BF52-9CD44FA78147}" srcOrd="0" destOrd="0" presId="urn:microsoft.com/office/officeart/2005/8/layout/vList5"/>
    <dgm:cxn modelId="{A6876905-1F3B-4363-A43C-3F5BEAB73BD9}" type="presParOf" srcId="{3AB9A651-2939-4843-9F13-BC4C93A2BB92}" destId="{39BF8DF3-9D8C-4212-B8C9-AE0533C1225D}" srcOrd="5" destOrd="0" presId="urn:microsoft.com/office/officeart/2005/8/layout/vList5"/>
    <dgm:cxn modelId="{BFA88B54-BC3C-4440-85E0-BFE9B8C86831}" type="presParOf" srcId="{3AB9A651-2939-4843-9F13-BC4C93A2BB92}" destId="{2B8B3755-4857-456E-8E7B-D598294F06B4}" srcOrd="6" destOrd="0" presId="urn:microsoft.com/office/officeart/2005/8/layout/vList5"/>
    <dgm:cxn modelId="{DBD6BE10-D055-4E07-9428-D5F8E60053BC}" type="presParOf" srcId="{2B8B3755-4857-456E-8E7B-D598294F06B4}" destId="{AC2F1597-7F19-4237-AD75-EA2DBC5F0FE0}" srcOrd="0" destOrd="0" presId="urn:microsoft.com/office/officeart/2005/8/layout/vList5"/>
    <dgm:cxn modelId="{B0D339F9-1D8E-46CE-A461-774186A2F6BE}" type="presParOf" srcId="{3AB9A651-2939-4843-9F13-BC4C93A2BB92}" destId="{F7F8DA10-B650-4671-BFD9-BF181D57AE0A}" srcOrd="7" destOrd="0" presId="urn:microsoft.com/office/officeart/2005/8/layout/vList5"/>
    <dgm:cxn modelId="{75479984-CAB2-4D20-BBCE-B838DBC90F40}" type="presParOf" srcId="{3AB9A651-2939-4843-9F13-BC4C93A2BB92}" destId="{C6C8A25A-1629-4B7E-9895-5AEED643CBF4}" srcOrd="8" destOrd="0" presId="urn:microsoft.com/office/officeart/2005/8/layout/vList5"/>
    <dgm:cxn modelId="{6F4C531E-2B10-484F-8564-18BD783D22AE}" type="presParOf" srcId="{C6C8A25A-1629-4B7E-9895-5AEED643CBF4}" destId="{90E2C06B-8150-492F-8042-6B0165FDB0D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3BF559-9B23-40FE-B275-61593ACC4AFD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E6576757-563F-4615-AD09-EC6CCA558111}">
      <dgm:prSet custT="1"/>
      <dgm:spPr/>
      <dgm:t>
        <a:bodyPr/>
        <a:lstStyle/>
        <a:p>
          <a:r>
            <a:rPr lang="de-DE" sz="2000" b="1" dirty="0"/>
            <a:t>Verkehrssicherheit</a:t>
          </a:r>
          <a:endParaRPr lang="de-DE" sz="2000" dirty="0"/>
        </a:p>
      </dgm:t>
    </dgm:pt>
    <dgm:pt modelId="{C2EB0D79-2F73-4A07-A877-CE7B0B5A63D0}" type="parTrans" cxnId="{330F4E43-DB1B-4593-B3F0-07F6DFDA7EE1}">
      <dgm:prSet/>
      <dgm:spPr/>
      <dgm:t>
        <a:bodyPr/>
        <a:lstStyle/>
        <a:p>
          <a:endParaRPr lang="de-DE"/>
        </a:p>
      </dgm:t>
    </dgm:pt>
    <dgm:pt modelId="{3BC3C12E-4689-4B52-A35D-6FEF33426471}" type="sibTrans" cxnId="{330F4E43-DB1B-4593-B3F0-07F6DFDA7EE1}">
      <dgm:prSet/>
      <dgm:spPr/>
      <dgm:t>
        <a:bodyPr/>
        <a:lstStyle/>
        <a:p>
          <a:endParaRPr lang="de-DE"/>
        </a:p>
      </dgm:t>
    </dgm:pt>
    <dgm:pt modelId="{0E6BABA3-58F2-4940-AE8B-0D6A07047DF7}">
      <dgm:prSet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76200" tIns="38100" rIns="76200" bIns="381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Lärmminderung</a:t>
          </a:r>
        </a:p>
      </dgm:t>
    </dgm:pt>
    <dgm:pt modelId="{F67F46BC-4B81-45B2-8036-9CB7B621127C}" type="parTrans" cxnId="{C599BA30-7725-44E7-BBD8-AB2C358CC0E0}">
      <dgm:prSet/>
      <dgm:spPr/>
      <dgm:t>
        <a:bodyPr/>
        <a:lstStyle/>
        <a:p>
          <a:endParaRPr lang="de-DE"/>
        </a:p>
      </dgm:t>
    </dgm:pt>
    <dgm:pt modelId="{26E0F808-8982-48B1-8A09-107FBCC2B790}" type="sibTrans" cxnId="{C599BA30-7725-44E7-BBD8-AB2C358CC0E0}">
      <dgm:prSet/>
      <dgm:spPr/>
      <dgm:t>
        <a:bodyPr/>
        <a:lstStyle/>
        <a:p>
          <a:endParaRPr lang="de-DE"/>
        </a:p>
      </dgm:t>
    </dgm:pt>
    <dgm:pt modelId="{B1AF46F5-970C-4CFA-AE57-EF012C8B2DA4}">
      <dgm:prSet custT="1"/>
      <dgm:spPr/>
      <dgm:t>
        <a:bodyPr/>
        <a:lstStyle/>
        <a:p>
          <a:r>
            <a:rPr lang="de-DE" sz="20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Fläschenverbrauch</a:t>
          </a:r>
        </a:p>
      </dgm:t>
    </dgm:pt>
    <dgm:pt modelId="{B9A0C597-33AD-474B-A2DD-5C8AA8103037}" type="parTrans" cxnId="{D34CBA3D-35BB-4D1D-A6AD-53D85022B82D}">
      <dgm:prSet/>
      <dgm:spPr/>
      <dgm:t>
        <a:bodyPr/>
        <a:lstStyle/>
        <a:p>
          <a:endParaRPr lang="de-DE"/>
        </a:p>
      </dgm:t>
    </dgm:pt>
    <dgm:pt modelId="{A87A1B00-4D03-45B0-BE68-66AD0ED467D4}" type="sibTrans" cxnId="{D34CBA3D-35BB-4D1D-A6AD-53D85022B82D}">
      <dgm:prSet/>
      <dgm:spPr/>
      <dgm:t>
        <a:bodyPr/>
        <a:lstStyle/>
        <a:p>
          <a:endParaRPr lang="de-DE"/>
        </a:p>
      </dgm:t>
    </dgm:pt>
    <dgm:pt modelId="{BF2120C4-3322-4B19-B14A-13B131F075CD}">
      <dgm:prSet custT="1"/>
      <dgm:spPr/>
      <dgm:t>
        <a:bodyPr/>
        <a:lstStyle/>
        <a:p>
          <a:r>
            <a:rPr lang="de-DE" sz="20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Klimaschutz</a:t>
          </a:r>
        </a:p>
      </dgm:t>
    </dgm:pt>
    <dgm:pt modelId="{A71682EF-C286-45DB-B820-EE248B966A29}" type="parTrans" cxnId="{61DBC5D6-FE13-4973-95A8-4092A20DC6E8}">
      <dgm:prSet/>
      <dgm:spPr/>
      <dgm:t>
        <a:bodyPr/>
        <a:lstStyle/>
        <a:p>
          <a:endParaRPr lang="de-DE"/>
        </a:p>
      </dgm:t>
    </dgm:pt>
    <dgm:pt modelId="{2D46190B-7C90-4493-999E-D0B981183C53}" type="sibTrans" cxnId="{61DBC5D6-FE13-4973-95A8-4092A20DC6E8}">
      <dgm:prSet/>
      <dgm:spPr/>
      <dgm:t>
        <a:bodyPr/>
        <a:lstStyle/>
        <a:p>
          <a:endParaRPr lang="de-DE"/>
        </a:p>
      </dgm:t>
    </dgm:pt>
    <dgm:pt modelId="{259A4756-2302-4243-814C-522CAAF780E1}">
      <dgm:prSet custT="1"/>
      <dgm:spPr/>
      <dgm:t>
        <a:bodyPr/>
        <a:lstStyle/>
        <a:p>
          <a:r>
            <a:rPr lang="de-DE" sz="20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Luftqualität</a:t>
          </a:r>
        </a:p>
      </dgm:t>
    </dgm:pt>
    <dgm:pt modelId="{1A3D43F7-74C3-4C14-BEFD-F3C5156FAA83}" type="parTrans" cxnId="{3042FC87-4EF2-4D74-886A-F441CD22AA90}">
      <dgm:prSet/>
      <dgm:spPr/>
      <dgm:t>
        <a:bodyPr/>
        <a:lstStyle/>
        <a:p>
          <a:endParaRPr lang="de-DE"/>
        </a:p>
      </dgm:t>
    </dgm:pt>
    <dgm:pt modelId="{E9793DCE-0D25-47E5-A938-7292A0D67B22}" type="sibTrans" cxnId="{3042FC87-4EF2-4D74-886A-F441CD22AA90}">
      <dgm:prSet/>
      <dgm:spPr/>
      <dgm:t>
        <a:bodyPr/>
        <a:lstStyle/>
        <a:p>
          <a:endParaRPr lang="de-DE"/>
        </a:p>
      </dgm:t>
    </dgm:pt>
    <dgm:pt modelId="{F8D38CCE-BD75-427E-A6B1-355433E28724}">
      <dgm:prSet/>
      <dgm:spPr/>
      <dgm:t>
        <a:bodyPr/>
        <a:lstStyle/>
        <a:p>
          <a:r>
            <a:rPr lang="de-DE" dirty="0"/>
            <a:t>Getötete im Straßenverkehr pro 1 Mio. Einwohner</a:t>
          </a:r>
        </a:p>
      </dgm:t>
    </dgm:pt>
    <dgm:pt modelId="{52D3AAA5-1A92-4266-B032-B992612CA1CD}" type="parTrans" cxnId="{5142A028-0D87-4564-83AC-1E6E854EDEFE}">
      <dgm:prSet/>
      <dgm:spPr/>
      <dgm:t>
        <a:bodyPr/>
        <a:lstStyle/>
        <a:p>
          <a:endParaRPr lang="de-DE"/>
        </a:p>
      </dgm:t>
    </dgm:pt>
    <dgm:pt modelId="{92F8B941-247A-45D1-8F31-209DB065F218}" type="sibTrans" cxnId="{5142A028-0D87-4564-83AC-1E6E854EDEFE}">
      <dgm:prSet/>
      <dgm:spPr/>
      <dgm:t>
        <a:bodyPr/>
        <a:lstStyle/>
        <a:p>
          <a:endParaRPr lang="de-DE"/>
        </a:p>
      </dgm:t>
    </dgm:pt>
    <dgm:pt modelId="{A25EEEC1-8381-4EE0-AD15-A99A4D87E114}">
      <dgm:prSet/>
      <dgm:spPr/>
      <dgm:t>
        <a:bodyPr/>
        <a:lstStyle/>
        <a:p>
          <a:r>
            <a:rPr lang="de-DE" dirty="0"/>
            <a:t>Schwerverletzte im Straßenverkehr pro 1 Mio. Einwohner</a:t>
          </a:r>
        </a:p>
      </dgm:t>
    </dgm:pt>
    <dgm:pt modelId="{15C0918C-80B2-4565-B94A-AE94DE2D3660}" type="parTrans" cxnId="{897150E9-63C0-4A5C-85B0-91C859B7F82F}">
      <dgm:prSet/>
      <dgm:spPr/>
      <dgm:t>
        <a:bodyPr/>
        <a:lstStyle/>
        <a:p>
          <a:endParaRPr lang="de-DE"/>
        </a:p>
      </dgm:t>
    </dgm:pt>
    <dgm:pt modelId="{968BC6A9-A246-4FFD-A1A7-8AE8085B6847}" type="sibTrans" cxnId="{897150E9-63C0-4A5C-85B0-91C859B7F82F}">
      <dgm:prSet/>
      <dgm:spPr/>
      <dgm:t>
        <a:bodyPr/>
        <a:lstStyle/>
        <a:p>
          <a:endParaRPr lang="de-DE"/>
        </a:p>
      </dgm:t>
    </dgm:pt>
    <dgm:pt modelId="{9FC6D29E-61A7-4AF9-921C-A2BF9A1C6DAD}">
      <dgm:prSet/>
      <dgm:spPr/>
      <dgm:t>
        <a:bodyPr/>
        <a:lstStyle/>
        <a:p>
          <a:r>
            <a:rPr lang="de-DE" dirty="0"/>
            <a:t>Politische Weichenstellungen zur Verkehrssicherheit</a:t>
          </a:r>
        </a:p>
      </dgm:t>
    </dgm:pt>
    <dgm:pt modelId="{5A74ABBC-319D-44F7-BEFA-FDA6BEA62ECF}" type="parTrans" cxnId="{1959CA93-FD23-45BF-A81F-4C63A54597F4}">
      <dgm:prSet/>
      <dgm:spPr/>
      <dgm:t>
        <a:bodyPr/>
        <a:lstStyle/>
        <a:p>
          <a:endParaRPr lang="de-DE"/>
        </a:p>
      </dgm:t>
    </dgm:pt>
    <dgm:pt modelId="{7EB21DBF-8169-42FB-8675-351C60F2050D}" type="sibTrans" cxnId="{1959CA93-FD23-45BF-A81F-4C63A54597F4}">
      <dgm:prSet/>
      <dgm:spPr/>
      <dgm:t>
        <a:bodyPr/>
        <a:lstStyle/>
        <a:p>
          <a:endParaRPr lang="de-DE"/>
        </a:p>
      </dgm:t>
    </dgm:pt>
    <dgm:pt modelId="{896FC003-8D4A-489C-A8F3-D59C8722F185}">
      <dgm:prSet/>
      <dgm:spPr/>
      <dgm:t>
        <a:bodyPr/>
        <a:lstStyle/>
        <a:p>
          <a:r>
            <a:rPr lang="de-DE"/>
            <a:t>Anteil Betroffener von Verkehrslärm (24h)</a:t>
          </a:r>
          <a:endParaRPr lang="de-DE" dirty="0"/>
        </a:p>
      </dgm:t>
    </dgm:pt>
    <dgm:pt modelId="{4BEF985B-264F-4FCF-BFD1-C33BD0FB95CA}" type="parTrans" cxnId="{166DD581-3048-4B72-9F29-E3B534CA5873}">
      <dgm:prSet/>
      <dgm:spPr/>
      <dgm:t>
        <a:bodyPr/>
        <a:lstStyle/>
        <a:p>
          <a:endParaRPr lang="de-DE"/>
        </a:p>
      </dgm:t>
    </dgm:pt>
    <dgm:pt modelId="{4B9FEF29-5975-4847-88EA-6D3234E28994}" type="sibTrans" cxnId="{166DD581-3048-4B72-9F29-E3B534CA5873}">
      <dgm:prSet/>
      <dgm:spPr/>
      <dgm:t>
        <a:bodyPr/>
        <a:lstStyle/>
        <a:p>
          <a:endParaRPr lang="de-DE"/>
        </a:p>
      </dgm:t>
    </dgm:pt>
    <dgm:pt modelId="{7782D75C-1EE0-48F2-98B9-DEF546258F5A}">
      <dgm:prSet/>
      <dgm:spPr/>
      <dgm:t>
        <a:bodyPr/>
        <a:lstStyle/>
        <a:p>
          <a:r>
            <a:rPr lang="de-DE" dirty="0"/>
            <a:t>Politische Weichenstellungen zur Lärmvermeidung</a:t>
          </a:r>
        </a:p>
      </dgm:t>
    </dgm:pt>
    <dgm:pt modelId="{C779D267-ABE7-4EE4-A26B-5E7E1D2279AE}" type="parTrans" cxnId="{7ED5F96F-3CF3-420C-812B-C8D87EF12E8E}">
      <dgm:prSet/>
      <dgm:spPr/>
      <dgm:t>
        <a:bodyPr/>
        <a:lstStyle/>
        <a:p>
          <a:endParaRPr lang="de-DE"/>
        </a:p>
      </dgm:t>
    </dgm:pt>
    <dgm:pt modelId="{D880E8D9-BE34-4A34-982E-3D86237F6E37}" type="sibTrans" cxnId="{7ED5F96F-3CF3-420C-812B-C8D87EF12E8E}">
      <dgm:prSet/>
      <dgm:spPr/>
      <dgm:t>
        <a:bodyPr/>
        <a:lstStyle/>
        <a:p>
          <a:endParaRPr lang="de-DE"/>
        </a:p>
      </dgm:t>
    </dgm:pt>
    <dgm:pt modelId="{36F04032-140A-4D9D-A297-0245272C30E5}">
      <dgm:prSet custT="1"/>
      <dgm:spPr/>
      <dgm:t>
        <a:bodyPr/>
        <a:lstStyle/>
        <a:p>
          <a:r>
            <a:rPr lang="de-DE" sz="1200" dirty="0"/>
            <a:t>Verkehrsfläche pro Einwohner</a:t>
          </a:r>
        </a:p>
      </dgm:t>
    </dgm:pt>
    <dgm:pt modelId="{469D726B-5B28-48AA-A488-29BA839C361D}" type="parTrans" cxnId="{4AF342E2-FB98-4A88-A050-91074B5FD23C}">
      <dgm:prSet/>
      <dgm:spPr/>
      <dgm:t>
        <a:bodyPr/>
        <a:lstStyle/>
        <a:p>
          <a:endParaRPr lang="de-DE"/>
        </a:p>
      </dgm:t>
    </dgm:pt>
    <dgm:pt modelId="{BE22B455-FCE0-4A43-8D24-2539D076D779}" type="sibTrans" cxnId="{4AF342E2-FB98-4A88-A050-91074B5FD23C}">
      <dgm:prSet/>
      <dgm:spPr/>
      <dgm:t>
        <a:bodyPr/>
        <a:lstStyle/>
        <a:p>
          <a:endParaRPr lang="de-DE"/>
        </a:p>
      </dgm:t>
    </dgm:pt>
    <dgm:pt modelId="{87FAC2F4-A957-4F80-B225-6FBA87FB780F}">
      <dgm:prSet custT="1"/>
      <dgm:spPr/>
      <dgm:t>
        <a:bodyPr/>
        <a:lstStyle/>
        <a:p>
          <a:r>
            <a:rPr lang="de-DE" sz="1200" dirty="0"/>
            <a:t>Anteil Verkehrsfläche an Gebietsfläche</a:t>
          </a:r>
        </a:p>
      </dgm:t>
    </dgm:pt>
    <dgm:pt modelId="{60AE7F6F-9F9B-4F7E-A447-081A5FBB50A0}" type="parTrans" cxnId="{225107D3-8814-41FE-8EF7-86C8CD065A9E}">
      <dgm:prSet/>
      <dgm:spPr/>
      <dgm:t>
        <a:bodyPr/>
        <a:lstStyle/>
        <a:p>
          <a:endParaRPr lang="de-DE"/>
        </a:p>
      </dgm:t>
    </dgm:pt>
    <dgm:pt modelId="{E3F8B8C2-856D-406F-87CA-D9AC5C12E1BD}" type="sibTrans" cxnId="{225107D3-8814-41FE-8EF7-86C8CD065A9E}">
      <dgm:prSet/>
      <dgm:spPr/>
      <dgm:t>
        <a:bodyPr/>
        <a:lstStyle/>
        <a:p>
          <a:endParaRPr lang="de-DE"/>
        </a:p>
      </dgm:t>
    </dgm:pt>
    <dgm:pt modelId="{3C708688-E4FD-47A3-BF8E-6CEBC1A81213}">
      <dgm:prSet custT="1"/>
      <dgm:spPr/>
      <dgm:t>
        <a:bodyPr/>
        <a:lstStyle/>
        <a:p>
          <a:r>
            <a:rPr lang="de-DE" sz="1200" dirty="0"/>
            <a:t>Politische Weichenstellungen zur Flächenschonung</a:t>
          </a:r>
        </a:p>
      </dgm:t>
    </dgm:pt>
    <dgm:pt modelId="{54120447-6CB3-40FA-B4E1-539EE2E0B603}" type="parTrans" cxnId="{8DE92965-2CA3-4EA0-A23D-AA0090BE15A3}">
      <dgm:prSet/>
      <dgm:spPr/>
      <dgm:t>
        <a:bodyPr/>
        <a:lstStyle/>
        <a:p>
          <a:endParaRPr lang="de-DE"/>
        </a:p>
      </dgm:t>
    </dgm:pt>
    <dgm:pt modelId="{AA10BE36-2833-4280-8987-715E8A3EFEC4}" type="sibTrans" cxnId="{8DE92965-2CA3-4EA0-A23D-AA0090BE15A3}">
      <dgm:prSet/>
      <dgm:spPr/>
      <dgm:t>
        <a:bodyPr/>
        <a:lstStyle/>
        <a:p>
          <a:endParaRPr lang="de-DE"/>
        </a:p>
      </dgm:t>
    </dgm:pt>
    <dgm:pt modelId="{8138582F-B129-4C16-961C-024B96004887}">
      <dgm:prSet/>
      <dgm:spPr/>
      <dgm:t>
        <a:bodyPr/>
        <a:lstStyle/>
        <a:p>
          <a:r>
            <a:rPr lang="de-DE" dirty="0"/>
            <a:t>CO2-Emissionen des Verkehrs pro Einwohner </a:t>
          </a:r>
          <a:r>
            <a:rPr lang="de-DE" b="1" dirty="0">
              <a:solidFill>
                <a:srgbClr val="FF0000"/>
              </a:solidFill>
            </a:rPr>
            <a:t>(private, kommerziell, öffentlich)</a:t>
          </a:r>
        </a:p>
      </dgm:t>
    </dgm:pt>
    <dgm:pt modelId="{BF4F865C-0BA1-4E49-B8E1-BA1FDA9DDF31}" type="parTrans" cxnId="{994DA2BB-A25C-4509-9D50-E8B090B31973}">
      <dgm:prSet/>
      <dgm:spPr/>
      <dgm:t>
        <a:bodyPr/>
        <a:lstStyle/>
        <a:p>
          <a:endParaRPr lang="de-DE"/>
        </a:p>
      </dgm:t>
    </dgm:pt>
    <dgm:pt modelId="{63677F71-654E-48DB-8823-4BAA3E3FCF03}" type="sibTrans" cxnId="{994DA2BB-A25C-4509-9D50-E8B090B31973}">
      <dgm:prSet/>
      <dgm:spPr/>
      <dgm:t>
        <a:bodyPr/>
        <a:lstStyle/>
        <a:p>
          <a:endParaRPr lang="de-DE"/>
        </a:p>
      </dgm:t>
    </dgm:pt>
    <dgm:pt modelId="{42173EA4-FEA2-4538-B0DA-83E3E3840F6C}">
      <dgm:prSet/>
      <dgm:spPr/>
      <dgm:t>
        <a:bodyPr/>
        <a:lstStyle/>
        <a:p>
          <a:r>
            <a:rPr lang="de-DE" dirty="0"/>
            <a:t>Politische Weichenstellungen zum Klimaschutz</a:t>
          </a:r>
        </a:p>
      </dgm:t>
    </dgm:pt>
    <dgm:pt modelId="{B0118E68-F49B-4F07-96AD-7FCE29F2FF64}" type="parTrans" cxnId="{957B26E8-23A9-4146-A279-75C601AF5F3F}">
      <dgm:prSet/>
      <dgm:spPr/>
      <dgm:t>
        <a:bodyPr/>
        <a:lstStyle/>
        <a:p>
          <a:endParaRPr lang="de-DE"/>
        </a:p>
      </dgm:t>
    </dgm:pt>
    <dgm:pt modelId="{43051246-80CB-4C2E-80EA-317FAA1821C7}" type="sibTrans" cxnId="{957B26E8-23A9-4146-A279-75C601AF5F3F}">
      <dgm:prSet/>
      <dgm:spPr/>
      <dgm:t>
        <a:bodyPr/>
        <a:lstStyle/>
        <a:p>
          <a:endParaRPr lang="de-DE"/>
        </a:p>
      </dgm:t>
    </dgm:pt>
    <dgm:pt modelId="{6614E5E0-E05B-491F-8E6F-BB0E5913ED8B}">
      <dgm:prSet/>
      <dgm:spPr/>
      <dgm:t>
        <a:bodyPr/>
        <a:lstStyle/>
        <a:p>
          <a:r>
            <a:rPr lang="de-DE" dirty="0"/>
            <a:t>PM10-Immissionskonzentration in Städten</a:t>
          </a:r>
        </a:p>
      </dgm:t>
    </dgm:pt>
    <dgm:pt modelId="{54FB3350-A138-4F58-A465-A4A2CC582B10}" type="parTrans" cxnId="{339325C8-15A9-4AAF-BAA8-81D3D3EB291A}">
      <dgm:prSet/>
      <dgm:spPr/>
      <dgm:t>
        <a:bodyPr/>
        <a:lstStyle/>
        <a:p>
          <a:endParaRPr lang="de-DE"/>
        </a:p>
      </dgm:t>
    </dgm:pt>
    <dgm:pt modelId="{0A14CAE5-88B2-42BA-B978-3311E5542B39}" type="sibTrans" cxnId="{339325C8-15A9-4AAF-BAA8-81D3D3EB291A}">
      <dgm:prSet/>
      <dgm:spPr/>
      <dgm:t>
        <a:bodyPr/>
        <a:lstStyle/>
        <a:p>
          <a:endParaRPr lang="de-DE"/>
        </a:p>
      </dgm:t>
    </dgm:pt>
    <dgm:pt modelId="{558F4E08-8871-46F5-8483-276CC93D8F14}">
      <dgm:prSet/>
      <dgm:spPr/>
      <dgm:t>
        <a:bodyPr/>
        <a:lstStyle/>
        <a:p>
          <a:r>
            <a:rPr lang="de-DE" dirty="0"/>
            <a:t>NO2-Immissionskonzentration in Städten</a:t>
          </a:r>
        </a:p>
      </dgm:t>
    </dgm:pt>
    <dgm:pt modelId="{D9B586C3-2D21-454A-B48C-966F349DF5C4}" type="parTrans" cxnId="{82D52B0F-5C1D-439D-91A8-98F0630728ED}">
      <dgm:prSet/>
      <dgm:spPr/>
      <dgm:t>
        <a:bodyPr/>
        <a:lstStyle/>
        <a:p>
          <a:endParaRPr lang="de-DE"/>
        </a:p>
      </dgm:t>
    </dgm:pt>
    <dgm:pt modelId="{730A165D-C07C-4CD7-B5FF-92C364240762}" type="sibTrans" cxnId="{82D52B0F-5C1D-439D-91A8-98F0630728ED}">
      <dgm:prSet/>
      <dgm:spPr/>
      <dgm:t>
        <a:bodyPr/>
        <a:lstStyle/>
        <a:p>
          <a:endParaRPr lang="de-DE"/>
        </a:p>
      </dgm:t>
    </dgm:pt>
    <dgm:pt modelId="{D16719FF-2BF7-4CF0-B1D7-CF03794F7FA6}">
      <dgm:prSet/>
      <dgm:spPr/>
      <dgm:t>
        <a:bodyPr/>
        <a:lstStyle/>
        <a:p>
          <a:r>
            <a:rPr lang="de-DE" dirty="0"/>
            <a:t>Politische Weichenstellungen zur Luftqualität</a:t>
          </a:r>
        </a:p>
      </dgm:t>
    </dgm:pt>
    <dgm:pt modelId="{C07E8B09-8C6E-4534-8AA9-FAADD5C95603}" type="parTrans" cxnId="{7C68F755-6D59-43E8-B82C-4DD4E1D766EE}">
      <dgm:prSet/>
      <dgm:spPr/>
      <dgm:t>
        <a:bodyPr/>
        <a:lstStyle/>
        <a:p>
          <a:endParaRPr lang="de-DE"/>
        </a:p>
      </dgm:t>
    </dgm:pt>
    <dgm:pt modelId="{604C3DA9-912E-4333-AAAE-432F462D9456}" type="sibTrans" cxnId="{7C68F755-6D59-43E8-B82C-4DD4E1D766EE}">
      <dgm:prSet/>
      <dgm:spPr/>
      <dgm:t>
        <a:bodyPr/>
        <a:lstStyle/>
        <a:p>
          <a:endParaRPr lang="de-DE"/>
        </a:p>
      </dgm:t>
    </dgm:pt>
    <dgm:pt modelId="{BD21FE8A-5A3E-4458-A2AE-CA68E43789A1}">
      <dgm:prSet custT="1"/>
      <dgm:spPr/>
      <dgm:t>
        <a:bodyPr/>
        <a:lstStyle/>
        <a:p>
          <a:r>
            <a:rPr lang="de-DE" sz="2000" b="1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rPr>
            <a:t>ÖPNV / Regio</a:t>
          </a:r>
        </a:p>
      </dgm:t>
    </dgm:pt>
    <dgm:pt modelId="{BA5C2B7D-6F15-4D8E-A7E7-FC8B2B459272}" type="parTrans" cxnId="{24545E0A-7A89-4DF2-A0EF-E07D45B83CCB}">
      <dgm:prSet/>
      <dgm:spPr/>
      <dgm:t>
        <a:bodyPr/>
        <a:lstStyle/>
        <a:p>
          <a:endParaRPr lang="de-DE"/>
        </a:p>
      </dgm:t>
    </dgm:pt>
    <dgm:pt modelId="{27CE9B65-E63F-48F7-872D-306C4BB19DA5}" type="sibTrans" cxnId="{24545E0A-7A89-4DF2-A0EF-E07D45B83CCB}">
      <dgm:prSet/>
      <dgm:spPr/>
      <dgm:t>
        <a:bodyPr/>
        <a:lstStyle/>
        <a:p>
          <a:endParaRPr lang="de-DE"/>
        </a:p>
      </dgm:t>
    </dgm:pt>
    <dgm:pt modelId="{8A5694FB-6FAD-4B76-A549-E9078D661BA7}">
      <dgm:prSet custT="1"/>
      <dgm:spPr/>
      <dgm:t>
        <a:bodyPr/>
        <a:lstStyle/>
        <a:p>
          <a:r>
            <a:rPr lang="de-DE" sz="1200" b="1" dirty="0">
              <a:solidFill>
                <a:srgbClr val="FF0000"/>
              </a:solidFill>
            </a:rPr>
            <a:t>Anzahl der öffentlichen Verkehrsmittel sowie die Dichte der Haltestellen</a:t>
          </a:r>
          <a:endParaRPr lang="de-DE" sz="1200" b="1" dirty="0"/>
        </a:p>
      </dgm:t>
    </dgm:pt>
    <dgm:pt modelId="{C28AD09A-7061-41AC-BF8A-AA88F7C7868C}" type="parTrans" cxnId="{094322F3-818D-4996-BCEA-23B49FF1C6B4}">
      <dgm:prSet/>
      <dgm:spPr/>
      <dgm:t>
        <a:bodyPr/>
        <a:lstStyle/>
        <a:p>
          <a:endParaRPr lang="de-DE"/>
        </a:p>
      </dgm:t>
    </dgm:pt>
    <dgm:pt modelId="{9339539C-77F4-4C48-AAC9-950393EF0585}" type="sibTrans" cxnId="{094322F3-818D-4996-BCEA-23B49FF1C6B4}">
      <dgm:prSet/>
      <dgm:spPr/>
      <dgm:t>
        <a:bodyPr/>
        <a:lstStyle/>
        <a:p>
          <a:endParaRPr lang="de-DE"/>
        </a:p>
      </dgm:t>
    </dgm:pt>
    <dgm:pt modelId="{06A7917E-E428-4CD8-B827-86765A66906B}">
      <dgm:prSet custT="1"/>
      <dgm:spPr/>
      <dgm:t>
        <a:bodyPr/>
        <a:lstStyle/>
        <a:p>
          <a:r>
            <a:rPr lang="de-DE" sz="1200" b="1" dirty="0">
              <a:solidFill>
                <a:srgbClr val="FF0000"/>
              </a:solidFill>
            </a:rPr>
            <a:t>Durchschnittliche Erreichbarkeit der Haltestellen bzw. Verkehrsmittel in Minuten</a:t>
          </a:r>
        </a:p>
      </dgm:t>
    </dgm:pt>
    <dgm:pt modelId="{5BE829E0-0FFF-49B0-A232-2D0ABE9509A7}" type="parTrans" cxnId="{0D0F82BF-D146-4B52-9582-5E911B6DE6EA}">
      <dgm:prSet/>
      <dgm:spPr/>
      <dgm:t>
        <a:bodyPr/>
        <a:lstStyle/>
        <a:p>
          <a:endParaRPr lang="de-DE"/>
        </a:p>
      </dgm:t>
    </dgm:pt>
    <dgm:pt modelId="{AA4E6C53-4769-4449-9094-235EB0CE6D51}" type="sibTrans" cxnId="{0D0F82BF-D146-4B52-9582-5E911B6DE6EA}">
      <dgm:prSet/>
      <dgm:spPr/>
      <dgm:t>
        <a:bodyPr/>
        <a:lstStyle/>
        <a:p>
          <a:endParaRPr lang="de-DE"/>
        </a:p>
      </dgm:t>
    </dgm:pt>
    <dgm:pt modelId="{58FE95F4-CCC4-4DFF-8092-F2B507D72D54}">
      <dgm:prSet custT="1"/>
      <dgm:spPr/>
      <dgm:t>
        <a:bodyPr/>
        <a:lstStyle/>
        <a:p>
          <a:r>
            <a:rPr lang="de-DE" sz="1200" b="1" dirty="0">
              <a:solidFill>
                <a:srgbClr val="FF0000"/>
              </a:solidFill>
            </a:rPr>
            <a:t>Durchschnittliche zurücklegbare Entfernung in X Minuten</a:t>
          </a:r>
        </a:p>
      </dgm:t>
    </dgm:pt>
    <dgm:pt modelId="{41183C01-2099-4335-9B20-97ADFEFCB1FE}" type="parTrans" cxnId="{1D723993-D6A0-487A-891D-473991374529}">
      <dgm:prSet/>
      <dgm:spPr/>
      <dgm:t>
        <a:bodyPr/>
        <a:lstStyle/>
        <a:p>
          <a:endParaRPr lang="de-DE"/>
        </a:p>
      </dgm:t>
    </dgm:pt>
    <dgm:pt modelId="{A4157862-FF92-423D-A910-502895ABCD8A}" type="sibTrans" cxnId="{1D723993-D6A0-487A-891D-473991374529}">
      <dgm:prSet/>
      <dgm:spPr/>
      <dgm:t>
        <a:bodyPr/>
        <a:lstStyle/>
        <a:p>
          <a:endParaRPr lang="de-DE"/>
        </a:p>
      </dgm:t>
    </dgm:pt>
    <dgm:pt modelId="{43FFB8FF-00DD-44E8-BBA6-C048D4E4ADE4}">
      <dgm:prSet custT="1"/>
      <dgm:spPr/>
      <dgm:t>
        <a:bodyPr/>
        <a:lstStyle/>
        <a:p>
          <a:r>
            <a:rPr lang="de-DE" sz="1200" b="1" dirty="0">
              <a:solidFill>
                <a:srgbClr val="FF0000"/>
              </a:solidFill>
            </a:rPr>
            <a:t>Einwohnerdichte pro km</a:t>
          </a:r>
          <a:r>
            <a:rPr lang="de-DE" sz="1200" b="1" baseline="30000" dirty="0">
              <a:solidFill>
                <a:srgbClr val="FF0000"/>
              </a:solidFill>
            </a:rPr>
            <a:t>2</a:t>
          </a:r>
          <a:endParaRPr lang="de-DE" sz="1200" b="1" dirty="0"/>
        </a:p>
      </dgm:t>
    </dgm:pt>
    <dgm:pt modelId="{CBE90869-102C-45D4-A620-8DAEFA15694F}" type="parTrans" cxnId="{BE1F72C2-DCDA-4366-A28D-33A638F329C6}">
      <dgm:prSet/>
      <dgm:spPr/>
      <dgm:t>
        <a:bodyPr/>
        <a:lstStyle/>
        <a:p>
          <a:endParaRPr lang="de-DE"/>
        </a:p>
      </dgm:t>
    </dgm:pt>
    <dgm:pt modelId="{3C82984C-C1C5-4E6C-89C1-75868406D0E9}" type="sibTrans" cxnId="{BE1F72C2-DCDA-4366-A28D-33A638F329C6}">
      <dgm:prSet/>
      <dgm:spPr/>
      <dgm:t>
        <a:bodyPr/>
        <a:lstStyle/>
        <a:p>
          <a:endParaRPr lang="de-DE"/>
        </a:p>
      </dgm:t>
    </dgm:pt>
    <dgm:pt modelId="{7A211FBF-3EC7-4FF0-A5C1-A505ACDB45FC}">
      <dgm:prSet custT="1"/>
      <dgm:spPr/>
      <dgm:t>
        <a:bodyPr/>
        <a:lstStyle/>
        <a:p>
          <a:r>
            <a:rPr lang="de-DE" sz="1200" b="1" dirty="0">
              <a:solidFill>
                <a:srgbClr val="FF0000"/>
              </a:solidFill>
            </a:rPr>
            <a:t>Dichte von Industrie-, Handels- und Gewerbegebieten pro km</a:t>
          </a:r>
          <a:r>
            <a:rPr lang="de-DE" sz="1200" b="1" baseline="30000" dirty="0">
              <a:solidFill>
                <a:srgbClr val="FF0000"/>
              </a:solidFill>
            </a:rPr>
            <a:t>2</a:t>
          </a:r>
        </a:p>
      </dgm:t>
    </dgm:pt>
    <dgm:pt modelId="{13E9CF2D-5A95-4D19-B85F-080B72453BA1}" type="parTrans" cxnId="{39D3763F-CF8F-4C1F-B3AE-6FD5A58B57F5}">
      <dgm:prSet/>
      <dgm:spPr/>
      <dgm:t>
        <a:bodyPr/>
        <a:lstStyle/>
        <a:p>
          <a:endParaRPr lang="de-DE"/>
        </a:p>
      </dgm:t>
    </dgm:pt>
    <dgm:pt modelId="{35CB7FEA-E7BA-44D7-BCA7-899133E092AD}" type="sibTrans" cxnId="{39D3763F-CF8F-4C1F-B3AE-6FD5A58B57F5}">
      <dgm:prSet/>
      <dgm:spPr/>
      <dgm:t>
        <a:bodyPr/>
        <a:lstStyle/>
        <a:p>
          <a:endParaRPr lang="de-DE"/>
        </a:p>
      </dgm:t>
    </dgm:pt>
    <dgm:pt modelId="{33F8292B-8094-419C-96C3-1424CD92F881}">
      <dgm:prSet custT="1"/>
      <dgm:spPr/>
      <dgm:t>
        <a:bodyPr/>
        <a:lstStyle/>
        <a:p>
          <a:r>
            <a:rPr lang="de-DE" sz="1200" b="1" dirty="0">
              <a:solidFill>
                <a:srgbClr val="FF0000"/>
              </a:solidFill>
            </a:rPr>
            <a:t>Dichte von Bildungseinrichtungen,  sozialen und kulturelle Begegnungsstätten</a:t>
          </a:r>
        </a:p>
      </dgm:t>
    </dgm:pt>
    <dgm:pt modelId="{80D8F581-493B-46A4-A723-41D13992635F}" type="parTrans" cxnId="{B770E6E9-6E02-410C-86C4-7F77972F2003}">
      <dgm:prSet/>
      <dgm:spPr/>
      <dgm:t>
        <a:bodyPr/>
        <a:lstStyle/>
        <a:p>
          <a:endParaRPr lang="de-DE"/>
        </a:p>
      </dgm:t>
    </dgm:pt>
    <dgm:pt modelId="{6F9A75F2-5F90-4E98-B510-A6B889C1C719}" type="sibTrans" cxnId="{B770E6E9-6E02-410C-86C4-7F77972F2003}">
      <dgm:prSet/>
      <dgm:spPr/>
      <dgm:t>
        <a:bodyPr/>
        <a:lstStyle/>
        <a:p>
          <a:endParaRPr lang="de-DE"/>
        </a:p>
      </dgm:t>
    </dgm:pt>
    <dgm:pt modelId="{14090B24-03D3-45E3-A65B-A4398E593E7C}">
      <dgm:prSet custT="1"/>
      <dgm:spPr/>
      <dgm:t>
        <a:bodyPr/>
        <a:lstStyle/>
        <a:p>
          <a:r>
            <a:rPr lang="de-DE" sz="1200" b="1" dirty="0">
              <a:solidFill>
                <a:srgbClr val="FF0000"/>
              </a:solidFill>
            </a:rPr>
            <a:t>Alternative Flächen für den Individualverkehr</a:t>
          </a:r>
        </a:p>
      </dgm:t>
    </dgm:pt>
    <dgm:pt modelId="{4DB9C1C9-3A3A-4CB1-A094-B355C757F22D}" type="parTrans" cxnId="{B0643B49-1269-4A40-8C1F-46858A7E9EE9}">
      <dgm:prSet/>
      <dgm:spPr/>
      <dgm:t>
        <a:bodyPr/>
        <a:lstStyle/>
        <a:p>
          <a:endParaRPr lang="de-DE"/>
        </a:p>
      </dgm:t>
    </dgm:pt>
    <dgm:pt modelId="{A4238CDE-8326-47E4-9DC3-5E87049F67AA}" type="sibTrans" cxnId="{B0643B49-1269-4A40-8C1F-46858A7E9EE9}">
      <dgm:prSet/>
      <dgm:spPr/>
      <dgm:t>
        <a:bodyPr/>
        <a:lstStyle/>
        <a:p>
          <a:endParaRPr lang="de-DE"/>
        </a:p>
      </dgm:t>
    </dgm:pt>
    <dgm:pt modelId="{085E6952-3126-4933-8BAB-B3769183D470}">
      <dgm:prSet custT="1"/>
      <dgm:spPr/>
      <dgm:t>
        <a:bodyPr/>
        <a:lstStyle/>
        <a:p>
          <a:r>
            <a:rPr lang="de-DE" sz="1200" b="1" dirty="0">
              <a:solidFill>
                <a:srgbClr val="FF0000"/>
              </a:solidFill>
            </a:rPr>
            <a:t>Radverkehrsanlagen </a:t>
          </a:r>
        </a:p>
      </dgm:t>
    </dgm:pt>
    <dgm:pt modelId="{0859BC06-65F8-431F-B80A-A3615F57A89D}" type="parTrans" cxnId="{A2C6316A-6C7A-42FA-8A6C-181A31F28660}">
      <dgm:prSet/>
      <dgm:spPr/>
      <dgm:t>
        <a:bodyPr/>
        <a:lstStyle/>
        <a:p>
          <a:endParaRPr lang="de-DE"/>
        </a:p>
      </dgm:t>
    </dgm:pt>
    <dgm:pt modelId="{12E6F422-B167-47AF-B8C0-0EBDCC24D376}" type="sibTrans" cxnId="{A2C6316A-6C7A-42FA-8A6C-181A31F28660}">
      <dgm:prSet/>
      <dgm:spPr/>
      <dgm:t>
        <a:bodyPr/>
        <a:lstStyle/>
        <a:p>
          <a:endParaRPr lang="de-DE"/>
        </a:p>
      </dgm:t>
    </dgm:pt>
    <dgm:pt modelId="{7AB74975-38A7-49DD-B399-76F6C7A2F72C}">
      <dgm:prSet custT="1"/>
      <dgm:spPr/>
      <dgm:t>
        <a:bodyPr/>
        <a:lstStyle/>
        <a:p>
          <a:r>
            <a:rPr lang="de-DE" sz="1200" b="1" dirty="0" err="1">
              <a:solidFill>
                <a:srgbClr val="FF0000"/>
              </a:solidFill>
            </a:rPr>
            <a:t>Stellflkächen</a:t>
          </a:r>
          <a:r>
            <a:rPr lang="de-DE" sz="1200" b="1" dirty="0">
              <a:solidFill>
                <a:srgbClr val="FF0000"/>
              </a:solidFill>
            </a:rPr>
            <a:t> für das private PKW</a:t>
          </a:r>
        </a:p>
      </dgm:t>
    </dgm:pt>
    <dgm:pt modelId="{7AB1A8E7-2625-46C6-ABC6-DDB342149574}" type="parTrans" cxnId="{4B05DF34-4EAE-4250-BE7D-1B2FF152E268}">
      <dgm:prSet/>
      <dgm:spPr/>
      <dgm:t>
        <a:bodyPr/>
        <a:lstStyle/>
        <a:p>
          <a:endParaRPr lang="de-DE"/>
        </a:p>
      </dgm:t>
    </dgm:pt>
    <dgm:pt modelId="{14F1BDB2-09FE-4342-80B4-B02909D61ED0}" type="sibTrans" cxnId="{4B05DF34-4EAE-4250-BE7D-1B2FF152E268}">
      <dgm:prSet/>
      <dgm:spPr/>
      <dgm:t>
        <a:bodyPr/>
        <a:lstStyle/>
        <a:p>
          <a:endParaRPr lang="de-DE"/>
        </a:p>
      </dgm:t>
    </dgm:pt>
    <dgm:pt modelId="{C7285E7E-3DFA-40E2-8370-0598CF341237}">
      <dgm:prSet custT="1"/>
      <dgm:spPr/>
      <dgm:t>
        <a:bodyPr/>
        <a:lstStyle/>
        <a:p>
          <a:r>
            <a:rPr lang="de-DE" sz="1200" b="1" dirty="0">
              <a:solidFill>
                <a:srgbClr val="FF0000"/>
              </a:solidFill>
            </a:rPr>
            <a:t>Flächen für </a:t>
          </a:r>
          <a:r>
            <a:rPr lang="de-DE" sz="1200" b="1" dirty="0" err="1">
              <a:solidFill>
                <a:srgbClr val="FF0000"/>
              </a:solidFill>
            </a:rPr>
            <a:t>Sharingdienste</a:t>
          </a:r>
          <a:endParaRPr lang="de-DE" sz="1200" b="1" dirty="0">
            <a:solidFill>
              <a:srgbClr val="FF0000"/>
            </a:solidFill>
          </a:endParaRPr>
        </a:p>
      </dgm:t>
    </dgm:pt>
    <dgm:pt modelId="{968C08B4-B2F5-4DE2-96DD-3DE97659569E}" type="parTrans" cxnId="{E33F6D7C-5A49-48AE-A32A-C9270BDA619C}">
      <dgm:prSet/>
      <dgm:spPr/>
      <dgm:t>
        <a:bodyPr/>
        <a:lstStyle/>
        <a:p>
          <a:endParaRPr lang="de-DE"/>
        </a:p>
      </dgm:t>
    </dgm:pt>
    <dgm:pt modelId="{CE5A3592-8259-437E-976E-09571809676E}" type="sibTrans" cxnId="{E33F6D7C-5A49-48AE-A32A-C9270BDA619C}">
      <dgm:prSet/>
      <dgm:spPr/>
      <dgm:t>
        <a:bodyPr/>
        <a:lstStyle/>
        <a:p>
          <a:endParaRPr lang="de-DE"/>
        </a:p>
      </dgm:t>
    </dgm:pt>
    <dgm:pt modelId="{947E38A8-E4C8-4FF2-BBB2-5B1BBECC69B4}">
      <dgm:prSet custT="1"/>
      <dgm:spPr/>
      <dgm:t>
        <a:bodyPr/>
        <a:lstStyle/>
        <a:p>
          <a:r>
            <a:rPr lang="de-DE" sz="1200" b="1" dirty="0">
              <a:solidFill>
                <a:srgbClr val="FF0000"/>
              </a:solidFill>
            </a:rPr>
            <a:t>Empfohlene Skalierung von 15,20,25,30,35 und 40 Minuten</a:t>
          </a:r>
        </a:p>
      </dgm:t>
    </dgm:pt>
    <dgm:pt modelId="{E636080C-8343-4DB6-8373-9DFA1BCF3B22}" type="parTrans" cxnId="{37D9E6A0-6E62-4794-831A-0F05954A7B6A}">
      <dgm:prSet/>
      <dgm:spPr/>
      <dgm:t>
        <a:bodyPr/>
        <a:lstStyle/>
        <a:p>
          <a:endParaRPr lang="de-DE"/>
        </a:p>
      </dgm:t>
    </dgm:pt>
    <dgm:pt modelId="{BCF35010-76AF-4DF3-B0DE-8E500DAEB0F1}" type="sibTrans" cxnId="{37D9E6A0-6E62-4794-831A-0F05954A7B6A}">
      <dgm:prSet/>
      <dgm:spPr/>
      <dgm:t>
        <a:bodyPr/>
        <a:lstStyle/>
        <a:p>
          <a:endParaRPr lang="de-DE"/>
        </a:p>
      </dgm:t>
    </dgm:pt>
    <dgm:pt modelId="{3AB9A651-2939-4843-9F13-BC4C93A2BB92}" type="pres">
      <dgm:prSet presAssocID="{853BF559-9B23-40FE-B275-61593ACC4AFD}" presName="Name0" presStyleCnt="0">
        <dgm:presLayoutVars>
          <dgm:dir/>
          <dgm:animLvl val="lvl"/>
          <dgm:resizeHandles val="exact"/>
        </dgm:presLayoutVars>
      </dgm:prSet>
      <dgm:spPr/>
    </dgm:pt>
    <dgm:pt modelId="{55BFFD22-70C3-49CC-888D-808E0049338A}" type="pres">
      <dgm:prSet presAssocID="{E6576757-563F-4615-AD09-EC6CCA558111}" presName="linNode" presStyleCnt="0"/>
      <dgm:spPr/>
    </dgm:pt>
    <dgm:pt modelId="{2CF019A5-DB4B-4264-A00A-E0AF78262F50}" type="pres">
      <dgm:prSet presAssocID="{E6576757-563F-4615-AD09-EC6CCA558111}" presName="parentText" presStyleLbl="node1" presStyleIdx="0" presStyleCnt="6" custScaleX="70535" custScaleY="50506">
        <dgm:presLayoutVars>
          <dgm:chMax val="1"/>
          <dgm:bulletEnabled val="1"/>
        </dgm:presLayoutVars>
      </dgm:prSet>
      <dgm:spPr/>
    </dgm:pt>
    <dgm:pt modelId="{48A62D16-B0CB-4C3B-9FE0-31AF3AD418A9}" type="pres">
      <dgm:prSet presAssocID="{E6576757-563F-4615-AD09-EC6CCA558111}" presName="descendantText" presStyleLbl="alignAccFollowNode1" presStyleIdx="0" presStyleCnt="6">
        <dgm:presLayoutVars>
          <dgm:bulletEnabled val="1"/>
        </dgm:presLayoutVars>
      </dgm:prSet>
      <dgm:spPr/>
    </dgm:pt>
    <dgm:pt modelId="{DE0CAE35-2C8D-4D22-93C0-6F97A327EA75}" type="pres">
      <dgm:prSet presAssocID="{3BC3C12E-4689-4B52-A35D-6FEF33426471}" presName="sp" presStyleCnt="0"/>
      <dgm:spPr/>
    </dgm:pt>
    <dgm:pt modelId="{1BFD4529-1B31-4327-84DE-A1E7958FB4C2}" type="pres">
      <dgm:prSet presAssocID="{0E6BABA3-58F2-4940-AE8B-0D6A07047DF7}" presName="linNode" presStyleCnt="0"/>
      <dgm:spPr/>
    </dgm:pt>
    <dgm:pt modelId="{085A48BD-3862-4D5F-A2D6-F5F9BDB509BB}" type="pres">
      <dgm:prSet presAssocID="{0E6BABA3-58F2-4940-AE8B-0D6A07047DF7}" presName="parentText" presStyleLbl="node1" presStyleIdx="1" presStyleCnt="6" custScaleX="70543" custScaleY="50541">
        <dgm:presLayoutVars>
          <dgm:chMax val="1"/>
          <dgm:bulletEnabled val="1"/>
        </dgm:presLayoutVars>
      </dgm:prSet>
      <dgm:spPr>
        <a:xfrm>
          <a:off x="0" y="1090808"/>
          <a:ext cx="2634748" cy="604641"/>
        </a:xfrm>
        <a:prstGeom prst="roundRect">
          <a:avLst/>
        </a:prstGeom>
      </dgm:spPr>
    </dgm:pt>
    <dgm:pt modelId="{737E3E14-0C74-425D-81AE-7F5583EB768D}" type="pres">
      <dgm:prSet presAssocID="{0E6BABA3-58F2-4940-AE8B-0D6A07047DF7}" presName="descendantText" presStyleLbl="alignAccFollowNode1" presStyleIdx="1" presStyleCnt="6">
        <dgm:presLayoutVars>
          <dgm:bulletEnabled val="1"/>
        </dgm:presLayoutVars>
      </dgm:prSet>
      <dgm:spPr/>
    </dgm:pt>
    <dgm:pt modelId="{8AC36940-DB61-46B5-AB5D-8A8B5DF3267E}" type="pres">
      <dgm:prSet presAssocID="{26E0F808-8982-48B1-8A09-107FBCC2B790}" presName="sp" presStyleCnt="0"/>
      <dgm:spPr/>
    </dgm:pt>
    <dgm:pt modelId="{0454ADB4-D172-44B8-8D50-341E1013EFF1}" type="pres">
      <dgm:prSet presAssocID="{B1AF46F5-970C-4CFA-AE57-EF012C8B2DA4}" presName="linNode" presStyleCnt="0"/>
      <dgm:spPr/>
    </dgm:pt>
    <dgm:pt modelId="{E692C568-5FD1-4294-BF52-9CD44FA78147}" type="pres">
      <dgm:prSet presAssocID="{B1AF46F5-970C-4CFA-AE57-EF012C8B2DA4}" presName="parentText" presStyleLbl="node1" presStyleIdx="2" presStyleCnt="6" custScaleX="70543" custScaleY="50541">
        <dgm:presLayoutVars>
          <dgm:chMax val="1"/>
          <dgm:bulletEnabled val="1"/>
        </dgm:presLayoutVars>
      </dgm:prSet>
      <dgm:spPr/>
    </dgm:pt>
    <dgm:pt modelId="{76823D6A-9D6B-411F-8F71-451DA9AB15B0}" type="pres">
      <dgm:prSet presAssocID="{B1AF46F5-970C-4CFA-AE57-EF012C8B2DA4}" presName="descendantText" presStyleLbl="alignAccFollowNode1" presStyleIdx="2" presStyleCnt="6" custScaleY="242585">
        <dgm:presLayoutVars>
          <dgm:bulletEnabled val="1"/>
        </dgm:presLayoutVars>
      </dgm:prSet>
      <dgm:spPr/>
    </dgm:pt>
    <dgm:pt modelId="{39BF8DF3-9D8C-4212-B8C9-AE0533C1225D}" type="pres">
      <dgm:prSet presAssocID="{A87A1B00-4D03-45B0-BE68-66AD0ED467D4}" presName="sp" presStyleCnt="0"/>
      <dgm:spPr/>
    </dgm:pt>
    <dgm:pt modelId="{2B8B3755-4857-456E-8E7B-D598294F06B4}" type="pres">
      <dgm:prSet presAssocID="{BF2120C4-3322-4B19-B14A-13B131F075CD}" presName="linNode" presStyleCnt="0"/>
      <dgm:spPr/>
    </dgm:pt>
    <dgm:pt modelId="{AC2F1597-7F19-4237-AD75-EA2DBC5F0FE0}" type="pres">
      <dgm:prSet presAssocID="{BF2120C4-3322-4B19-B14A-13B131F075CD}" presName="parentText" presStyleLbl="node1" presStyleIdx="3" presStyleCnt="6" custScaleX="70543" custScaleY="48723">
        <dgm:presLayoutVars>
          <dgm:chMax val="1"/>
          <dgm:bulletEnabled val="1"/>
        </dgm:presLayoutVars>
      </dgm:prSet>
      <dgm:spPr/>
    </dgm:pt>
    <dgm:pt modelId="{78C800BC-6A93-4399-BEDA-93675A647156}" type="pres">
      <dgm:prSet presAssocID="{BF2120C4-3322-4B19-B14A-13B131F075CD}" presName="descendantText" presStyleLbl="alignAccFollowNode1" presStyleIdx="3" presStyleCnt="6">
        <dgm:presLayoutVars>
          <dgm:bulletEnabled val="1"/>
        </dgm:presLayoutVars>
      </dgm:prSet>
      <dgm:spPr/>
    </dgm:pt>
    <dgm:pt modelId="{F7F8DA10-B650-4671-BFD9-BF181D57AE0A}" type="pres">
      <dgm:prSet presAssocID="{2D46190B-7C90-4493-999E-D0B981183C53}" presName="sp" presStyleCnt="0"/>
      <dgm:spPr/>
    </dgm:pt>
    <dgm:pt modelId="{C6C8A25A-1629-4B7E-9895-5AEED643CBF4}" type="pres">
      <dgm:prSet presAssocID="{259A4756-2302-4243-814C-522CAAF780E1}" presName="linNode" presStyleCnt="0"/>
      <dgm:spPr/>
    </dgm:pt>
    <dgm:pt modelId="{90E2C06B-8150-492F-8042-6B0165FDB0D6}" type="pres">
      <dgm:prSet presAssocID="{259A4756-2302-4243-814C-522CAAF780E1}" presName="parentText" presStyleLbl="node1" presStyleIdx="4" presStyleCnt="6" custScaleX="70543" custScaleY="46912">
        <dgm:presLayoutVars>
          <dgm:chMax val="1"/>
          <dgm:bulletEnabled val="1"/>
        </dgm:presLayoutVars>
      </dgm:prSet>
      <dgm:spPr/>
    </dgm:pt>
    <dgm:pt modelId="{589405C0-8999-455E-9444-B2100443C1E2}" type="pres">
      <dgm:prSet presAssocID="{259A4756-2302-4243-814C-522CAAF780E1}" presName="descendantText" presStyleLbl="alignAccFollowNode1" presStyleIdx="4" presStyleCnt="6">
        <dgm:presLayoutVars>
          <dgm:bulletEnabled val="1"/>
        </dgm:presLayoutVars>
      </dgm:prSet>
      <dgm:spPr/>
    </dgm:pt>
    <dgm:pt modelId="{FCB65FA7-FA59-4622-9E87-92A40DCEF3BB}" type="pres">
      <dgm:prSet presAssocID="{E9793DCE-0D25-47E5-A938-7292A0D67B22}" presName="sp" presStyleCnt="0"/>
      <dgm:spPr/>
    </dgm:pt>
    <dgm:pt modelId="{4334E357-7374-42BA-A027-3A4D44480ABC}" type="pres">
      <dgm:prSet presAssocID="{BD21FE8A-5A3E-4458-A2AE-CA68E43789A1}" presName="linNode" presStyleCnt="0"/>
      <dgm:spPr/>
    </dgm:pt>
    <dgm:pt modelId="{827FD7B6-DECF-447F-817A-1BC1F18FCED7}" type="pres">
      <dgm:prSet presAssocID="{BD21FE8A-5A3E-4458-A2AE-CA68E43789A1}" presName="parentText" presStyleLbl="node1" presStyleIdx="5" presStyleCnt="6" custScaleX="70543" custScaleY="45119">
        <dgm:presLayoutVars>
          <dgm:chMax val="1"/>
          <dgm:bulletEnabled val="1"/>
        </dgm:presLayoutVars>
      </dgm:prSet>
      <dgm:spPr/>
    </dgm:pt>
    <dgm:pt modelId="{D0C9930D-0268-4327-8BE5-99086F62D88C}" type="pres">
      <dgm:prSet presAssocID="{BD21FE8A-5A3E-4458-A2AE-CA68E43789A1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2336E400-E334-47E5-A490-C1A87772879E}" type="presOf" srcId="{BD21FE8A-5A3E-4458-A2AE-CA68E43789A1}" destId="{827FD7B6-DECF-447F-817A-1BC1F18FCED7}" srcOrd="0" destOrd="0" presId="urn:microsoft.com/office/officeart/2005/8/layout/vList5"/>
    <dgm:cxn modelId="{24545E0A-7A89-4DF2-A0EF-E07D45B83CCB}" srcId="{853BF559-9B23-40FE-B275-61593ACC4AFD}" destId="{BD21FE8A-5A3E-4458-A2AE-CA68E43789A1}" srcOrd="5" destOrd="0" parTransId="{BA5C2B7D-6F15-4D8E-A7E7-FC8B2B459272}" sibTransId="{27CE9B65-E63F-48F7-872D-306C4BB19DA5}"/>
    <dgm:cxn modelId="{1BC0770B-EBB6-4C0A-A6D5-4AC8A13A3DA8}" type="presOf" srcId="{8138582F-B129-4C16-961C-024B96004887}" destId="{78C800BC-6A93-4399-BEDA-93675A647156}" srcOrd="0" destOrd="0" presId="urn:microsoft.com/office/officeart/2005/8/layout/vList5"/>
    <dgm:cxn modelId="{C86E2C0C-6750-4B4A-9706-DE7EAB99FE37}" type="presOf" srcId="{14090B24-03D3-45E3-A65B-A4398E593E7C}" destId="{76823D6A-9D6B-411F-8F71-451DA9AB15B0}" srcOrd="0" destOrd="5" presId="urn:microsoft.com/office/officeart/2005/8/layout/vList5"/>
    <dgm:cxn modelId="{82D52B0F-5C1D-439D-91A8-98F0630728ED}" srcId="{259A4756-2302-4243-814C-522CAAF780E1}" destId="{558F4E08-8871-46F5-8483-276CC93D8F14}" srcOrd="1" destOrd="0" parTransId="{D9B586C3-2D21-454A-B48C-966F349DF5C4}" sibTransId="{730A165D-C07C-4CD7-B5FF-92C364240762}"/>
    <dgm:cxn modelId="{FE822C11-D959-41A3-98FB-549515FB5731}" type="presOf" srcId="{085E6952-3126-4933-8BAB-B3769183D470}" destId="{76823D6A-9D6B-411F-8F71-451DA9AB15B0}" srcOrd="0" destOrd="6" presId="urn:microsoft.com/office/officeart/2005/8/layout/vList5"/>
    <dgm:cxn modelId="{B81C0223-43B1-4AB0-A8F2-90145774A9A3}" type="presOf" srcId="{E6576757-563F-4615-AD09-EC6CCA558111}" destId="{2CF019A5-DB4B-4264-A00A-E0AF78262F50}" srcOrd="0" destOrd="0" presId="urn:microsoft.com/office/officeart/2005/8/layout/vList5"/>
    <dgm:cxn modelId="{5142A028-0D87-4564-83AC-1E6E854EDEFE}" srcId="{E6576757-563F-4615-AD09-EC6CCA558111}" destId="{F8D38CCE-BD75-427E-A6B1-355433E28724}" srcOrd="0" destOrd="0" parTransId="{52D3AAA5-1A92-4266-B032-B992612CA1CD}" sibTransId="{92F8B941-247A-45D1-8F31-209DB065F218}"/>
    <dgm:cxn modelId="{28CB952A-84EA-400C-8C10-A2C63B966D9A}" type="presOf" srcId="{06A7917E-E428-4CD8-B827-86765A66906B}" destId="{D0C9930D-0268-4327-8BE5-99086F62D88C}" srcOrd="0" destOrd="1" presId="urn:microsoft.com/office/officeart/2005/8/layout/vList5"/>
    <dgm:cxn modelId="{C599BA30-7725-44E7-BBD8-AB2C358CC0E0}" srcId="{853BF559-9B23-40FE-B275-61593ACC4AFD}" destId="{0E6BABA3-58F2-4940-AE8B-0D6A07047DF7}" srcOrd="1" destOrd="0" parTransId="{F67F46BC-4B81-45B2-8036-9CB7B621127C}" sibTransId="{26E0F808-8982-48B1-8A09-107FBCC2B790}"/>
    <dgm:cxn modelId="{E8844931-726F-4539-953C-23EB3844961C}" type="presOf" srcId="{558F4E08-8871-46F5-8483-276CC93D8F14}" destId="{589405C0-8999-455E-9444-B2100443C1E2}" srcOrd="0" destOrd="1" presId="urn:microsoft.com/office/officeart/2005/8/layout/vList5"/>
    <dgm:cxn modelId="{4B05DF34-4EAE-4250-BE7D-1B2FF152E268}" srcId="{14090B24-03D3-45E3-A65B-A4398E593E7C}" destId="{7AB74975-38A7-49DD-B399-76F6C7A2F72C}" srcOrd="1" destOrd="0" parTransId="{7AB1A8E7-2625-46C6-ABC6-DDB342149574}" sibTransId="{14F1BDB2-09FE-4342-80B4-B02909D61ED0}"/>
    <dgm:cxn modelId="{DECB413A-9961-4D99-A10B-BC2F69C576B2}" type="presOf" srcId="{9FC6D29E-61A7-4AF9-921C-A2BF9A1C6DAD}" destId="{48A62D16-B0CB-4C3B-9FE0-31AF3AD418A9}" srcOrd="0" destOrd="2" presId="urn:microsoft.com/office/officeart/2005/8/layout/vList5"/>
    <dgm:cxn modelId="{D34CBA3D-35BB-4D1D-A6AD-53D85022B82D}" srcId="{853BF559-9B23-40FE-B275-61593ACC4AFD}" destId="{B1AF46F5-970C-4CFA-AE57-EF012C8B2DA4}" srcOrd="2" destOrd="0" parTransId="{B9A0C597-33AD-474B-A2DD-5C8AA8103037}" sibTransId="{A87A1B00-4D03-45B0-BE68-66AD0ED467D4}"/>
    <dgm:cxn modelId="{39D3763F-CF8F-4C1F-B3AE-6FD5A58B57F5}" srcId="{B1AF46F5-970C-4CFA-AE57-EF012C8B2DA4}" destId="{7A211FBF-3EC7-4FF0-A5C1-A505ACDB45FC}" srcOrd="3" destOrd="0" parTransId="{13E9CF2D-5A95-4D19-B85F-080B72453BA1}" sibTransId="{35CB7FEA-E7BA-44D7-BCA7-899133E092AD}"/>
    <dgm:cxn modelId="{B2100B5F-ADFA-46DA-B5C9-86A5264C9086}" type="presOf" srcId="{87FAC2F4-A957-4F80-B225-6FBA87FB780F}" destId="{76823D6A-9D6B-411F-8F71-451DA9AB15B0}" srcOrd="0" destOrd="1" presId="urn:microsoft.com/office/officeart/2005/8/layout/vList5"/>
    <dgm:cxn modelId="{5A09B55F-F067-4653-B93C-CD2B8B582FA5}" type="presOf" srcId="{947E38A8-E4C8-4FF2-BBB2-5B1BBECC69B4}" destId="{D0C9930D-0268-4327-8BE5-99086F62D88C}" srcOrd="0" destOrd="3" presId="urn:microsoft.com/office/officeart/2005/8/layout/vList5"/>
    <dgm:cxn modelId="{330F4E43-DB1B-4593-B3F0-07F6DFDA7EE1}" srcId="{853BF559-9B23-40FE-B275-61593ACC4AFD}" destId="{E6576757-563F-4615-AD09-EC6CCA558111}" srcOrd="0" destOrd="0" parTransId="{C2EB0D79-2F73-4A07-A877-CE7B0B5A63D0}" sibTransId="{3BC3C12E-4689-4B52-A35D-6FEF33426471}"/>
    <dgm:cxn modelId="{8DE92965-2CA3-4EA0-A23D-AA0090BE15A3}" srcId="{B1AF46F5-970C-4CFA-AE57-EF012C8B2DA4}" destId="{3C708688-E4FD-47A3-BF8E-6CEBC1A81213}" srcOrd="6" destOrd="0" parTransId="{54120447-6CB3-40FA-B4E1-539EE2E0B603}" sibTransId="{AA10BE36-2833-4280-8987-715E8A3EFEC4}"/>
    <dgm:cxn modelId="{B0643B49-1269-4A40-8C1F-46858A7E9EE9}" srcId="{B1AF46F5-970C-4CFA-AE57-EF012C8B2DA4}" destId="{14090B24-03D3-45E3-A65B-A4398E593E7C}" srcOrd="5" destOrd="0" parTransId="{4DB9C1C9-3A3A-4CB1-A094-B355C757F22D}" sibTransId="{A4238CDE-8326-47E4-9DC3-5E87049F67AA}"/>
    <dgm:cxn modelId="{A2C6316A-6C7A-42FA-8A6C-181A31F28660}" srcId="{14090B24-03D3-45E3-A65B-A4398E593E7C}" destId="{085E6952-3126-4933-8BAB-B3769183D470}" srcOrd="0" destOrd="0" parTransId="{0859BC06-65F8-431F-B80A-A3615F57A89D}" sibTransId="{12E6F422-B167-47AF-B8C0-0EBDCC24D376}"/>
    <dgm:cxn modelId="{29A3076E-89CF-455B-8430-2CF6EC9FE5EA}" type="presOf" srcId="{B1AF46F5-970C-4CFA-AE57-EF012C8B2DA4}" destId="{E692C568-5FD1-4294-BF52-9CD44FA78147}" srcOrd="0" destOrd="0" presId="urn:microsoft.com/office/officeart/2005/8/layout/vList5"/>
    <dgm:cxn modelId="{75655D6E-CD5E-4040-A97E-FB1B2B913941}" type="presOf" srcId="{36F04032-140A-4D9D-A297-0245272C30E5}" destId="{76823D6A-9D6B-411F-8F71-451DA9AB15B0}" srcOrd="0" destOrd="0" presId="urn:microsoft.com/office/officeart/2005/8/layout/vList5"/>
    <dgm:cxn modelId="{7ED5F96F-3CF3-420C-812B-C8D87EF12E8E}" srcId="{0E6BABA3-58F2-4940-AE8B-0D6A07047DF7}" destId="{7782D75C-1EE0-48F2-98B9-DEF546258F5A}" srcOrd="1" destOrd="0" parTransId="{C779D267-ABE7-4EE4-A26B-5E7E1D2279AE}" sibTransId="{D880E8D9-BE34-4A34-982E-3D86237F6E37}"/>
    <dgm:cxn modelId="{580B6675-90FA-472B-B915-806D18A83440}" type="presOf" srcId="{C7285E7E-3DFA-40E2-8370-0598CF341237}" destId="{76823D6A-9D6B-411F-8F71-451DA9AB15B0}" srcOrd="0" destOrd="8" presId="urn:microsoft.com/office/officeart/2005/8/layout/vList5"/>
    <dgm:cxn modelId="{7C68F755-6D59-43E8-B82C-4DD4E1D766EE}" srcId="{259A4756-2302-4243-814C-522CAAF780E1}" destId="{D16719FF-2BF7-4CF0-B1D7-CF03794F7FA6}" srcOrd="2" destOrd="0" parTransId="{C07E8B09-8C6E-4534-8AA9-FAADD5C95603}" sibTransId="{604C3DA9-912E-4333-AAAE-432F462D9456}"/>
    <dgm:cxn modelId="{E33F6D7C-5A49-48AE-A32A-C9270BDA619C}" srcId="{14090B24-03D3-45E3-A65B-A4398E593E7C}" destId="{C7285E7E-3DFA-40E2-8370-0598CF341237}" srcOrd="2" destOrd="0" parTransId="{968C08B4-B2F5-4DE2-96DD-3DE97659569E}" sibTransId="{CE5A3592-8259-437E-976E-09571809676E}"/>
    <dgm:cxn modelId="{166DD581-3048-4B72-9F29-E3B534CA5873}" srcId="{0E6BABA3-58F2-4940-AE8B-0D6A07047DF7}" destId="{896FC003-8D4A-489C-A8F3-D59C8722F185}" srcOrd="0" destOrd="0" parTransId="{4BEF985B-264F-4FCF-BFD1-C33BD0FB95CA}" sibTransId="{4B9FEF29-5975-4847-88EA-6D3234E28994}"/>
    <dgm:cxn modelId="{DBEC7085-AE1C-4E3A-8044-DC1FD4788FF3}" type="presOf" srcId="{BF2120C4-3322-4B19-B14A-13B131F075CD}" destId="{AC2F1597-7F19-4237-AD75-EA2DBC5F0FE0}" srcOrd="0" destOrd="0" presId="urn:microsoft.com/office/officeart/2005/8/layout/vList5"/>
    <dgm:cxn modelId="{035A7386-8942-4A78-A355-236D0E07697A}" type="presOf" srcId="{0E6BABA3-58F2-4940-AE8B-0D6A07047DF7}" destId="{085A48BD-3862-4D5F-A2D6-F5F9BDB509BB}" srcOrd="0" destOrd="0" presId="urn:microsoft.com/office/officeart/2005/8/layout/vList5"/>
    <dgm:cxn modelId="{3042FC87-4EF2-4D74-886A-F441CD22AA90}" srcId="{853BF559-9B23-40FE-B275-61593ACC4AFD}" destId="{259A4756-2302-4243-814C-522CAAF780E1}" srcOrd="4" destOrd="0" parTransId="{1A3D43F7-74C3-4C14-BEFD-F3C5156FAA83}" sibTransId="{E9793DCE-0D25-47E5-A938-7292A0D67B22}"/>
    <dgm:cxn modelId="{2E736D91-D0D3-43FA-B996-17BA47C2CB7D}" type="presOf" srcId="{7A211FBF-3EC7-4FF0-A5C1-A505ACDB45FC}" destId="{76823D6A-9D6B-411F-8F71-451DA9AB15B0}" srcOrd="0" destOrd="3" presId="urn:microsoft.com/office/officeart/2005/8/layout/vList5"/>
    <dgm:cxn modelId="{1D723993-D6A0-487A-891D-473991374529}" srcId="{BD21FE8A-5A3E-4458-A2AE-CA68E43789A1}" destId="{58FE95F4-CCC4-4DFF-8092-F2B507D72D54}" srcOrd="2" destOrd="0" parTransId="{41183C01-2099-4335-9B20-97ADFEFCB1FE}" sibTransId="{A4157862-FF92-423D-A910-502895ABCD8A}"/>
    <dgm:cxn modelId="{343A6B93-575B-41DB-8685-31E82661DBA7}" type="presOf" srcId="{58FE95F4-CCC4-4DFF-8092-F2B507D72D54}" destId="{D0C9930D-0268-4327-8BE5-99086F62D88C}" srcOrd="0" destOrd="2" presId="urn:microsoft.com/office/officeart/2005/8/layout/vList5"/>
    <dgm:cxn modelId="{1959CA93-FD23-45BF-A81F-4C63A54597F4}" srcId="{E6576757-563F-4615-AD09-EC6CCA558111}" destId="{9FC6D29E-61A7-4AF9-921C-A2BF9A1C6DAD}" srcOrd="2" destOrd="0" parTransId="{5A74ABBC-319D-44F7-BEFA-FDA6BEA62ECF}" sibTransId="{7EB21DBF-8169-42FB-8675-351C60F2050D}"/>
    <dgm:cxn modelId="{3F5CED98-8A0F-4A97-A5B8-315B20F4D980}" type="presOf" srcId="{D16719FF-2BF7-4CF0-B1D7-CF03794F7FA6}" destId="{589405C0-8999-455E-9444-B2100443C1E2}" srcOrd="0" destOrd="2" presId="urn:microsoft.com/office/officeart/2005/8/layout/vList5"/>
    <dgm:cxn modelId="{5FA47699-7C24-4D64-8280-DF7BF59ADF14}" type="presOf" srcId="{33F8292B-8094-419C-96C3-1424CD92F881}" destId="{76823D6A-9D6B-411F-8F71-451DA9AB15B0}" srcOrd="0" destOrd="4" presId="urn:microsoft.com/office/officeart/2005/8/layout/vList5"/>
    <dgm:cxn modelId="{FD63A19B-140A-4CB3-BEE7-30E8D0AAE030}" type="presOf" srcId="{43FFB8FF-00DD-44E8-BBA6-C048D4E4ADE4}" destId="{76823D6A-9D6B-411F-8F71-451DA9AB15B0}" srcOrd="0" destOrd="2" presId="urn:microsoft.com/office/officeart/2005/8/layout/vList5"/>
    <dgm:cxn modelId="{716C2A9C-8FED-47A2-910A-EB68759C443C}" type="presOf" srcId="{3C708688-E4FD-47A3-BF8E-6CEBC1A81213}" destId="{76823D6A-9D6B-411F-8F71-451DA9AB15B0}" srcOrd="0" destOrd="9" presId="urn:microsoft.com/office/officeart/2005/8/layout/vList5"/>
    <dgm:cxn modelId="{37D9E6A0-6E62-4794-831A-0F05954A7B6A}" srcId="{58FE95F4-CCC4-4DFF-8092-F2B507D72D54}" destId="{947E38A8-E4C8-4FF2-BBB2-5B1BBECC69B4}" srcOrd="0" destOrd="0" parTransId="{E636080C-8343-4DB6-8373-9DFA1BCF3B22}" sibTransId="{BCF35010-76AF-4DF3-B0DE-8E500DAEB0F1}"/>
    <dgm:cxn modelId="{60AD05B1-0E03-4864-8C00-E669CE146D6B}" type="presOf" srcId="{7AB74975-38A7-49DD-B399-76F6C7A2F72C}" destId="{76823D6A-9D6B-411F-8F71-451DA9AB15B0}" srcOrd="0" destOrd="7" presId="urn:microsoft.com/office/officeart/2005/8/layout/vList5"/>
    <dgm:cxn modelId="{994DA2BB-A25C-4509-9D50-E8B090B31973}" srcId="{BF2120C4-3322-4B19-B14A-13B131F075CD}" destId="{8138582F-B129-4C16-961C-024B96004887}" srcOrd="0" destOrd="0" parTransId="{BF4F865C-0BA1-4E49-B8E1-BA1FDA9DDF31}" sibTransId="{63677F71-654E-48DB-8823-4BAA3E3FCF03}"/>
    <dgm:cxn modelId="{1DDC8CBC-B36A-4349-855E-0303DC4CF346}" type="presOf" srcId="{42173EA4-FEA2-4538-B0DA-83E3E3840F6C}" destId="{78C800BC-6A93-4399-BEDA-93675A647156}" srcOrd="0" destOrd="1" presId="urn:microsoft.com/office/officeart/2005/8/layout/vList5"/>
    <dgm:cxn modelId="{0D0F82BF-D146-4B52-9582-5E911B6DE6EA}" srcId="{BD21FE8A-5A3E-4458-A2AE-CA68E43789A1}" destId="{06A7917E-E428-4CD8-B827-86765A66906B}" srcOrd="1" destOrd="0" parTransId="{5BE829E0-0FFF-49B0-A232-2D0ABE9509A7}" sibTransId="{AA4E6C53-4769-4449-9094-235EB0CE6D51}"/>
    <dgm:cxn modelId="{BE1F72C2-DCDA-4366-A28D-33A638F329C6}" srcId="{B1AF46F5-970C-4CFA-AE57-EF012C8B2DA4}" destId="{43FFB8FF-00DD-44E8-BBA6-C048D4E4ADE4}" srcOrd="2" destOrd="0" parTransId="{CBE90869-102C-45D4-A620-8DAEFA15694F}" sibTransId="{3C82984C-C1C5-4E6C-89C1-75868406D0E9}"/>
    <dgm:cxn modelId="{339325C8-15A9-4AAF-BAA8-81D3D3EB291A}" srcId="{259A4756-2302-4243-814C-522CAAF780E1}" destId="{6614E5E0-E05B-491F-8E6F-BB0E5913ED8B}" srcOrd="0" destOrd="0" parTransId="{54FB3350-A138-4F58-A465-A4A2CC582B10}" sibTransId="{0A14CAE5-88B2-42BA-B978-3311E5542B39}"/>
    <dgm:cxn modelId="{1AEEF6C9-4E8B-455A-B040-1663076CBA7F}" type="presOf" srcId="{8A5694FB-6FAD-4B76-A549-E9078D661BA7}" destId="{D0C9930D-0268-4327-8BE5-99086F62D88C}" srcOrd="0" destOrd="0" presId="urn:microsoft.com/office/officeart/2005/8/layout/vList5"/>
    <dgm:cxn modelId="{225107D3-8814-41FE-8EF7-86C8CD065A9E}" srcId="{B1AF46F5-970C-4CFA-AE57-EF012C8B2DA4}" destId="{87FAC2F4-A957-4F80-B225-6FBA87FB780F}" srcOrd="1" destOrd="0" parTransId="{60AE7F6F-9F9B-4F7E-A447-081A5FBB50A0}" sibTransId="{E3F8B8C2-856D-406F-87CA-D9AC5C12E1BD}"/>
    <dgm:cxn modelId="{61DBC5D6-FE13-4973-95A8-4092A20DC6E8}" srcId="{853BF559-9B23-40FE-B275-61593ACC4AFD}" destId="{BF2120C4-3322-4B19-B14A-13B131F075CD}" srcOrd="3" destOrd="0" parTransId="{A71682EF-C286-45DB-B820-EE248B966A29}" sibTransId="{2D46190B-7C90-4493-999E-D0B981183C53}"/>
    <dgm:cxn modelId="{FC8994E1-A3A4-4214-AD09-F8E143F7AC46}" type="presOf" srcId="{896FC003-8D4A-489C-A8F3-D59C8722F185}" destId="{737E3E14-0C74-425D-81AE-7F5583EB768D}" srcOrd="0" destOrd="0" presId="urn:microsoft.com/office/officeart/2005/8/layout/vList5"/>
    <dgm:cxn modelId="{4AF342E2-FB98-4A88-A050-91074B5FD23C}" srcId="{B1AF46F5-970C-4CFA-AE57-EF012C8B2DA4}" destId="{36F04032-140A-4D9D-A297-0245272C30E5}" srcOrd="0" destOrd="0" parTransId="{469D726B-5B28-48AA-A488-29BA839C361D}" sibTransId="{BE22B455-FCE0-4A43-8D24-2539D076D779}"/>
    <dgm:cxn modelId="{A708F1E3-3FD2-4A96-BE34-0A7F6E170CB9}" type="presOf" srcId="{F8D38CCE-BD75-427E-A6B1-355433E28724}" destId="{48A62D16-B0CB-4C3B-9FE0-31AF3AD418A9}" srcOrd="0" destOrd="0" presId="urn:microsoft.com/office/officeart/2005/8/layout/vList5"/>
    <dgm:cxn modelId="{957B26E8-23A9-4146-A279-75C601AF5F3F}" srcId="{BF2120C4-3322-4B19-B14A-13B131F075CD}" destId="{42173EA4-FEA2-4538-B0DA-83E3E3840F6C}" srcOrd="1" destOrd="0" parTransId="{B0118E68-F49B-4F07-96AD-7FCE29F2FF64}" sibTransId="{43051246-80CB-4C2E-80EA-317FAA1821C7}"/>
    <dgm:cxn modelId="{897150E9-63C0-4A5C-85B0-91C859B7F82F}" srcId="{E6576757-563F-4615-AD09-EC6CCA558111}" destId="{A25EEEC1-8381-4EE0-AD15-A99A4D87E114}" srcOrd="1" destOrd="0" parTransId="{15C0918C-80B2-4565-B94A-AE94DE2D3660}" sibTransId="{968BC6A9-A246-4FFD-A1A7-8AE8085B6847}"/>
    <dgm:cxn modelId="{B770E6E9-6E02-410C-86C4-7F77972F2003}" srcId="{B1AF46F5-970C-4CFA-AE57-EF012C8B2DA4}" destId="{33F8292B-8094-419C-96C3-1424CD92F881}" srcOrd="4" destOrd="0" parTransId="{80D8F581-493B-46A4-A723-41D13992635F}" sibTransId="{6F9A75F2-5F90-4E98-B510-A6B889C1C719}"/>
    <dgm:cxn modelId="{094322F3-818D-4996-BCEA-23B49FF1C6B4}" srcId="{BD21FE8A-5A3E-4458-A2AE-CA68E43789A1}" destId="{8A5694FB-6FAD-4B76-A549-E9078D661BA7}" srcOrd="0" destOrd="0" parTransId="{C28AD09A-7061-41AC-BF8A-AA88F7C7868C}" sibTransId="{9339539C-77F4-4C48-AAC9-950393EF0585}"/>
    <dgm:cxn modelId="{92E323F8-C25D-4256-A1DD-8AE1DADC6D99}" type="presOf" srcId="{A25EEEC1-8381-4EE0-AD15-A99A4D87E114}" destId="{48A62D16-B0CB-4C3B-9FE0-31AF3AD418A9}" srcOrd="0" destOrd="1" presId="urn:microsoft.com/office/officeart/2005/8/layout/vList5"/>
    <dgm:cxn modelId="{E6123EF8-623B-4222-9C53-35E70203A023}" type="presOf" srcId="{259A4756-2302-4243-814C-522CAAF780E1}" destId="{90E2C06B-8150-492F-8042-6B0165FDB0D6}" srcOrd="0" destOrd="0" presId="urn:microsoft.com/office/officeart/2005/8/layout/vList5"/>
    <dgm:cxn modelId="{C26F6DFA-46CC-459A-8042-7CA2ABD36C15}" type="presOf" srcId="{6614E5E0-E05B-491F-8E6F-BB0E5913ED8B}" destId="{589405C0-8999-455E-9444-B2100443C1E2}" srcOrd="0" destOrd="0" presId="urn:microsoft.com/office/officeart/2005/8/layout/vList5"/>
    <dgm:cxn modelId="{2460A1FB-2D2A-4290-A971-02B99B48F958}" type="presOf" srcId="{853BF559-9B23-40FE-B275-61593ACC4AFD}" destId="{3AB9A651-2939-4843-9F13-BC4C93A2BB92}" srcOrd="0" destOrd="0" presId="urn:microsoft.com/office/officeart/2005/8/layout/vList5"/>
    <dgm:cxn modelId="{0F2FAAFE-051F-4AE2-9C3B-C6A353E658C3}" type="presOf" srcId="{7782D75C-1EE0-48F2-98B9-DEF546258F5A}" destId="{737E3E14-0C74-425D-81AE-7F5583EB768D}" srcOrd="0" destOrd="1" presId="urn:microsoft.com/office/officeart/2005/8/layout/vList5"/>
    <dgm:cxn modelId="{21484DC6-7042-40DC-A733-01147C5C7EA9}" type="presParOf" srcId="{3AB9A651-2939-4843-9F13-BC4C93A2BB92}" destId="{55BFFD22-70C3-49CC-888D-808E0049338A}" srcOrd="0" destOrd="0" presId="urn:microsoft.com/office/officeart/2005/8/layout/vList5"/>
    <dgm:cxn modelId="{CFE827FE-7C25-4754-8250-1AE31BCA4C7A}" type="presParOf" srcId="{55BFFD22-70C3-49CC-888D-808E0049338A}" destId="{2CF019A5-DB4B-4264-A00A-E0AF78262F50}" srcOrd="0" destOrd="0" presId="urn:microsoft.com/office/officeart/2005/8/layout/vList5"/>
    <dgm:cxn modelId="{1B527265-788B-4D60-8664-A5DC52F096FE}" type="presParOf" srcId="{55BFFD22-70C3-49CC-888D-808E0049338A}" destId="{48A62D16-B0CB-4C3B-9FE0-31AF3AD418A9}" srcOrd="1" destOrd="0" presId="urn:microsoft.com/office/officeart/2005/8/layout/vList5"/>
    <dgm:cxn modelId="{52FB4FA7-97C9-430A-B1CA-5E16E0757CBE}" type="presParOf" srcId="{3AB9A651-2939-4843-9F13-BC4C93A2BB92}" destId="{DE0CAE35-2C8D-4D22-93C0-6F97A327EA75}" srcOrd="1" destOrd="0" presId="urn:microsoft.com/office/officeart/2005/8/layout/vList5"/>
    <dgm:cxn modelId="{E7405846-D4F4-4287-B72C-23885A7E2D10}" type="presParOf" srcId="{3AB9A651-2939-4843-9F13-BC4C93A2BB92}" destId="{1BFD4529-1B31-4327-84DE-A1E7958FB4C2}" srcOrd="2" destOrd="0" presId="urn:microsoft.com/office/officeart/2005/8/layout/vList5"/>
    <dgm:cxn modelId="{F1E30007-7540-4233-924A-D4282FD76879}" type="presParOf" srcId="{1BFD4529-1B31-4327-84DE-A1E7958FB4C2}" destId="{085A48BD-3862-4D5F-A2D6-F5F9BDB509BB}" srcOrd="0" destOrd="0" presId="urn:microsoft.com/office/officeart/2005/8/layout/vList5"/>
    <dgm:cxn modelId="{3868BF07-EBF9-4215-8F42-B5DA6341A7BD}" type="presParOf" srcId="{1BFD4529-1B31-4327-84DE-A1E7958FB4C2}" destId="{737E3E14-0C74-425D-81AE-7F5583EB768D}" srcOrd="1" destOrd="0" presId="urn:microsoft.com/office/officeart/2005/8/layout/vList5"/>
    <dgm:cxn modelId="{F7CFCDF6-DA2A-4103-B7FC-A5571D6B05DA}" type="presParOf" srcId="{3AB9A651-2939-4843-9F13-BC4C93A2BB92}" destId="{8AC36940-DB61-46B5-AB5D-8A8B5DF3267E}" srcOrd="3" destOrd="0" presId="urn:microsoft.com/office/officeart/2005/8/layout/vList5"/>
    <dgm:cxn modelId="{907951F0-00FB-4D89-9435-0B21A5FCAC75}" type="presParOf" srcId="{3AB9A651-2939-4843-9F13-BC4C93A2BB92}" destId="{0454ADB4-D172-44B8-8D50-341E1013EFF1}" srcOrd="4" destOrd="0" presId="urn:microsoft.com/office/officeart/2005/8/layout/vList5"/>
    <dgm:cxn modelId="{74F966B5-3917-4143-8436-8D66A3BA130C}" type="presParOf" srcId="{0454ADB4-D172-44B8-8D50-341E1013EFF1}" destId="{E692C568-5FD1-4294-BF52-9CD44FA78147}" srcOrd="0" destOrd="0" presId="urn:microsoft.com/office/officeart/2005/8/layout/vList5"/>
    <dgm:cxn modelId="{CF3249D1-C3C4-4DD2-B570-7CBE21D05917}" type="presParOf" srcId="{0454ADB4-D172-44B8-8D50-341E1013EFF1}" destId="{76823D6A-9D6B-411F-8F71-451DA9AB15B0}" srcOrd="1" destOrd="0" presId="urn:microsoft.com/office/officeart/2005/8/layout/vList5"/>
    <dgm:cxn modelId="{A6876905-1F3B-4363-A43C-3F5BEAB73BD9}" type="presParOf" srcId="{3AB9A651-2939-4843-9F13-BC4C93A2BB92}" destId="{39BF8DF3-9D8C-4212-B8C9-AE0533C1225D}" srcOrd="5" destOrd="0" presId="urn:microsoft.com/office/officeart/2005/8/layout/vList5"/>
    <dgm:cxn modelId="{BFA88B54-BC3C-4440-85E0-BFE9B8C86831}" type="presParOf" srcId="{3AB9A651-2939-4843-9F13-BC4C93A2BB92}" destId="{2B8B3755-4857-456E-8E7B-D598294F06B4}" srcOrd="6" destOrd="0" presId="urn:microsoft.com/office/officeart/2005/8/layout/vList5"/>
    <dgm:cxn modelId="{DBD6BE10-D055-4E07-9428-D5F8E60053BC}" type="presParOf" srcId="{2B8B3755-4857-456E-8E7B-D598294F06B4}" destId="{AC2F1597-7F19-4237-AD75-EA2DBC5F0FE0}" srcOrd="0" destOrd="0" presId="urn:microsoft.com/office/officeart/2005/8/layout/vList5"/>
    <dgm:cxn modelId="{388B7C6E-EF79-4D22-8202-4E7273E8EFDF}" type="presParOf" srcId="{2B8B3755-4857-456E-8E7B-D598294F06B4}" destId="{78C800BC-6A93-4399-BEDA-93675A647156}" srcOrd="1" destOrd="0" presId="urn:microsoft.com/office/officeart/2005/8/layout/vList5"/>
    <dgm:cxn modelId="{B0D339F9-1D8E-46CE-A461-774186A2F6BE}" type="presParOf" srcId="{3AB9A651-2939-4843-9F13-BC4C93A2BB92}" destId="{F7F8DA10-B650-4671-BFD9-BF181D57AE0A}" srcOrd="7" destOrd="0" presId="urn:microsoft.com/office/officeart/2005/8/layout/vList5"/>
    <dgm:cxn modelId="{75479984-CAB2-4D20-BBCE-B838DBC90F40}" type="presParOf" srcId="{3AB9A651-2939-4843-9F13-BC4C93A2BB92}" destId="{C6C8A25A-1629-4B7E-9895-5AEED643CBF4}" srcOrd="8" destOrd="0" presId="urn:microsoft.com/office/officeart/2005/8/layout/vList5"/>
    <dgm:cxn modelId="{6F4C531E-2B10-484F-8564-18BD783D22AE}" type="presParOf" srcId="{C6C8A25A-1629-4B7E-9895-5AEED643CBF4}" destId="{90E2C06B-8150-492F-8042-6B0165FDB0D6}" srcOrd="0" destOrd="0" presId="urn:microsoft.com/office/officeart/2005/8/layout/vList5"/>
    <dgm:cxn modelId="{9C578ED5-CBFD-49D5-8D6F-6508FA161AFC}" type="presParOf" srcId="{C6C8A25A-1629-4B7E-9895-5AEED643CBF4}" destId="{589405C0-8999-455E-9444-B2100443C1E2}" srcOrd="1" destOrd="0" presId="urn:microsoft.com/office/officeart/2005/8/layout/vList5"/>
    <dgm:cxn modelId="{B53CEC22-605E-4C65-9285-585CF6698B03}" type="presParOf" srcId="{3AB9A651-2939-4843-9F13-BC4C93A2BB92}" destId="{FCB65FA7-FA59-4622-9E87-92A40DCEF3BB}" srcOrd="9" destOrd="0" presId="urn:microsoft.com/office/officeart/2005/8/layout/vList5"/>
    <dgm:cxn modelId="{DA9AF90B-A5C0-4CD6-8723-4F86F6FC18C4}" type="presParOf" srcId="{3AB9A651-2939-4843-9F13-BC4C93A2BB92}" destId="{4334E357-7374-42BA-A027-3A4D44480ABC}" srcOrd="10" destOrd="0" presId="urn:microsoft.com/office/officeart/2005/8/layout/vList5"/>
    <dgm:cxn modelId="{DDC8AD54-0D2F-4396-97C2-F36484C6B4E3}" type="presParOf" srcId="{4334E357-7374-42BA-A027-3A4D44480ABC}" destId="{827FD7B6-DECF-447F-817A-1BC1F18FCED7}" srcOrd="0" destOrd="0" presId="urn:microsoft.com/office/officeart/2005/8/layout/vList5"/>
    <dgm:cxn modelId="{2183D9F5-5F18-4752-BD3E-260CC5A88CBC}" type="presParOf" srcId="{4334E357-7374-42BA-A027-3A4D44480ABC}" destId="{D0C9930D-0268-4327-8BE5-99086F62D8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019A5-DB4B-4264-A00A-E0AF78262F50}">
      <dsp:nvSpPr>
        <dsp:cNvPr id="0" name=""/>
        <dsp:cNvSpPr/>
      </dsp:nvSpPr>
      <dsp:spPr>
        <a:xfrm>
          <a:off x="1443150" y="2113"/>
          <a:ext cx="1623544" cy="9239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/>
            <a:t>Verkehrssicherheit</a:t>
          </a:r>
          <a:endParaRPr lang="de-DE" sz="1300" kern="1200"/>
        </a:p>
      </dsp:txBody>
      <dsp:txXfrm>
        <a:off x="1488256" y="47219"/>
        <a:ext cx="1533332" cy="833783"/>
      </dsp:txXfrm>
    </dsp:sp>
    <dsp:sp modelId="{085A48BD-3862-4D5F-A2D6-F5F9BDB509BB}">
      <dsp:nvSpPr>
        <dsp:cNvPr id="0" name=""/>
        <dsp:cNvSpPr/>
      </dsp:nvSpPr>
      <dsp:spPr>
        <a:xfrm>
          <a:off x="1443150" y="972308"/>
          <a:ext cx="1623544" cy="9239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/>
            <a:t>Lärmminderung</a:t>
          </a:r>
          <a:endParaRPr lang="de-DE" sz="1300" kern="1200"/>
        </a:p>
      </dsp:txBody>
      <dsp:txXfrm>
        <a:off x="1488256" y="1017414"/>
        <a:ext cx="1533332" cy="833783"/>
      </dsp:txXfrm>
    </dsp:sp>
    <dsp:sp modelId="{E692C568-5FD1-4294-BF52-9CD44FA78147}">
      <dsp:nvSpPr>
        <dsp:cNvPr id="0" name=""/>
        <dsp:cNvSpPr/>
      </dsp:nvSpPr>
      <dsp:spPr>
        <a:xfrm>
          <a:off x="1443150" y="1942503"/>
          <a:ext cx="1623544" cy="9239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 dirty="0"/>
            <a:t>Fläschenverbrauch</a:t>
          </a:r>
          <a:endParaRPr lang="de-DE" sz="1300" kern="1200" dirty="0"/>
        </a:p>
      </dsp:txBody>
      <dsp:txXfrm>
        <a:off x="1488256" y="1987609"/>
        <a:ext cx="1533332" cy="833783"/>
      </dsp:txXfrm>
    </dsp:sp>
    <dsp:sp modelId="{AC2F1597-7F19-4237-AD75-EA2DBC5F0FE0}">
      <dsp:nvSpPr>
        <dsp:cNvPr id="0" name=""/>
        <dsp:cNvSpPr/>
      </dsp:nvSpPr>
      <dsp:spPr>
        <a:xfrm>
          <a:off x="1443150" y="2912698"/>
          <a:ext cx="1623544" cy="9239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 dirty="0"/>
            <a:t>Klimaschutz</a:t>
          </a:r>
          <a:endParaRPr lang="de-DE" sz="1300" kern="1200" dirty="0"/>
        </a:p>
      </dsp:txBody>
      <dsp:txXfrm>
        <a:off x="1488256" y="2957804"/>
        <a:ext cx="1533332" cy="833783"/>
      </dsp:txXfrm>
    </dsp:sp>
    <dsp:sp modelId="{90E2C06B-8150-492F-8042-6B0165FDB0D6}">
      <dsp:nvSpPr>
        <dsp:cNvPr id="0" name=""/>
        <dsp:cNvSpPr/>
      </dsp:nvSpPr>
      <dsp:spPr>
        <a:xfrm>
          <a:off x="1443150" y="3882894"/>
          <a:ext cx="1623544" cy="9239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 dirty="0"/>
            <a:t>Luftqualität </a:t>
          </a:r>
          <a:endParaRPr lang="de-DE" sz="1300" kern="1200" dirty="0"/>
        </a:p>
      </dsp:txBody>
      <dsp:txXfrm>
        <a:off x="1488256" y="3928000"/>
        <a:ext cx="1533332" cy="83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62D16-B0CB-4C3B-9FE0-31AF3AD418A9}">
      <dsp:nvSpPr>
        <dsp:cNvPr id="0" name=""/>
        <dsp:cNvSpPr/>
      </dsp:nvSpPr>
      <dsp:spPr>
        <a:xfrm rot="5400000">
          <a:off x="5957629" y="-2839111"/>
          <a:ext cx="811596" cy="649589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Getötete im Straßenverkehr pro 1 Mio. Einwohner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Schwerverletzte im Straßenverkehr pro 1 Mio. Einwohner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Politische Weichenstellungen zur Verkehrssicherheit</a:t>
          </a:r>
        </a:p>
      </dsp:txBody>
      <dsp:txXfrm rot="-5400000">
        <a:off x="3115479" y="42658"/>
        <a:ext cx="6456278" cy="732358"/>
      </dsp:txXfrm>
    </dsp:sp>
    <dsp:sp modelId="{2CF019A5-DB4B-4264-A00A-E0AF78262F50}">
      <dsp:nvSpPr>
        <dsp:cNvPr id="0" name=""/>
        <dsp:cNvSpPr/>
      </dsp:nvSpPr>
      <dsp:spPr>
        <a:xfrm>
          <a:off x="538170" y="152647"/>
          <a:ext cx="2577308" cy="51238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Verkehrssicherheit</a:t>
          </a:r>
          <a:endParaRPr lang="de-DE" sz="2000" kern="1200" dirty="0"/>
        </a:p>
      </dsp:txBody>
      <dsp:txXfrm>
        <a:off x="563182" y="177659"/>
        <a:ext cx="2527284" cy="462357"/>
      </dsp:txXfrm>
    </dsp:sp>
    <dsp:sp modelId="{737E3E14-0C74-425D-81AE-7F5583EB768D}">
      <dsp:nvSpPr>
        <dsp:cNvPr id="0" name=""/>
        <dsp:cNvSpPr/>
      </dsp:nvSpPr>
      <dsp:spPr>
        <a:xfrm rot="5400000">
          <a:off x="5957921" y="-1976789"/>
          <a:ext cx="811596" cy="649589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Anteil Betroffener von Verkehrslärm (24h)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Politische Weichenstellungen zur Lärmvermeidung</a:t>
          </a:r>
        </a:p>
      </dsp:txBody>
      <dsp:txXfrm rot="-5400000">
        <a:off x="3115771" y="904980"/>
        <a:ext cx="6456278" cy="732358"/>
      </dsp:txXfrm>
    </dsp:sp>
    <dsp:sp modelId="{085A48BD-3862-4D5F-A2D6-F5F9BDB509BB}">
      <dsp:nvSpPr>
        <dsp:cNvPr id="0" name=""/>
        <dsp:cNvSpPr/>
      </dsp:nvSpPr>
      <dsp:spPr>
        <a:xfrm>
          <a:off x="538170" y="1014791"/>
          <a:ext cx="2577600" cy="512736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Lärmminderung</a:t>
          </a:r>
        </a:p>
      </dsp:txBody>
      <dsp:txXfrm>
        <a:off x="563200" y="1039821"/>
        <a:ext cx="2527540" cy="462676"/>
      </dsp:txXfrm>
    </dsp:sp>
    <dsp:sp modelId="{76823D6A-9D6B-411F-8F71-451DA9AB15B0}">
      <dsp:nvSpPr>
        <dsp:cNvPr id="0" name=""/>
        <dsp:cNvSpPr/>
      </dsp:nvSpPr>
      <dsp:spPr>
        <a:xfrm rot="5400000">
          <a:off x="5373625" y="-532687"/>
          <a:ext cx="1968812" cy="648955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Verkehrsfläche pro Einwohner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Anteil Verkehrsfläche an Gebietsfläche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b="1" kern="1200" dirty="0">
              <a:solidFill>
                <a:srgbClr val="FF0000"/>
              </a:solidFill>
            </a:rPr>
            <a:t>Einwohnerdichte pro km</a:t>
          </a:r>
          <a:r>
            <a:rPr lang="de-DE" sz="1200" b="1" kern="1200" baseline="30000" dirty="0">
              <a:solidFill>
                <a:srgbClr val="FF0000"/>
              </a:solidFill>
            </a:rPr>
            <a:t>2</a:t>
          </a:r>
          <a:endParaRPr lang="de-DE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b="1" kern="1200" dirty="0">
              <a:solidFill>
                <a:srgbClr val="FF0000"/>
              </a:solidFill>
            </a:rPr>
            <a:t>Dichte von Industrie-, Handels- und Gewerbegebieten pro km</a:t>
          </a:r>
          <a:r>
            <a:rPr lang="de-DE" sz="1200" b="1" kern="1200" baseline="30000" dirty="0">
              <a:solidFill>
                <a:srgbClr val="FF0000"/>
              </a:solidFill>
            </a:rPr>
            <a:t>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b="1" kern="1200" dirty="0">
              <a:solidFill>
                <a:srgbClr val="FF0000"/>
              </a:solidFill>
            </a:rPr>
            <a:t>Dichte von Bildungseinrichtungen,  sozialen und kulturelle Begegnungsstätten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b="1" kern="1200" dirty="0">
              <a:solidFill>
                <a:srgbClr val="FF0000"/>
              </a:solidFill>
            </a:rPr>
            <a:t>Alternative Flächen für den Individualverkehr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b="1" kern="1200" dirty="0">
              <a:solidFill>
                <a:srgbClr val="FF0000"/>
              </a:solidFill>
            </a:rPr>
            <a:t>Radverkehrsanlagen 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b="1" kern="1200" dirty="0" err="1">
              <a:solidFill>
                <a:srgbClr val="FF0000"/>
              </a:solidFill>
            </a:rPr>
            <a:t>Stellflkächen</a:t>
          </a:r>
          <a:r>
            <a:rPr lang="de-DE" sz="1200" b="1" kern="1200" dirty="0">
              <a:solidFill>
                <a:srgbClr val="FF0000"/>
              </a:solidFill>
            </a:rPr>
            <a:t> für das private PKW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b="1" kern="1200" dirty="0">
              <a:solidFill>
                <a:srgbClr val="FF0000"/>
              </a:solidFill>
            </a:rPr>
            <a:t>Flächen für </a:t>
          </a:r>
          <a:r>
            <a:rPr lang="de-DE" sz="1200" b="1" kern="1200" dirty="0" err="1">
              <a:solidFill>
                <a:srgbClr val="FF0000"/>
              </a:solidFill>
            </a:rPr>
            <a:t>Sharingdienste</a:t>
          </a:r>
          <a:endParaRPr lang="de-DE" sz="1200" b="1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Politische Weichenstellungen zur Flächenschonung</a:t>
          </a:r>
        </a:p>
      </dsp:txBody>
      <dsp:txXfrm rot="-5400000">
        <a:off x="3113255" y="1823792"/>
        <a:ext cx="6393444" cy="1776594"/>
      </dsp:txXfrm>
    </dsp:sp>
    <dsp:sp modelId="{E692C568-5FD1-4294-BF52-9CD44FA78147}">
      <dsp:nvSpPr>
        <dsp:cNvPr id="0" name=""/>
        <dsp:cNvSpPr/>
      </dsp:nvSpPr>
      <dsp:spPr>
        <a:xfrm>
          <a:off x="538170" y="2455720"/>
          <a:ext cx="2575083" cy="5127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Fläschenverbrauch</a:t>
          </a:r>
        </a:p>
      </dsp:txBody>
      <dsp:txXfrm>
        <a:off x="563200" y="2480750"/>
        <a:ext cx="2525023" cy="462676"/>
      </dsp:txXfrm>
    </dsp:sp>
    <dsp:sp modelId="{78C800BC-6A93-4399-BEDA-93675A647156}">
      <dsp:nvSpPr>
        <dsp:cNvPr id="0" name=""/>
        <dsp:cNvSpPr/>
      </dsp:nvSpPr>
      <dsp:spPr>
        <a:xfrm rot="5400000">
          <a:off x="5957921" y="905069"/>
          <a:ext cx="811596" cy="649589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CO2-Emissionen des Verkehrs pro Einwohner </a:t>
          </a:r>
          <a:r>
            <a:rPr lang="de-DE" sz="1400" b="1" kern="1200" dirty="0">
              <a:solidFill>
                <a:srgbClr val="FF0000"/>
              </a:solidFill>
            </a:rPr>
            <a:t>(private, kommerziell, öffentlich)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Politische Weichenstellungen zum Klimaschutz</a:t>
          </a:r>
        </a:p>
      </dsp:txBody>
      <dsp:txXfrm rot="-5400000">
        <a:off x="3115771" y="3786839"/>
        <a:ext cx="6456278" cy="732358"/>
      </dsp:txXfrm>
    </dsp:sp>
    <dsp:sp modelId="{AC2F1597-7F19-4237-AD75-EA2DBC5F0FE0}">
      <dsp:nvSpPr>
        <dsp:cNvPr id="0" name=""/>
        <dsp:cNvSpPr/>
      </dsp:nvSpPr>
      <dsp:spPr>
        <a:xfrm>
          <a:off x="538170" y="3905872"/>
          <a:ext cx="2577600" cy="4942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Klimaschutz</a:t>
          </a:r>
        </a:p>
      </dsp:txBody>
      <dsp:txXfrm>
        <a:off x="562299" y="3930001"/>
        <a:ext cx="2529342" cy="446034"/>
      </dsp:txXfrm>
    </dsp:sp>
    <dsp:sp modelId="{589405C0-8999-455E-9444-B2100443C1E2}">
      <dsp:nvSpPr>
        <dsp:cNvPr id="0" name=""/>
        <dsp:cNvSpPr/>
      </dsp:nvSpPr>
      <dsp:spPr>
        <a:xfrm rot="5400000">
          <a:off x="5957921" y="1767391"/>
          <a:ext cx="811596" cy="649589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PM10-Immissionskonzentration in Städten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NO2-Immissionskonzentration in Städten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Politische Weichenstellungen zur Luftqualität</a:t>
          </a:r>
        </a:p>
      </dsp:txBody>
      <dsp:txXfrm rot="-5400000">
        <a:off x="3115771" y="4649161"/>
        <a:ext cx="6456278" cy="732358"/>
      </dsp:txXfrm>
    </dsp:sp>
    <dsp:sp modelId="{90E2C06B-8150-492F-8042-6B0165FDB0D6}">
      <dsp:nvSpPr>
        <dsp:cNvPr id="0" name=""/>
        <dsp:cNvSpPr/>
      </dsp:nvSpPr>
      <dsp:spPr>
        <a:xfrm>
          <a:off x="538170" y="4777380"/>
          <a:ext cx="2577600" cy="475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Luftqualität</a:t>
          </a:r>
        </a:p>
      </dsp:txBody>
      <dsp:txXfrm>
        <a:off x="561402" y="4800612"/>
        <a:ext cx="2531136" cy="429456"/>
      </dsp:txXfrm>
    </dsp:sp>
    <dsp:sp modelId="{D0C9930D-0268-4327-8BE5-99086F62D88C}">
      <dsp:nvSpPr>
        <dsp:cNvPr id="0" name=""/>
        <dsp:cNvSpPr/>
      </dsp:nvSpPr>
      <dsp:spPr>
        <a:xfrm rot="5400000">
          <a:off x="5957921" y="2629713"/>
          <a:ext cx="811596" cy="649589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b="1" kern="1200" dirty="0">
              <a:solidFill>
                <a:srgbClr val="FF0000"/>
              </a:solidFill>
            </a:rPr>
            <a:t>Anzahl der öffentlichen Verkehrsmittel sowie die Dichte der Haltestellen</a:t>
          </a:r>
          <a:endParaRPr lang="de-DE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b="1" kern="1200" dirty="0">
              <a:solidFill>
                <a:srgbClr val="FF0000"/>
              </a:solidFill>
            </a:rPr>
            <a:t>Durchschnittliche Erreichbarkeit der Haltestellen bzw. Verkehrsmittel in Minuten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b="1" kern="1200" dirty="0">
              <a:solidFill>
                <a:srgbClr val="FF0000"/>
              </a:solidFill>
            </a:rPr>
            <a:t>Durchschnittliche zurücklegbare Entfernung in X Minuten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b="1" kern="1200" dirty="0">
              <a:solidFill>
                <a:srgbClr val="FF0000"/>
              </a:solidFill>
            </a:rPr>
            <a:t>Empfohlene Skalierung von 15,20,25,30,35 und 40 Minuten</a:t>
          </a:r>
        </a:p>
      </dsp:txBody>
      <dsp:txXfrm rot="-5400000">
        <a:off x="3115771" y="5511483"/>
        <a:ext cx="6456278" cy="732358"/>
      </dsp:txXfrm>
    </dsp:sp>
    <dsp:sp modelId="{827FD7B6-DECF-447F-817A-1BC1F18FCED7}">
      <dsp:nvSpPr>
        <dsp:cNvPr id="0" name=""/>
        <dsp:cNvSpPr/>
      </dsp:nvSpPr>
      <dsp:spPr>
        <a:xfrm>
          <a:off x="538170" y="5648796"/>
          <a:ext cx="2577600" cy="457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rPr>
            <a:t>ÖPNV / Regio</a:t>
          </a:r>
        </a:p>
      </dsp:txBody>
      <dsp:txXfrm>
        <a:off x="560515" y="5671141"/>
        <a:ext cx="2532910" cy="413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BF58C-4C49-41B5-975D-CFFB32102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A3FB79-5DA2-4E24-9533-5789B71C2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69DB4A-A63A-4F68-B3A0-BE869563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8BA8-207C-4BFD-AB5E-433F51BD88B0}" type="datetimeFigureOut">
              <a:rPr lang="de-DE" smtClean="0"/>
              <a:t>15.02.2021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735231-2529-4C5C-B209-E9220834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6C2A1B-5499-45FE-890A-1A95DB0D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24DA-FAE2-49E2-8216-044F2890E1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1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BE42E-CE26-4F7B-BE90-13798E3C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8D1D3E-C498-4F64-B122-D332386F4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59F59D-966A-4BC2-BCD8-3A2B76E7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8BA8-207C-4BFD-AB5E-433F51BD88B0}" type="datetimeFigureOut">
              <a:rPr lang="de-DE" smtClean="0"/>
              <a:t>15.02.2021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86F9E7-AC36-4C75-B6D4-66248D03F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C3AB3A-0D85-4B29-8D19-AFDF2453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24DA-FAE2-49E2-8216-044F2890E1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26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CEAFAC-A4A1-45AC-A8BF-10F15DAE1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3DE216-56D8-4CB5-9BFB-F35EC60E9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9B1CCF-9279-4AC9-8D7B-A77EF601C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8BA8-207C-4BFD-AB5E-433F51BD88B0}" type="datetimeFigureOut">
              <a:rPr lang="de-DE" smtClean="0"/>
              <a:t>15.02.2021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122DDB-7615-421F-BFA1-144F3EA9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CE6EF-2F8E-4754-81F3-9BA28FFC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24DA-FAE2-49E2-8216-044F2890E1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0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9B623-55A3-402D-B23E-9DD0B807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609964-D635-4D20-A0FC-5D97B85C7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C4C45F-F19C-4791-9E94-E950EAAA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8BA8-207C-4BFD-AB5E-433F51BD88B0}" type="datetimeFigureOut">
              <a:rPr lang="de-DE" smtClean="0"/>
              <a:t>15.02.2021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AF46DC-EDFF-4E2C-802B-068A8A2D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B9C92C-9566-4E8A-8B9C-E1EA8F01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24DA-FAE2-49E2-8216-044F2890E1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60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4479B-D568-4683-98C6-C56DB01C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1A8132-6350-4559-9C9A-0E74342E0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39DD57-90AC-4813-8F5D-F950C600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8BA8-207C-4BFD-AB5E-433F51BD88B0}" type="datetimeFigureOut">
              <a:rPr lang="de-DE" smtClean="0"/>
              <a:t>15.02.2021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65901E-2353-445E-B9B3-4A2D0D60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31D684-2C4E-4E49-BEBA-0BE21FF9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24DA-FAE2-49E2-8216-044F2890E1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99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5C006-9E5C-4E5B-B7EA-89D30915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9E4478-16E6-42A2-A83E-4821F6A6B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DA824A-651B-4B8C-9F4E-FCF0809CC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EC0DD5-4644-4677-AB13-AA13005D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8BA8-207C-4BFD-AB5E-433F51BD88B0}" type="datetimeFigureOut">
              <a:rPr lang="de-DE" smtClean="0"/>
              <a:t>15.02.2021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B544A7-BFFA-4E3D-BF67-FB7F72E9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D8BB2A-E8A6-43AF-9932-3CC918A1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24DA-FAE2-49E2-8216-044F2890E1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17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F6DA2-00EF-4409-872C-8A11BCAC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D878DD-A137-43BA-95B5-FCF6B81B4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062D85-6B70-48E7-B201-03349B4D7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3BDEA1D-DFF1-4427-952D-BFC09BFD2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CAA629-6B44-4A6F-947F-AAE65A771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EDB53B-0BBB-4282-B988-E18A0DC2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8BA8-207C-4BFD-AB5E-433F51BD88B0}" type="datetimeFigureOut">
              <a:rPr lang="de-DE" smtClean="0"/>
              <a:t>15.02.2021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A7D554-A8B2-4B36-801E-01159BF9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8099AF-6CE4-4BD7-BF16-036EA0CE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24DA-FAE2-49E2-8216-044F2890E1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57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4DB4D-0377-4E06-878F-7762BA1A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1AB743-360E-4D60-9FF1-9142EF98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8BA8-207C-4BFD-AB5E-433F51BD88B0}" type="datetimeFigureOut">
              <a:rPr lang="de-DE" smtClean="0"/>
              <a:t>15.02.2021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EFDC2-9DA3-4D4E-BF07-3156FF01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458A7E-26D0-4C2E-A54D-D82434024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24DA-FAE2-49E2-8216-044F2890E1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35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E3D15C-C5BD-4BCE-9337-1A1C581F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8BA8-207C-4BFD-AB5E-433F51BD88B0}" type="datetimeFigureOut">
              <a:rPr lang="de-DE" smtClean="0"/>
              <a:t>15.02.2021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FBE8AA-507A-454A-90D9-3EF0C97F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8F5A6C-CE6B-43F0-BAEC-067A9573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24DA-FAE2-49E2-8216-044F2890E1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67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6CC91-B5C4-4329-AD94-F7B00629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23FFE7-40ED-46C5-84F5-BCF3EA7D9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7A3389-1102-4B20-84AA-DB4A140FD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5BC21A-149A-4732-8341-906D7186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8BA8-207C-4BFD-AB5E-433F51BD88B0}" type="datetimeFigureOut">
              <a:rPr lang="de-DE" smtClean="0"/>
              <a:t>15.02.2021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EEA960-E1E2-461D-BDDD-0DB2BD21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6E6E02-E916-4AC5-810E-65F88C11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24DA-FAE2-49E2-8216-044F2890E1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80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7397E-7D70-4774-82B0-A9442D95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CB1179F-344A-4569-A441-963327BCB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058AD0-8C42-4C9D-AB34-7491AF24C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F39DC1-CECE-4723-8362-E8698EC8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8BA8-207C-4BFD-AB5E-433F51BD88B0}" type="datetimeFigureOut">
              <a:rPr lang="de-DE" smtClean="0"/>
              <a:t>15.02.2021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F93E8A-87E4-4EE3-B41D-937ACA48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659D37-B5D6-4A41-AE9D-D1F1E84F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24DA-FAE2-49E2-8216-044F2890E1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90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76DE1F9-0274-43F1-BE2C-677825C7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AC4373-CF12-4AE6-B415-C6EE6180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FA3152-72A2-413B-A72D-F3E077ABA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B8BA8-207C-4BFD-AB5E-433F51BD88B0}" type="datetimeFigureOut">
              <a:rPr lang="de-DE" smtClean="0"/>
              <a:t>15.02.2021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6A1B7A-FD2E-42D3-9C26-83240DA64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7EF25-2FD7-4950-AD98-E613C2406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24DA-FAE2-49E2-8216-044F2890E1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95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84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800096-C683-4B15-94B2-ABA261863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36" y="109774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b="1" dirty="0"/>
              <a:t>Verkehrssicherheit</a:t>
            </a:r>
          </a:p>
          <a:p>
            <a:pPr marL="0" indent="0">
              <a:buNone/>
            </a:pPr>
            <a:r>
              <a:rPr lang="de-DE" b="1" dirty="0"/>
              <a:t>Lärmminderung</a:t>
            </a:r>
          </a:p>
          <a:p>
            <a:pPr marL="0" indent="0">
              <a:buNone/>
            </a:pPr>
            <a:r>
              <a:rPr lang="de-DE" b="1" dirty="0"/>
              <a:t>Fläschenverbrauch</a:t>
            </a:r>
          </a:p>
          <a:p>
            <a:r>
              <a:rPr lang="de-DE" dirty="0">
                <a:solidFill>
                  <a:srgbClr val="FF0000"/>
                </a:solidFill>
              </a:rPr>
              <a:t>Einwohnerdichte pro km</a:t>
            </a:r>
            <a:r>
              <a:rPr lang="de-DE" baseline="30000" dirty="0">
                <a:solidFill>
                  <a:srgbClr val="FF0000"/>
                </a:solidFill>
              </a:rPr>
              <a:t>2</a:t>
            </a:r>
          </a:p>
          <a:p>
            <a:r>
              <a:rPr lang="de-DE" dirty="0">
                <a:solidFill>
                  <a:srgbClr val="FF0000"/>
                </a:solidFill>
              </a:rPr>
              <a:t>Dichte von Industrie-, Handels- und Gewerbegebieten pro km</a:t>
            </a:r>
            <a:r>
              <a:rPr lang="de-DE" baseline="30000" dirty="0">
                <a:solidFill>
                  <a:srgbClr val="FF0000"/>
                </a:solidFill>
              </a:rPr>
              <a:t>2</a:t>
            </a:r>
          </a:p>
          <a:p>
            <a:r>
              <a:rPr lang="de-DE" sz="2700" dirty="0">
                <a:solidFill>
                  <a:srgbClr val="FF0000"/>
                </a:solidFill>
              </a:rPr>
              <a:t>Dichte von Bildungseinrichtungen,  sozialen und kulturelle Begegnungsstätten</a:t>
            </a:r>
          </a:p>
          <a:p>
            <a:r>
              <a:rPr lang="de-DE" sz="2900" dirty="0">
                <a:solidFill>
                  <a:srgbClr val="FF0000"/>
                </a:solidFill>
              </a:rPr>
              <a:t>Alternative Flächen für den Individualverkehr</a:t>
            </a:r>
          </a:p>
          <a:p>
            <a:pPr lvl="1"/>
            <a:r>
              <a:rPr lang="de-DE" sz="2500" dirty="0">
                <a:solidFill>
                  <a:srgbClr val="FF0000"/>
                </a:solidFill>
              </a:rPr>
              <a:t>Radverkehrsanlagen </a:t>
            </a:r>
          </a:p>
          <a:p>
            <a:pPr lvl="1"/>
            <a:r>
              <a:rPr lang="de-DE" sz="2500" dirty="0" err="1">
                <a:solidFill>
                  <a:srgbClr val="FF0000"/>
                </a:solidFill>
              </a:rPr>
              <a:t>Stellflkächen</a:t>
            </a:r>
            <a:r>
              <a:rPr lang="de-DE" sz="2500" dirty="0">
                <a:solidFill>
                  <a:srgbClr val="FF0000"/>
                </a:solidFill>
              </a:rPr>
              <a:t> für das private PKW</a:t>
            </a:r>
          </a:p>
          <a:p>
            <a:pPr lvl="1"/>
            <a:r>
              <a:rPr lang="de-DE" sz="2500" dirty="0">
                <a:solidFill>
                  <a:srgbClr val="FF0000"/>
                </a:solidFill>
              </a:rPr>
              <a:t>Flächen für </a:t>
            </a:r>
            <a:r>
              <a:rPr lang="de-DE" sz="2500" dirty="0" err="1">
                <a:solidFill>
                  <a:srgbClr val="FF0000"/>
                </a:solidFill>
              </a:rPr>
              <a:t>Sharingdienste</a:t>
            </a:r>
            <a:endParaRPr lang="de-DE" sz="25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b="1" dirty="0"/>
              <a:t>Klimaschutz</a:t>
            </a:r>
          </a:p>
          <a:p>
            <a:pPr marL="0" indent="0">
              <a:buNone/>
            </a:pPr>
            <a:r>
              <a:rPr lang="de-DE" b="1" dirty="0"/>
              <a:t>Luftqualität </a:t>
            </a:r>
          </a:p>
          <a:p>
            <a:pPr marL="0" indent="0">
              <a:buNone/>
            </a:pPr>
            <a:r>
              <a:rPr lang="de-DE" b="1" dirty="0">
                <a:solidFill>
                  <a:srgbClr val="FF0000"/>
                </a:solidFill>
              </a:rPr>
              <a:t>Dimension öffentliche Verkehrsmittel</a:t>
            </a:r>
          </a:p>
          <a:p>
            <a:r>
              <a:rPr lang="de-DE" dirty="0">
                <a:solidFill>
                  <a:srgbClr val="FF0000"/>
                </a:solidFill>
              </a:rPr>
              <a:t>Anzahl der öffentlichen Verkehrsmittel sowie die Dichte der Haltestellen</a:t>
            </a:r>
          </a:p>
          <a:p>
            <a:r>
              <a:rPr lang="de-DE" dirty="0">
                <a:solidFill>
                  <a:srgbClr val="FF0000"/>
                </a:solidFill>
              </a:rPr>
              <a:t>Durchschnittliche Erreichbarkeit der Haltestellen bzw. Verkehrsmittel in Minuten</a:t>
            </a:r>
          </a:p>
          <a:p>
            <a:r>
              <a:rPr lang="de-DE" dirty="0">
                <a:solidFill>
                  <a:srgbClr val="FF0000"/>
                </a:solidFill>
              </a:rPr>
              <a:t>Durchschnittliche zurücklegbare Entfernung in X Minuten (Empfohlene Skalierung von X [15,20,25,30,35,40])</a:t>
            </a:r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59722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800096-C683-4B15-94B2-ABA261863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36" y="109774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b="1" dirty="0"/>
              <a:t>Verkehrssicherheit</a:t>
            </a:r>
          </a:p>
          <a:p>
            <a:pPr marL="0" indent="0">
              <a:buNone/>
            </a:pPr>
            <a:r>
              <a:rPr lang="de-DE" b="1" dirty="0"/>
              <a:t>Lärmminderung</a:t>
            </a:r>
          </a:p>
          <a:p>
            <a:pPr marL="0" indent="0">
              <a:buNone/>
            </a:pPr>
            <a:r>
              <a:rPr lang="de-DE" b="1" dirty="0"/>
              <a:t>Fläschenverbrauch</a:t>
            </a:r>
          </a:p>
          <a:p>
            <a:r>
              <a:rPr lang="de-DE" dirty="0">
                <a:solidFill>
                  <a:srgbClr val="FF0000"/>
                </a:solidFill>
              </a:rPr>
              <a:t>Einwohnerdichte pro km</a:t>
            </a:r>
            <a:r>
              <a:rPr lang="de-DE" baseline="30000" dirty="0">
                <a:solidFill>
                  <a:srgbClr val="FF0000"/>
                </a:solidFill>
              </a:rPr>
              <a:t>2</a:t>
            </a:r>
          </a:p>
          <a:p>
            <a:r>
              <a:rPr lang="de-DE" dirty="0">
                <a:solidFill>
                  <a:srgbClr val="FF0000"/>
                </a:solidFill>
              </a:rPr>
              <a:t>Dichte von Industrie-, Handels- und Gewerbegebieten pro km</a:t>
            </a:r>
            <a:r>
              <a:rPr lang="de-DE" baseline="30000" dirty="0">
                <a:solidFill>
                  <a:srgbClr val="FF0000"/>
                </a:solidFill>
              </a:rPr>
              <a:t>2</a:t>
            </a:r>
          </a:p>
          <a:p>
            <a:r>
              <a:rPr lang="de-DE" sz="2700" dirty="0">
                <a:solidFill>
                  <a:srgbClr val="FF0000"/>
                </a:solidFill>
              </a:rPr>
              <a:t>Dichte von Bildungseinrichtungen,  sozialen und kulturelle Begegnungsstätten</a:t>
            </a:r>
          </a:p>
          <a:p>
            <a:r>
              <a:rPr lang="de-DE" sz="2900" dirty="0">
                <a:solidFill>
                  <a:srgbClr val="FF0000"/>
                </a:solidFill>
              </a:rPr>
              <a:t>Alternative Flächen für den Individualverkehr</a:t>
            </a:r>
          </a:p>
          <a:p>
            <a:pPr lvl="1"/>
            <a:r>
              <a:rPr lang="de-DE" sz="2500" dirty="0">
                <a:solidFill>
                  <a:srgbClr val="FF0000"/>
                </a:solidFill>
              </a:rPr>
              <a:t>Radverkehrsanlagen </a:t>
            </a:r>
          </a:p>
          <a:p>
            <a:pPr lvl="1"/>
            <a:r>
              <a:rPr lang="de-DE" sz="2500" dirty="0" err="1">
                <a:solidFill>
                  <a:srgbClr val="FF0000"/>
                </a:solidFill>
              </a:rPr>
              <a:t>Stellflkächen</a:t>
            </a:r>
            <a:r>
              <a:rPr lang="de-DE" sz="2500" dirty="0">
                <a:solidFill>
                  <a:srgbClr val="FF0000"/>
                </a:solidFill>
              </a:rPr>
              <a:t> für das private PKW</a:t>
            </a:r>
          </a:p>
          <a:p>
            <a:pPr lvl="1"/>
            <a:r>
              <a:rPr lang="de-DE" sz="2500" dirty="0">
                <a:solidFill>
                  <a:srgbClr val="FF0000"/>
                </a:solidFill>
              </a:rPr>
              <a:t>Flächen für </a:t>
            </a:r>
            <a:r>
              <a:rPr lang="de-DE" sz="2500" dirty="0" err="1">
                <a:solidFill>
                  <a:srgbClr val="FF0000"/>
                </a:solidFill>
              </a:rPr>
              <a:t>Sharingdienste</a:t>
            </a:r>
            <a:endParaRPr lang="de-DE" sz="25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b="1" dirty="0"/>
              <a:t>Klimaschutz</a:t>
            </a:r>
          </a:p>
          <a:p>
            <a:pPr marL="0" indent="0">
              <a:buNone/>
            </a:pPr>
            <a:r>
              <a:rPr lang="de-DE" b="1" dirty="0"/>
              <a:t>Luftqualität </a:t>
            </a:r>
          </a:p>
          <a:p>
            <a:pPr marL="0" indent="0">
              <a:buNone/>
            </a:pPr>
            <a:r>
              <a:rPr lang="de-DE" b="1" dirty="0">
                <a:solidFill>
                  <a:srgbClr val="FF0000"/>
                </a:solidFill>
              </a:rPr>
              <a:t>Dimension öffentliche Verkehrsmittel</a:t>
            </a:r>
          </a:p>
          <a:p>
            <a:r>
              <a:rPr lang="de-DE" dirty="0">
                <a:solidFill>
                  <a:srgbClr val="FF0000"/>
                </a:solidFill>
              </a:rPr>
              <a:t>Anzahl der öffentlichen Verkehrsmittel sowie die Dichte der Haltestellen</a:t>
            </a:r>
          </a:p>
          <a:p>
            <a:r>
              <a:rPr lang="de-DE" dirty="0">
                <a:solidFill>
                  <a:srgbClr val="FF0000"/>
                </a:solidFill>
              </a:rPr>
              <a:t>Durchschnittliche Erreichbarkeit der Haltestellen bzw. Verkehrsmittel in Minuten</a:t>
            </a:r>
          </a:p>
          <a:p>
            <a:r>
              <a:rPr lang="de-DE" dirty="0">
                <a:solidFill>
                  <a:srgbClr val="FF0000"/>
                </a:solidFill>
              </a:rPr>
              <a:t>Durchschnittliche zurücklegbare Entfernung in X Minuten (Empfohlene Skalierung von X [15,20,25,30,35,40])</a:t>
            </a:r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25520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06971288-29EB-4B89-B312-700654799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252414"/>
              </p:ext>
            </p:extLst>
          </p:nvPr>
        </p:nvGraphicFramePr>
        <p:xfrm>
          <a:off x="5402580" y="731520"/>
          <a:ext cx="4509846" cy="4809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232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06971288-29EB-4B89-B312-700654799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782408"/>
              </p:ext>
            </p:extLst>
          </p:nvPr>
        </p:nvGraphicFramePr>
        <p:xfrm>
          <a:off x="503752" y="127170"/>
          <a:ext cx="10149840" cy="6286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078C8CB1-E188-4160-9220-237010EF84E9}"/>
              </a:ext>
            </a:extLst>
          </p:cNvPr>
          <p:cNvSpPr txBox="1"/>
          <p:nvPr/>
        </p:nvSpPr>
        <p:spPr>
          <a:xfrm>
            <a:off x="869101" y="6494561"/>
            <a:ext cx="1014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FF0000"/>
                </a:solidFill>
              </a:rPr>
              <a:t>* Alle Rot Färbungen sind ein Minimum an Anpassungen aus der Projektgruppe für einen ganzheitlichen Formalen Mobilitätsindex.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588E490-ABC8-482D-80CD-20FACBB41BE2}"/>
              </a:ext>
            </a:extLst>
          </p:cNvPr>
          <p:cNvSpPr txBox="1"/>
          <p:nvPr/>
        </p:nvSpPr>
        <p:spPr>
          <a:xfrm>
            <a:off x="10251997" y="315394"/>
            <a:ext cx="64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15 %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1889DDB-6407-4390-BF9C-0E73A1CC8705}"/>
              </a:ext>
            </a:extLst>
          </p:cNvPr>
          <p:cNvSpPr txBox="1"/>
          <p:nvPr/>
        </p:nvSpPr>
        <p:spPr>
          <a:xfrm>
            <a:off x="10251997" y="1242282"/>
            <a:ext cx="64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15 %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7482010-88B3-49FA-8A8D-5CEA50FD5ECE}"/>
              </a:ext>
            </a:extLst>
          </p:cNvPr>
          <p:cNvSpPr txBox="1"/>
          <p:nvPr/>
        </p:nvSpPr>
        <p:spPr>
          <a:xfrm>
            <a:off x="10251997" y="2715393"/>
            <a:ext cx="64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25 %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4E9ACAB-F053-4D4F-8624-608E8E1E5F8F}"/>
              </a:ext>
            </a:extLst>
          </p:cNvPr>
          <p:cNvSpPr txBox="1"/>
          <p:nvPr/>
        </p:nvSpPr>
        <p:spPr>
          <a:xfrm>
            <a:off x="10251997" y="4065374"/>
            <a:ext cx="64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15 %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92487C4-04F1-4233-A3F3-D5644B6EA2D8}"/>
              </a:ext>
            </a:extLst>
          </p:cNvPr>
          <p:cNvSpPr txBox="1"/>
          <p:nvPr/>
        </p:nvSpPr>
        <p:spPr>
          <a:xfrm>
            <a:off x="10251997" y="4927167"/>
            <a:ext cx="91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15 %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82F4944-522A-49E7-91F2-B37BACC4B341}"/>
              </a:ext>
            </a:extLst>
          </p:cNvPr>
          <p:cNvSpPr txBox="1"/>
          <p:nvPr/>
        </p:nvSpPr>
        <p:spPr>
          <a:xfrm>
            <a:off x="10251997" y="5788960"/>
            <a:ext cx="64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15 %</a:t>
            </a:r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09EF32AB-63AE-4138-9CF5-1ED9CF60AAC1}"/>
              </a:ext>
            </a:extLst>
          </p:cNvPr>
          <p:cNvSpPr/>
          <p:nvPr/>
        </p:nvSpPr>
        <p:spPr>
          <a:xfrm>
            <a:off x="10791578" y="127171"/>
            <a:ext cx="148281" cy="6286500"/>
          </a:xfrm>
          <a:prstGeom prst="rightBrace">
            <a:avLst>
              <a:gd name="adj1" fmla="val 8333"/>
              <a:gd name="adj2" fmla="val 4790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F09F6C3-ECDE-4181-8AD8-C9867BE50FE2}"/>
              </a:ext>
            </a:extLst>
          </p:cNvPr>
          <p:cNvSpPr txBox="1"/>
          <p:nvPr/>
        </p:nvSpPr>
        <p:spPr>
          <a:xfrm>
            <a:off x="11009881" y="2936789"/>
            <a:ext cx="85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100 %</a:t>
            </a:r>
          </a:p>
        </p:txBody>
      </p:sp>
    </p:spTree>
    <p:extLst>
      <p:ext uri="{BB962C8B-B14F-4D97-AF65-F5344CB8AC3E}">
        <p14:creationId xmlns:p14="http://schemas.microsoft.com/office/powerpoint/2010/main" val="415803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Breitbild</PresentationFormat>
  <Paragraphs>75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Michael</cp:lastModifiedBy>
  <cp:revision>5</cp:revision>
  <dcterms:created xsi:type="dcterms:W3CDTF">2021-02-15T18:26:50Z</dcterms:created>
  <dcterms:modified xsi:type="dcterms:W3CDTF">2021-02-15T19:14:28Z</dcterms:modified>
</cp:coreProperties>
</file>