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AA9EB-5AF6-224C-A133-1387C355EB3E}" type="datetimeFigureOut">
              <a:rPr lang="de-DE" smtClean="0"/>
              <a:t>23.04.14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D3E9-E485-2744-BEE0-A5E316C71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11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EF56F-05B6-8E43-8C37-F78E16D5474C}" type="datetimeFigureOut">
              <a:rPr lang="de-DE" smtClean="0"/>
              <a:t>23.04.14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34384-BA62-1148-B56F-C3F4BF989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644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98DEA59-0C2E-8F44-A2B4-7449E5C647D9}" type="datetime4">
              <a:rPr lang="de-AT" smtClean="0"/>
              <a:t>April 23,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6F0D-DDE4-2944-8122-6227700F7D55}" type="datetime4">
              <a:rPr lang="de-AT" smtClean="0"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4E97-88F5-D549-96B8-D16D6829C465}" type="datetime4">
              <a:rPr lang="de-AT" smtClean="0"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0F4-321A-994D-9B03-C5A45DFDF93D}" type="datetime4">
              <a:rPr lang="de-AT" smtClean="0"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58BE-51C8-BF42-AE7E-787FB7B5FF3C}" type="datetime4">
              <a:rPr lang="de-AT" smtClean="0"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049-4413-664C-80A5-94C8DE018D72}" type="datetime4">
              <a:rPr lang="de-AT" smtClean="0"/>
              <a:t>April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5D6B-3D29-6B47-BEA2-A8310065D18E}" type="datetime4">
              <a:rPr lang="de-AT" smtClean="0"/>
              <a:t>April 23,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0ABC-00F1-E240-AD38-21895B32F433}" type="datetime4">
              <a:rPr lang="de-AT" smtClean="0"/>
              <a:t>April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FE9-6F88-5C45-94CD-2BA1FA7C4146}" type="datetime4">
              <a:rPr lang="de-AT" smtClean="0"/>
              <a:t>April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F994-FDE3-B248-884B-0E4FB485B66A}" type="datetime4">
              <a:rPr lang="de-AT" smtClean="0"/>
              <a:t>April 23,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E0E-CE4D-2745-A2C0-DAB6CE583A86}" type="datetime4">
              <a:rPr lang="de-AT" smtClean="0"/>
              <a:t>April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749203-201C-EE47-B118-5E70E483BE7C}" type="datetime4">
              <a:rPr lang="de-AT" smtClean="0"/>
              <a:t>April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3D - UEDLA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33365" y="4393708"/>
            <a:ext cx="3309803" cy="1260629"/>
          </a:xfrm>
        </p:spPr>
        <p:txBody>
          <a:bodyPr/>
          <a:lstStyle/>
          <a:p>
            <a:r>
              <a:rPr lang="de-DE" dirty="0" smtClean="0"/>
              <a:t>Jäger Thomas</a:t>
            </a:r>
          </a:p>
          <a:p>
            <a:r>
              <a:rPr lang="de-DE" dirty="0" smtClean="0"/>
              <a:t>Schweitzer Florian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7201579" y="5447963"/>
            <a:ext cx="993989" cy="38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IT 2014</a:t>
            </a:r>
          </a:p>
        </p:txBody>
      </p:sp>
    </p:spTree>
    <p:extLst>
      <p:ext uri="{BB962C8B-B14F-4D97-AF65-F5344CB8AC3E}">
        <p14:creationId xmlns:p14="http://schemas.microsoft.com/office/powerpoint/2010/main" val="410370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Iterative </a:t>
            </a:r>
            <a:r>
              <a:rPr lang="de-DE" dirty="0"/>
              <a:t>design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Technical </a:t>
            </a:r>
            <a:r>
              <a:rPr lang="de-DE" dirty="0" err="1" smtClean="0"/>
              <a:t>details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Iterative </a:t>
            </a:r>
            <a:r>
              <a:rPr lang="de-DE" dirty="0"/>
              <a:t>design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Cycle 1</a:t>
            </a:r>
            <a:endParaRPr lang="de-DE" dirty="0"/>
          </a:p>
        </p:txBody>
      </p:sp>
      <p:pic>
        <p:nvPicPr>
          <p:cNvPr id="4" name="Bild 3" descr="sket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87" y="2304360"/>
            <a:ext cx="3656108" cy="389379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Iterative </a:t>
            </a:r>
            <a:r>
              <a:rPr lang="de-DE" dirty="0"/>
              <a:t>design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Cycle 2</a:t>
            </a:r>
            <a:endParaRPr lang="de-DE" dirty="0"/>
          </a:p>
        </p:txBody>
      </p:sp>
      <p:pic>
        <p:nvPicPr>
          <p:cNvPr id="3" name="Bild 2" descr="sketch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37" y="2423173"/>
            <a:ext cx="3795654" cy="3801876"/>
          </a:xfrm>
          <a:prstGeom prst="rect">
            <a:avLst/>
          </a:prstGeom>
        </p:spPr>
      </p:pic>
      <p:pic>
        <p:nvPicPr>
          <p:cNvPr id="5" name="Bild 4" descr="sketch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95" y="2423173"/>
            <a:ext cx="2978342" cy="380187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Iterative </a:t>
            </a:r>
            <a:r>
              <a:rPr lang="de-DE" dirty="0"/>
              <a:t>design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Cycle 3</a:t>
            </a:r>
            <a:endParaRPr lang="de-DE" dirty="0"/>
          </a:p>
        </p:txBody>
      </p:sp>
      <p:pic>
        <p:nvPicPr>
          <p:cNvPr id="6" name="Bild 5" descr="paperprototyp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96" y="2170664"/>
            <a:ext cx="2415992" cy="4150730"/>
          </a:xfrm>
          <a:prstGeom prst="rect">
            <a:avLst/>
          </a:prstGeom>
        </p:spPr>
      </p:pic>
      <p:pic>
        <p:nvPicPr>
          <p:cNvPr id="7" name="Bild 6" descr="paperprototyp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97" y="2170664"/>
            <a:ext cx="2244174" cy="415073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Iterative </a:t>
            </a:r>
            <a:r>
              <a:rPr lang="de-DE" dirty="0"/>
              <a:t>design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Cycle 4</a:t>
            </a:r>
            <a:endParaRPr lang="de-DE" dirty="0"/>
          </a:p>
        </p:txBody>
      </p:sp>
      <p:pic>
        <p:nvPicPr>
          <p:cNvPr id="3" name="Bild 2" descr="hel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56" y="1823106"/>
            <a:ext cx="2527799" cy="4493864"/>
          </a:xfrm>
          <a:prstGeom prst="rect">
            <a:avLst/>
          </a:prstGeom>
        </p:spPr>
      </p:pic>
      <p:pic>
        <p:nvPicPr>
          <p:cNvPr id="4" name="Bild 3" descr="hel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39" y="1823106"/>
            <a:ext cx="2527799" cy="449386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 4.0</a:t>
            </a:r>
          </a:p>
          <a:p>
            <a:r>
              <a:rPr lang="de-DE" dirty="0" err="1" smtClean="0"/>
              <a:t>Unity</a:t>
            </a:r>
            <a:r>
              <a:rPr lang="de-DE" dirty="0" smtClean="0"/>
              <a:t> 3D-Scenes</a:t>
            </a:r>
          </a:p>
          <a:p>
            <a:pPr lvl="1"/>
            <a:r>
              <a:rPr lang="de-DE" dirty="0" err="1" smtClean="0"/>
              <a:t>Implemented</a:t>
            </a:r>
            <a:r>
              <a:rPr lang="de-DE" dirty="0" smtClean="0"/>
              <a:t> native in</a:t>
            </a:r>
          </a:p>
          <a:p>
            <a:pPr lvl="2"/>
            <a:r>
              <a:rPr lang="de-DE" dirty="0" err="1" smtClean="0"/>
              <a:t>Activites</a:t>
            </a:r>
            <a:endParaRPr lang="de-DE" dirty="0" smtClean="0"/>
          </a:p>
          <a:p>
            <a:pPr lvl="2"/>
            <a:r>
              <a:rPr lang="de-DE" dirty="0" smtClean="0"/>
              <a:t>Fragments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3D-Paper </a:t>
            </a:r>
            <a:r>
              <a:rPr lang="de-DE" dirty="0" err="1" smtClean="0"/>
              <a:t>Prototypes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 smtClean="0"/>
          </a:p>
          <a:p>
            <a:r>
              <a:rPr lang="de-DE" dirty="0" err="1" smtClean="0"/>
              <a:t>Unity</a:t>
            </a:r>
            <a:r>
              <a:rPr lang="de-DE" dirty="0" smtClean="0"/>
              <a:t> 3D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GIT </a:t>
            </a:r>
            <a:r>
              <a:rPr lang="de-DE" dirty="0" err="1" smtClean="0"/>
              <a:t>handling</a:t>
            </a:r>
            <a:r>
              <a:rPr lang="de-DE" dirty="0" smtClean="0"/>
              <a:t> (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Thank</a:t>
            </a:r>
            <a:r>
              <a:rPr lang="de-DE" sz="3600" dirty="0" smtClean="0"/>
              <a:t> </a:t>
            </a:r>
            <a:r>
              <a:rPr lang="de-DE" sz="3600" dirty="0" err="1" smtClean="0"/>
              <a:t>you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your</a:t>
            </a:r>
            <a:r>
              <a:rPr lang="de-DE" sz="3600" dirty="0" smtClean="0"/>
              <a:t> </a:t>
            </a:r>
            <a:r>
              <a:rPr lang="de-DE" sz="3600" dirty="0" err="1" smtClean="0"/>
              <a:t>attention</a:t>
            </a:r>
            <a:endParaRPr lang="de-DE" sz="3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algn="ctr"/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67</Words>
  <Application>Microsoft Macintosh PowerPoint</Application>
  <PresentationFormat>Bildschirmpräsentation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Austin</vt:lpstr>
      <vt:lpstr>3D - UEDLA</vt:lpstr>
      <vt:lpstr>Content</vt:lpstr>
      <vt:lpstr>  Iterative design process  Cycle 1</vt:lpstr>
      <vt:lpstr>  Iterative design process  Cycle 2</vt:lpstr>
      <vt:lpstr>  Iterative design process  Cycle 3</vt:lpstr>
      <vt:lpstr>  Iterative design process  Cycle 4</vt:lpstr>
      <vt:lpstr>Technical Details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- UEDLA</dc:title>
  <dc:creator>Thomas Jäger</dc:creator>
  <cp:lastModifiedBy>Thomas Jäger</cp:lastModifiedBy>
  <cp:revision>9</cp:revision>
  <dcterms:created xsi:type="dcterms:W3CDTF">2014-04-22T18:59:35Z</dcterms:created>
  <dcterms:modified xsi:type="dcterms:W3CDTF">2014-04-23T11:24:54Z</dcterms:modified>
</cp:coreProperties>
</file>