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Corbel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6e8c00b6f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6e8c00b6f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8ff56905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8ff56905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6e8c00b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6e8c00b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6e8c00b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6e8c00b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6e8c00b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6e8c00b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8ff56905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8ff56905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6e8c00b6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6e8c00b6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6e8c00b6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6e8c00b6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6e8c00b6f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6e8c00b6f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6e8c00b6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6e8c00b6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e8c00b6f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e8c00b6f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8ff56905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8ff56905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6e8c00b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6e8c00b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6e8c00b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6e8c00b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ff569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ff569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e8c00b6f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6e8c00b6f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ff56905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ff56905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6dabca3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6dabca3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6e8c00b6f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6e8c00b6f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e8c00b6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e8c00b6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6e8c00b6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6e8c00b6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401400"/>
            <a:ext cx="5184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Kickstarter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RWHD Final Project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14225"/>
            <a:ext cx="5943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Flower Yang, Qingwei Zhang, Keturah Jones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04/30/2019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43375"/>
            <a:ext cx="8016876" cy="48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2571750" y="825500"/>
            <a:ext cx="14604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projects in each category for every month of every year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492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Analysis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Classification of project success </a:t>
            </a:r>
            <a:r>
              <a:rPr lang="en" sz="2400"/>
              <a:t>using project description</a:t>
            </a:r>
            <a:endParaRPr sz="2400"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519650" y="2111450"/>
            <a:ext cx="31371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 </a:t>
            </a:r>
            <a:r>
              <a:rPr lang="en" sz="1800"/>
              <a:t>failed/cancelled projects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2) successful projects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3) wildly successful projects: exceed expected outcome by at least 20%</a:t>
            </a:r>
            <a:endParaRPr sz="1800"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850" y="1597876"/>
            <a:ext cx="5091050" cy="33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212750" y="365675"/>
            <a:ext cx="74964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Classification using Cosine Classifier: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generate the average word embedding vector for each class. Use 11 months of data as input (training data) to train a classifier, which is then used to predict the class of the remaining month.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6289300" y="3761350"/>
            <a:ext cx="23289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Overall mean accuracy across categories: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0.1883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25" y="1363500"/>
            <a:ext cx="5687025" cy="36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/>
        </p:nvSpPr>
        <p:spPr>
          <a:xfrm>
            <a:off x="1350625" y="559350"/>
            <a:ext cx="7009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Classification using LDA classifier: use 11 months of data as training data and the last 1 month as test data.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5"/>
          <p:cNvSpPr txBox="1"/>
          <p:nvPr/>
        </p:nvSpPr>
        <p:spPr>
          <a:xfrm>
            <a:off x="6456250" y="3778025"/>
            <a:ext cx="23139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Overall m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ean accuracy across categories: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0.48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50" y="1424225"/>
            <a:ext cx="5613450" cy="34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288650" y="735125"/>
            <a:ext cx="70305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Significance Test</a:t>
            </a:r>
            <a:endParaRPr sz="2400"/>
          </a:p>
        </p:txBody>
      </p:sp>
      <p:sp>
        <p:nvSpPr>
          <p:cNvPr id="370" name="Google Shape;370;p26"/>
          <p:cNvSpPr txBox="1"/>
          <p:nvPr/>
        </p:nvSpPr>
        <p:spPr>
          <a:xfrm>
            <a:off x="576825" y="1484875"/>
            <a:ext cx="29283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Cosine classifier: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Mean accuracy: 0.188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P-value: 1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LDA classifier: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Mean accuracy: 0.48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P-value: 8.5822e-15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225" y="1370775"/>
            <a:ext cx="4953633" cy="34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Analysis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can t-SNE, LDA and word2vec recover the categories from the blurbs?</a:t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1303800" y="2150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an LDA model on the blurbs, using the same number of topics as there are categories (fifteen overall).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word2vec, calculated the average word embedding vector for each blurb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a subset of the dataset to train LDA model and word2vec because full dataset was too large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364400" y="1703775"/>
            <a:ext cx="22758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Produced t-SNE to reduce dimensionality of the blurb x topic mixture matrix of LDA</a:t>
            </a:r>
            <a:endParaRPr sz="1800"/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138100"/>
            <a:ext cx="59436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28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</a:t>
            </a:r>
            <a:r>
              <a:rPr lang="en"/>
              <a:t>eans clustering</a:t>
            </a:r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5" y="1232612"/>
            <a:ext cx="4485474" cy="345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524" y="1229012"/>
            <a:ext cx="4485476" cy="34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Index</a:t>
            </a:r>
            <a:endParaRPr/>
          </a:p>
        </p:txBody>
      </p:sp>
      <p:sp>
        <p:nvSpPr>
          <p:cNvPr id="398" name="Google Shape;398;p30"/>
          <p:cNvSpPr txBox="1"/>
          <p:nvPr>
            <p:ph idx="1" type="body"/>
          </p:nvPr>
        </p:nvSpPr>
        <p:spPr>
          <a:xfrm>
            <a:off x="1303800" y="1597875"/>
            <a:ext cx="70305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Calculated true overlap of actual categories and predicted categories (from kmeans) for both LDA and word2vec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Randomized actual categories and calculated overlap of that result and predicted categories 1000 times.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Index Distribution Histograms</a:t>
            </a:r>
            <a:endParaRPr/>
          </a:p>
        </p:txBody>
      </p:sp>
      <p:sp>
        <p:nvSpPr>
          <p:cNvPr id="404" name="Google Shape;404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" y="1461212"/>
            <a:ext cx="4513325" cy="342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35900"/>
            <a:ext cx="4513325" cy="34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26" y="0"/>
            <a:ext cx="51258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926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 Analysis: more classifiers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Use the time difference between deadline and launching time to classify success status</a:t>
            </a:r>
            <a:endParaRPr b="0" sz="2400"/>
          </a:p>
        </p:txBody>
      </p:sp>
      <p:sp>
        <p:nvSpPr>
          <p:cNvPr id="412" name="Google Shape;412;p32"/>
          <p:cNvSpPr txBox="1"/>
          <p:nvPr/>
        </p:nvSpPr>
        <p:spPr>
          <a:xfrm>
            <a:off x="1394850" y="2015925"/>
            <a:ext cx="70305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Calculate the mean time diff.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for the three classes;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11 months of data to train the LDA classifier;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the remaining one month of data as test data;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Repeat;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Calculate accuracy.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Accuracy = 0.4119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P-value =  6.8294e-12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 Analysis: more classifiers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Use the number of backers to classify success status</a:t>
            </a:r>
            <a:endParaRPr b="0" sz="2400"/>
          </a:p>
        </p:txBody>
      </p:sp>
      <p:sp>
        <p:nvSpPr>
          <p:cNvPr id="418" name="Google Shape;418;p33"/>
          <p:cNvSpPr txBox="1"/>
          <p:nvPr/>
        </p:nvSpPr>
        <p:spPr>
          <a:xfrm>
            <a:off x="1394850" y="2015925"/>
            <a:ext cx="70305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Calculate the mean number of backers for the three classes;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11 months of data to train the LDA classifier;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the remaining one month of data as test data;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Repeat;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Calculate accuracy.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Accuracy = 0.4247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P-value = 6.9781e-12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 Analysis: </a:t>
            </a:r>
            <a:r>
              <a:rPr lang="en" sz="2400"/>
              <a:t>Significance</a:t>
            </a:r>
            <a:endParaRPr sz="2400"/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63" y="1249724"/>
            <a:ext cx="6206874" cy="36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Description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1303800" y="1243100"/>
            <a:ext cx="68427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Data from 2018 is used in this project. Each month contains approximately 48 to 50 csv files.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885000" y="1961975"/>
            <a:ext cx="36870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Examples of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Variables: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ID : project ID, consist of numbers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Name: Project name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Blurb: Project Description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Goal: amount of the money goal to succeed the project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USD_Pledged : Actual amount in USD reached from the goal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State: success, failed, canceled, or live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113525" y="2265425"/>
            <a:ext cx="3519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7. 	Country &amp; location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8.	Deadline: Time of the deadline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9.	Launching time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10.	Backers: Number of supporters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11.	Category: 15 categories of project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735125"/>
            <a:ext cx="70305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725700" y="1550025"/>
            <a:ext cx="76926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37 columns (variables) in original dataset, of which we keep for analysis: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backers count; blurb; category; country; deadline; goal; id; launched at; location; name; spotlight; staff pick; state; state changed at; usd pledged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Adding numeric labels (1-15) to represent the 15 categories of projects: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art; comics; crafts; dance; design; fashion; film &amp; video; food; games; journalism; music; photography; publishing; technology; theater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174800" y="1333500"/>
            <a:ext cx="71595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rbel"/>
                <a:ea typeface="Corbel"/>
                <a:cs typeface="Corbel"/>
                <a:sym typeface="Corbel"/>
              </a:rPr>
              <a:t>1)Geo analysis -- The whole world</a:t>
            </a:r>
            <a:endParaRPr b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Corbel"/>
                <a:ea typeface="Corbel"/>
                <a:cs typeface="Corbel"/>
                <a:sym typeface="Corbel"/>
              </a:rPr>
              <a:t>2)Histogram of success across categories(defining success using general  (‘state’)</a:t>
            </a:r>
            <a:endParaRPr b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Corbel"/>
                <a:ea typeface="Corbel"/>
                <a:cs typeface="Corbel"/>
                <a:sym typeface="Corbel"/>
              </a:rPr>
              <a:t>3)relationship between "spotlighted"/"staff picked" and being successful</a:t>
            </a:r>
            <a:endParaRPr b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Corbel"/>
                <a:ea typeface="Corbel"/>
                <a:cs typeface="Corbel"/>
                <a:sym typeface="Corbel"/>
              </a:rPr>
              <a:t>4)relationship between goal $$ and being successful</a:t>
            </a:r>
            <a:endParaRPr b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Corbel"/>
                <a:ea typeface="Corbel"/>
                <a:cs typeface="Corbel"/>
                <a:sym typeface="Corbel"/>
              </a:rPr>
              <a:t>5) the number of projects in each category for every month of every year (a line plot with time on the x-axis).</a:t>
            </a:r>
            <a:endParaRPr b="1"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and Analysis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5" y="0"/>
            <a:ext cx="8613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00" y="0"/>
            <a:ext cx="78358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879"/>
            <a:ext cx="9144000" cy="486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01"/>
            <a:ext cx="9144001" cy="501929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915975" y="1285875"/>
            <a:ext cx="29946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Success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with ‘Staff Pick’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