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n abstract genetic concept">
            <a:extLst>
              <a:ext uri="{FF2B5EF4-FFF2-40B4-BE49-F238E27FC236}">
                <a16:creationId xmlns:a16="http://schemas.microsoft.com/office/drawing/2014/main" id="{84118BDE-8B75-E3FE-4719-0B2D807B1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-3028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DF3E7D-33A0-F602-F47A-EC82BC055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78" y="-232070"/>
            <a:ext cx="8257171" cy="1701570"/>
          </a:xfrm>
        </p:spPr>
        <p:txBody>
          <a:bodyPr anchor="b">
            <a:normAutofit/>
          </a:bodyPr>
          <a:lstStyle/>
          <a:p>
            <a:r>
              <a:rPr lang="en-AL" sz="4400" dirty="0">
                <a:solidFill>
                  <a:schemeClr val="bg1"/>
                </a:solidFill>
              </a:rPr>
              <a:t>Rate University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3806-484F-CDF5-46A7-676C4A8F2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221" y="3870707"/>
            <a:ext cx="5147960" cy="1959504"/>
          </a:xfrm>
        </p:spPr>
        <p:txBody>
          <a:bodyPr>
            <a:normAutofit/>
          </a:bodyPr>
          <a:lstStyle/>
          <a:p>
            <a:pPr algn="ctr"/>
            <a:r>
              <a:rPr lang="en-AL" sz="2000" dirty="0"/>
              <a:t>EMILIAnO TUSHA</a:t>
            </a:r>
          </a:p>
          <a:p>
            <a:pPr algn="ctr"/>
            <a:r>
              <a:rPr lang="en-AL" sz="2000" dirty="0"/>
              <a:t>FABjAN LIKA</a:t>
            </a:r>
          </a:p>
          <a:p>
            <a:pPr algn="ctr"/>
            <a:r>
              <a:rPr lang="en-AL" sz="2000" dirty="0"/>
              <a:t>FLORI BICA</a:t>
            </a:r>
          </a:p>
          <a:p>
            <a:pPr algn="ctr"/>
            <a:r>
              <a:rPr lang="en-AL" sz="2000" dirty="0"/>
              <a:t>KLAUDJO KOçIU</a:t>
            </a:r>
          </a:p>
        </p:txBody>
      </p:sp>
    </p:spTree>
    <p:extLst>
      <p:ext uri="{BB962C8B-B14F-4D97-AF65-F5344CB8AC3E}">
        <p14:creationId xmlns:p14="http://schemas.microsoft.com/office/powerpoint/2010/main" val="2508749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54EA-E97F-D318-C66E-FAC679F9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Feedbacks for Specific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1AAF-6C2B-C520-2F40-014F2D8FA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L" i="1" dirty="0"/>
              <a:t>Show Comments</a:t>
            </a:r>
          </a:p>
        </p:txBody>
      </p:sp>
      <p:pic>
        <p:nvPicPr>
          <p:cNvPr id="10" name="Content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ABC1E8E-A679-5BC7-79A9-B4AB93CE4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025" y="3283648"/>
            <a:ext cx="4937125" cy="15366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07E59-013E-629F-EF20-F257D593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L" i="1" dirty="0"/>
              <a:t>Show Rates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BEEE006-183A-46AB-095A-23CC088333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9405" y="3283648"/>
            <a:ext cx="4937125" cy="1666435"/>
          </a:xfrm>
        </p:spPr>
      </p:pic>
    </p:spTree>
    <p:extLst>
      <p:ext uri="{BB962C8B-B14F-4D97-AF65-F5344CB8AC3E}">
        <p14:creationId xmlns:p14="http://schemas.microsoft.com/office/powerpoint/2010/main" val="420399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158E-4883-CC7B-2E8A-D87CD136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Leave Feedback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9CC8C7-7FB4-31C4-89E7-59DEA765FE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729" y="2011363"/>
            <a:ext cx="3948066" cy="4160837"/>
          </a:xfrm>
        </p:spPr>
      </p:pic>
      <p:pic>
        <p:nvPicPr>
          <p:cNvPr id="8" name="Content Placeholder 7" descr="A screenshot of a message&#10;&#10;Description automatically generated">
            <a:extLst>
              <a:ext uri="{FF2B5EF4-FFF2-40B4-BE49-F238E27FC236}">
                <a16:creationId xmlns:a16="http://schemas.microsoft.com/office/drawing/2014/main" id="{9118CF25-FC62-5E8A-5687-D5C6BDF04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6912" y="3151981"/>
            <a:ext cx="3683000" cy="1879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DB942-66E4-64A9-E373-955B6642C7BA}"/>
              </a:ext>
            </a:extLst>
          </p:cNvPr>
          <p:cNvSpPr txBox="1"/>
          <p:nvPr/>
        </p:nvSpPr>
        <p:spPr>
          <a:xfrm>
            <a:off x="7035485" y="2144335"/>
            <a:ext cx="3823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L" sz="3000" b="1" i="1" dirty="0"/>
              <a:t>If I have feedback</a:t>
            </a:r>
          </a:p>
        </p:txBody>
      </p:sp>
    </p:spTree>
    <p:extLst>
      <p:ext uri="{BB962C8B-B14F-4D97-AF65-F5344CB8AC3E}">
        <p14:creationId xmlns:p14="http://schemas.microsoft.com/office/powerpoint/2010/main" val="328540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B488D-89BF-0FD7-2D60-5A162999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7" y="2151062"/>
            <a:ext cx="3816095" cy="1807305"/>
          </a:xfrm>
        </p:spPr>
        <p:txBody>
          <a:bodyPr>
            <a:normAutofit/>
          </a:bodyPr>
          <a:lstStyle/>
          <a:p>
            <a:r>
              <a:rPr lang="en-AL" dirty="0"/>
              <a:t>5 Top Rated Courses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5191BC-7C05-2C27-45A1-480B088C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28024" b="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947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B8850-36F4-7843-3CE9-C01D78B09A0A}"/>
              </a:ext>
            </a:extLst>
          </p:cNvPr>
          <p:cNvSpPr txBox="1"/>
          <p:nvPr/>
        </p:nvSpPr>
        <p:spPr>
          <a:xfrm>
            <a:off x="1473993" y="2497976"/>
            <a:ext cx="92440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L" sz="11500" i="1" dirty="0">
                <a:latin typeface="Elephant" panose="02020904090505020303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77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530D-806A-1611-2488-E0BF41C2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How the Application Works</a:t>
            </a:r>
          </a:p>
        </p:txBody>
      </p:sp>
      <p:pic>
        <p:nvPicPr>
          <p:cNvPr id="7" name="Picture 6" descr="A hand pointing at a button&#10;&#10;Description automatically generated">
            <a:extLst>
              <a:ext uri="{FF2B5EF4-FFF2-40B4-BE49-F238E27FC236}">
                <a16:creationId xmlns:a16="http://schemas.microsoft.com/office/drawing/2014/main" id="{2AB26CE6-0DAA-5B5A-D415-273945FB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4" y="4438647"/>
            <a:ext cx="615951" cy="615951"/>
          </a:xfrm>
          <a:prstGeom prst="rect">
            <a:avLst/>
          </a:prstGeom>
        </p:spPr>
      </p:pic>
      <p:pic>
        <p:nvPicPr>
          <p:cNvPr id="9" name="Picture 8" descr="A blue button with white text&#10;&#10;Description automatically generated">
            <a:extLst>
              <a:ext uri="{FF2B5EF4-FFF2-40B4-BE49-F238E27FC236}">
                <a16:creationId xmlns:a16="http://schemas.microsoft.com/office/drawing/2014/main" id="{DE029CF1-0DC9-0A84-DC0F-A7288F44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" y="2590800"/>
            <a:ext cx="796290" cy="838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77C090-3ADD-68CF-F00D-23D793A3656C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838200" y="3429000"/>
            <a:ext cx="0" cy="1009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and white house&#10;&#10;Description automatically generated">
            <a:extLst>
              <a:ext uri="{FF2B5EF4-FFF2-40B4-BE49-F238E27FC236}">
                <a16:creationId xmlns:a16="http://schemas.microsoft.com/office/drawing/2014/main" id="{06B15D39-F969-AE9B-E7EB-F2C3A81E4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35" y="2590800"/>
            <a:ext cx="838200" cy="8382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D0312-DEB8-0033-5006-5E1B3A365AB4}"/>
              </a:ext>
            </a:extLst>
          </p:cNvPr>
          <p:cNvCxnSpPr>
            <a:endCxn id="13" idx="1"/>
          </p:cNvCxnSpPr>
          <p:nvPr/>
        </p:nvCxnSpPr>
        <p:spPr>
          <a:xfrm>
            <a:off x="1343025" y="3009900"/>
            <a:ext cx="1604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black and white image on a computer screen&#10;&#10;Description automatically generated">
            <a:extLst>
              <a:ext uri="{FF2B5EF4-FFF2-40B4-BE49-F238E27FC236}">
                <a16:creationId xmlns:a16="http://schemas.microsoft.com/office/drawing/2014/main" id="{177B358A-1570-39CC-0E34-86D0414F8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40" y="2590800"/>
            <a:ext cx="838200" cy="8382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813919-F374-7203-848A-1B4F6943E6F2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3785235" y="3009900"/>
            <a:ext cx="2217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607930D-B08F-B6B3-B418-BDF52FCAF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046" y="4329113"/>
            <a:ext cx="838200" cy="8382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DEBEFF-958B-9F68-C726-57CCC4702AE6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 flipH="1">
            <a:off x="2343146" y="3429000"/>
            <a:ext cx="1022989" cy="90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A hand with stars above it&#10;&#10;Description automatically generated">
            <a:extLst>
              <a:ext uri="{FF2B5EF4-FFF2-40B4-BE49-F238E27FC236}">
                <a16:creationId xmlns:a16="http://schemas.microsoft.com/office/drawing/2014/main" id="{EF218698-4B74-B283-A674-38D5FAC45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995" y="5054598"/>
            <a:ext cx="838200" cy="838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0EBFD-3535-8406-2365-E947D080619A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3366135" y="3429000"/>
            <a:ext cx="10960" cy="1625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hand pointing at a piece of paper&#10;&#10;Description automatically generated">
            <a:extLst>
              <a:ext uri="{FF2B5EF4-FFF2-40B4-BE49-F238E27FC236}">
                <a16:creationId xmlns:a16="http://schemas.microsoft.com/office/drawing/2014/main" id="{BA92F4BD-0ED3-84A0-45BD-F0DD29D0C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184" y="4216398"/>
            <a:ext cx="838200" cy="838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B06641-BE0A-8905-5D9D-0BE6994C543F}"/>
              </a:ext>
            </a:extLst>
          </p:cNvPr>
          <p:cNvCxnSpPr>
            <a:cxnSpLocks/>
            <a:stCxn id="13" idx="2"/>
            <a:endCxn id="33" idx="1"/>
          </p:cNvCxnSpPr>
          <p:nvPr/>
        </p:nvCxnSpPr>
        <p:spPr>
          <a:xfrm>
            <a:off x="3366135" y="3429000"/>
            <a:ext cx="1453049" cy="120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201142-BAFE-43BF-F10C-F100DD84F958}"/>
              </a:ext>
            </a:extLst>
          </p:cNvPr>
          <p:cNvCxnSpPr>
            <a:cxnSpLocks/>
            <a:stCxn id="33" idx="3"/>
            <a:endCxn id="19" idx="2"/>
          </p:cNvCxnSpPr>
          <p:nvPr/>
        </p:nvCxnSpPr>
        <p:spPr>
          <a:xfrm flipV="1">
            <a:off x="5657384" y="3429000"/>
            <a:ext cx="764856" cy="120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 black line icon of a chat&#10;&#10;Description automatically generated with medium confidence">
            <a:extLst>
              <a:ext uri="{FF2B5EF4-FFF2-40B4-BE49-F238E27FC236}">
                <a16:creationId xmlns:a16="http://schemas.microsoft.com/office/drawing/2014/main" id="{E0FB9209-774B-09D9-6E9C-CB7A90CA24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6103" y="4241799"/>
            <a:ext cx="1129987" cy="112998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F44E05-A272-3A3D-26D4-96DB6E9B563A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6841340" y="3009900"/>
            <a:ext cx="2654763" cy="1796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hand holding a pen&#10;&#10;Description automatically generated">
            <a:extLst>
              <a:ext uri="{FF2B5EF4-FFF2-40B4-BE49-F238E27FC236}">
                <a16:creationId xmlns:a16="http://schemas.microsoft.com/office/drawing/2014/main" id="{A7ABF43D-073E-3F86-037F-D4126D86C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7890" y="1312225"/>
            <a:ext cx="838200" cy="9779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B15EDA-BD6E-14D7-EC5F-0F854D52411C}"/>
              </a:ext>
            </a:extLst>
          </p:cNvPr>
          <p:cNvCxnSpPr>
            <a:cxnSpLocks/>
            <a:stCxn id="19" idx="3"/>
            <a:endCxn id="51" idx="1"/>
          </p:cNvCxnSpPr>
          <p:nvPr/>
        </p:nvCxnSpPr>
        <p:spPr>
          <a:xfrm flipV="1">
            <a:off x="6841340" y="1801175"/>
            <a:ext cx="2946550" cy="1208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A black and white chat bubble&#10;&#10;Description automatically generated">
            <a:extLst>
              <a:ext uri="{FF2B5EF4-FFF2-40B4-BE49-F238E27FC236}">
                <a16:creationId xmlns:a16="http://schemas.microsoft.com/office/drawing/2014/main" id="{77A3320A-AFF9-3543-067C-805923368A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4078" y="2814313"/>
            <a:ext cx="845824" cy="845824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FC7A2C-A194-8B15-339F-1F56B99F67D3}"/>
              </a:ext>
            </a:extLst>
          </p:cNvPr>
          <p:cNvCxnSpPr>
            <a:cxnSpLocks/>
            <a:stCxn id="19" idx="3"/>
            <a:endCxn id="68" idx="1"/>
          </p:cNvCxnSpPr>
          <p:nvPr/>
        </p:nvCxnSpPr>
        <p:spPr>
          <a:xfrm>
            <a:off x="6841340" y="3009900"/>
            <a:ext cx="2942738" cy="22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7EA1-9167-5C05-D2EE-E1AF7603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File Structure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1393C17-CB2B-5BBF-0F73-BF628F9D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1" y="3051993"/>
            <a:ext cx="4216400" cy="12445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2437F2-648A-2887-5EAE-AC486506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16" y="3440965"/>
            <a:ext cx="3169359" cy="32176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CDEF05-AA53-073C-875B-01F6E8D5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594" y="1690688"/>
            <a:ext cx="3176681" cy="1532748"/>
          </a:xfrm>
          <a:prstGeom prst="rect">
            <a:avLst/>
          </a:prstGeom>
        </p:spPr>
      </p:pic>
      <p:pic>
        <p:nvPicPr>
          <p:cNvPr id="7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36EC41D-2F8F-247A-6A10-38C9AFE910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287190" y="2935288"/>
            <a:ext cx="4216400" cy="2273300"/>
          </a:xfrm>
        </p:spPr>
      </p:pic>
      <p:pic>
        <p:nvPicPr>
          <p:cNvPr id="8" name="Picture 7" descr="A close-up of a computer&#10;&#10;Description automatically generated">
            <a:extLst>
              <a:ext uri="{FF2B5EF4-FFF2-40B4-BE49-F238E27FC236}">
                <a16:creationId xmlns:a16="http://schemas.microsoft.com/office/drawing/2014/main" id="{C21C36A4-58A2-A3DC-3578-922296081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600" y="4483258"/>
            <a:ext cx="4216400" cy="10033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91D6E46-9CC4-3E3C-8CE9-8F06E4C5B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00" y="5629890"/>
            <a:ext cx="4216400" cy="1028700"/>
          </a:xfrm>
          <a:prstGeom prst="rect">
            <a:avLst/>
          </a:prstGeom>
          <a:noFill/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6D33C19-7451-82A9-C112-8B7221ADC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00" y="1690688"/>
            <a:ext cx="4216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7DA-C3CE-BE76-6B00-B2004DFF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Log in</a:t>
            </a:r>
          </a:p>
        </p:txBody>
      </p:sp>
      <p:pic>
        <p:nvPicPr>
          <p:cNvPr id="6" name="Content Placeholder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07302F4-A8E6-BA38-FF2A-84AFA30630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76340"/>
            <a:ext cx="4937125" cy="3430883"/>
          </a:xfrm>
        </p:spPr>
      </p:pic>
      <p:pic>
        <p:nvPicPr>
          <p:cNvPr id="8" name="Content Placeholder 7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44CDC9D2-CD25-A0B4-3C09-4310C9262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9312" y="3158331"/>
            <a:ext cx="3378200" cy="1866900"/>
          </a:xfrm>
        </p:spPr>
      </p:pic>
    </p:spTree>
    <p:extLst>
      <p:ext uri="{BB962C8B-B14F-4D97-AF65-F5344CB8AC3E}">
        <p14:creationId xmlns:p14="http://schemas.microsoft.com/office/powerpoint/2010/main" val="25973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E3C4-318A-34A2-3DA5-B89DB2C9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Sign up</a:t>
            </a:r>
          </a:p>
        </p:txBody>
      </p:sp>
      <p:pic>
        <p:nvPicPr>
          <p:cNvPr id="6" name="Content Placeholder 5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01CE4917-C814-B284-78C5-EA119880A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7719"/>
            <a:ext cx="4937125" cy="3288125"/>
          </a:xfrm>
        </p:spPr>
      </p:pic>
      <p:pic>
        <p:nvPicPr>
          <p:cNvPr id="8" name="Content Placeholder 7" descr="A screenshot of a message&#10;&#10;Description automatically generated">
            <a:extLst>
              <a:ext uri="{FF2B5EF4-FFF2-40B4-BE49-F238E27FC236}">
                <a16:creationId xmlns:a16="http://schemas.microsoft.com/office/drawing/2014/main" id="{46854DDA-E3D5-14BD-098D-A67AB292D6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447719"/>
            <a:ext cx="4937125" cy="753840"/>
          </a:xfrm>
        </p:spPr>
      </p:pic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7D98B6E6-FA41-1E13-B3B9-38FEE982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2" y="3429000"/>
            <a:ext cx="2474911" cy="753840"/>
          </a:xfrm>
          <a:prstGeom prst="rect">
            <a:avLst/>
          </a:prstGeom>
        </p:spPr>
      </p:pic>
      <p:pic>
        <p:nvPicPr>
          <p:cNvPr id="12" name="Picture 11" descr="A screenshot of a message&#10;&#10;Description automatically generated">
            <a:extLst>
              <a:ext uri="{FF2B5EF4-FFF2-40B4-BE49-F238E27FC236}">
                <a16:creationId xmlns:a16="http://schemas.microsoft.com/office/drawing/2014/main" id="{5E9A7092-9CD4-6CB0-CFB6-D598AF115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214" y="3429000"/>
            <a:ext cx="2474911" cy="753840"/>
          </a:xfrm>
          <a:prstGeom prst="rect">
            <a:avLst/>
          </a:prstGeom>
        </p:spPr>
      </p:pic>
      <p:pic>
        <p:nvPicPr>
          <p:cNvPr id="14" name="Picture 13" descr="A screenshot of a message&#10;&#10;Description automatically generated">
            <a:extLst>
              <a:ext uri="{FF2B5EF4-FFF2-40B4-BE49-F238E27FC236}">
                <a16:creationId xmlns:a16="http://schemas.microsoft.com/office/drawing/2014/main" id="{EC82EF37-F7FE-588E-9696-551F35EC6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3" y="4411851"/>
            <a:ext cx="3074986" cy="753840"/>
          </a:xfrm>
          <a:prstGeom prst="rect">
            <a:avLst/>
          </a:prstGeom>
        </p:spPr>
      </p:pic>
      <p:pic>
        <p:nvPicPr>
          <p:cNvPr id="16" name="Picture 15" descr="A screenshot of a message&#10;&#10;Description automatically generated">
            <a:extLst>
              <a:ext uri="{FF2B5EF4-FFF2-40B4-BE49-F238E27FC236}">
                <a16:creationId xmlns:a16="http://schemas.microsoft.com/office/drawing/2014/main" id="{807E547F-ECF3-E210-241E-AA9AC6E80E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935" b="10195"/>
          <a:stretch/>
        </p:blipFill>
        <p:spPr>
          <a:xfrm>
            <a:off x="9158289" y="4432472"/>
            <a:ext cx="2474911" cy="753840"/>
          </a:xfrm>
          <a:prstGeom prst="rect">
            <a:avLst/>
          </a:prstGeom>
        </p:spPr>
      </p:pic>
      <p:pic>
        <p:nvPicPr>
          <p:cNvPr id="18" name="Picture 17" descr="A screenshot of a message&#10;&#10;Description automatically generated">
            <a:extLst>
              <a:ext uri="{FF2B5EF4-FFF2-40B4-BE49-F238E27FC236}">
                <a16:creationId xmlns:a16="http://schemas.microsoft.com/office/drawing/2014/main" id="{9E494366-D14F-0A0E-6453-206BB98240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8283" b="10820"/>
          <a:stretch/>
        </p:blipFill>
        <p:spPr>
          <a:xfrm>
            <a:off x="7030244" y="5326612"/>
            <a:ext cx="3365500" cy="11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urse&#10;&#10;Description automatically generated">
            <a:extLst>
              <a:ext uri="{FF2B5EF4-FFF2-40B4-BE49-F238E27FC236}">
                <a16:creationId xmlns:a16="http://schemas.microsoft.com/office/drawing/2014/main" id="{072B54D3-565D-12EF-CFE8-38AA32E9B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4" y="1214438"/>
            <a:ext cx="10277475" cy="56435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4DB86-A16A-BEB3-D0DB-0363897EF324}"/>
              </a:ext>
            </a:extLst>
          </p:cNvPr>
          <p:cNvSpPr txBox="1"/>
          <p:nvPr/>
        </p:nvSpPr>
        <p:spPr>
          <a:xfrm>
            <a:off x="257174" y="385763"/>
            <a:ext cx="705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L" sz="4000" i="1" dirty="0">
                <a:latin typeface="Elephant" panose="02020904090505020303" pitchFamily="18" charset="77"/>
              </a:rPr>
              <a:t>First Course page</a:t>
            </a:r>
          </a:p>
        </p:txBody>
      </p:sp>
    </p:spTree>
    <p:extLst>
      <p:ext uri="{BB962C8B-B14F-4D97-AF65-F5344CB8AC3E}">
        <p14:creationId xmlns:p14="http://schemas.microsoft.com/office/powerpoint/2010/main" val="313297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D8CD-654D-A4D9-19BB-5C779AB0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Courses Details (Join or Not)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2B82A7C-9D79-B75A-B98D-3FC48BCD47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00031"/>
            <a:ext cx="4937125" cy="2783501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EC54AE1-42C1-6273-6E6C-A3F61CA7E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850" y="2700031"/>
            <a:ext cx="4937125" cy="2783501"/>
          </a:xfrm>
        </p:spPr>
      </p:pic>
    </p:spTree>
    <p:extLst>
      <p:ext uri="{BB962C8B-B14F-4D97-AF65-F5344CB8AC3E}">
        <p14:creationId xmlns:p14="http://schemas.microsoft.com/office/powerpoint/2010/main" val="22276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urse&#10;&#10;Description automatically generated">
            <a:extLst>
              <a:ext uri="{FF2B5EF4-FFF2-40B4-BE49-F238E27FC236}">
                <a16:creationId xmlns:a16="http://schemas.microsoft.com/office/drawing/2014/main" id="{D18547DD-5D5E-DE60-BEBD-704DD90D1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900" y="0"/>
            <a:ext cx="72771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4431E-2D9C-657C-3E1B-61319E40A900}"/>
              </a:ext>
            </a:extLst>
          </p:cNvPr>
          <p:cNvSpPr txBox="1"/>
          <p:nvPr/>
        </p:nvSpPr>
        <p:spPr>
          <a:xfrm>
            <a:off x="283494" y="2721114"/>
            <a:ext cx="364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L" sz="4000" i="1" dirty="0">
                <a:latin typeface="Elephant" panose="02020904090505020303" pitchFamily="18" charset="77"/>
              </a:rPr>
              <a:t>My Courses</a:t>
            </a:r>
          </a:p>
        </p:txBody>
      </p:sp>
    </p:spTree>
    <p:extLst>
      <p:ext uri="{BB962C8B-B14F-4D97-AF65-F5344CB8AC3E}">
        <p14:creationId xmlns:p14="http://schemas.microsoft.com/office/powerpoint/2010/main" val="200412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4D74-330D-9D24-4BD3-95DD05F7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L" dirty="0"/>
              <a:t>Calendar For All Courses</a:t>
            </a:r>
          </a:p>
        </p:txBody>
      </p:sp>
      <p:pic>
        <p:nvPicPr>
          <p:cNvPr id="5" name="Content Placeholder 4" descr="A calendar with numbers and dates&#10;&#10;Description automatically generated">
            <a:extLst>
              <a:ext uri="{FF2B5EF4-FFF2-40B4-BE49-F238E27FC236}">
                <a16:creationId xmlns:a16="http://schemas.microsoft.com/office/drawing/2014/main" id="{9FBF6EAD-69EB-4F39-7E3A-D0AAAB0E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129" y="2011363"/>
            <a:ext cx="6501741" cy="4160837"/>
          </a:xfrm>
        </p:spPr>
      </p:pic>
    </p:spTree>
    <p:extLst>
      <p:ext uri="{BB962C8B-B14F-4D97-AF65-F5344CB8AC3E}">
        <p14:creationId xmlns:p14="http://schemas.microsoft.com/office/powerpoint/2010/main" val="42525776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Elephant</vt:lpstr>
      <vt:lpstr>BrushVTI</vt:lpstr>
      <vt:lpstr>Rate University Application</vt:lpstr>
      <vt:lpstr>How the Application Works</vt:lpstr>
      <vt:lpstr>File Structure</vt:lpstr>
      <vt:lpstr>Log in</vt:lpstr>
      <vt:lpstr>Sign up</vt:lpstr>
      <vt:lpstr>PowerPoint Presentation</vt:lpstr>
      <vt:lpstr>Courses Details (Join or Not)</vt:lpstr>
      <vt:lpstr>PowerPoint Presentation</vt:lpstr>
      <vt:lpstr>Calendar For All Courses</vt:lpstr>
      <vt:lpstr>Feedbacks for Specific Course</vt:lpstr>
      <vt:lpstr>Leave Feedback</vt:lpstr>
      <vt:lpstr>5 Top Rated Courses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University Application</dc:title>
  <dc:creator>Flori Bica</dc:creator>
  <cp:lastModifiedBy>Flori Bica</cp:lastModifiedBy>
  <cp:revision>1</cp:revision>
  <dcterms:created xsi:type="dcterms:W3CDTF">2024-01-16T20:24:57Z</dcterms:created>
  <dcterms:modified xsi:type="dcterms:W3CDTF">2024-01-16T22:14:51Z</dcterms:modified>
</cp:coreProperties>
</file>