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B5E34-1F86-9130-A531-421AF80E1EF9}" v="5" dt="2021-12-16T10:57:13.389"/>
    <p1510:client id="{AD5F1913-BDE1-4C38-B3A3-043217DAB880}" v="2" dt="2021-05-05T12:26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ANDREEA NIDELEA" userId="S::gabriela.nidelea@s.unibuc.ro::70bbf4ed-19d2-4ee5-aa29-0672fb1616eb" providerId="AD" clId="Web-{AD5F1913-BDE1-4C38-B3A3-043217DAB880}"/>
    <pc:docChg chg="addSld">
      <pc:chgData name="GABRIELA ANDREEA NIDELEA" userId="S::gabriela.nidelea@s.unibuc.ro::70bbf4ed-19d2-4ee5-aa29-0672fb1616eb" providerId="AD" clId="Web-{AD5F1913-BDE1-4C38-B3A3-043217DAB880}" dt="2021-05-05T12:26:08.034" v="1"/>
      <pc:docMkLst>
        <pc:docMk/>
      </pc:docMkLst>
      <pc:sldChg chg="new">
        <pc:chgData name="GABRIELA ANDREEA NIDELEA" userId="S::gabriela.nidelea@s.unibuc.ro::70bbf4ed-19d2-4ee5-aa29-0672fb1616eb" providerId="AD" clId="Web-{AD5F1913-BDE1-4C38-B3A3-043217DAB880}" dt="2021-05-05T12:26:06.706" v="0"/>
        <pc:sldMkLst>
          <pc:docMk/>
          <pc:sldMk cId="1700168699" sldId="317"/>
        </pc:sldMkLst>
      </pc:sldChg>
      <pc:sldChg chg="new">
        <pc:chgData name="GABRIELA ANDREEA NIDELEA" userId="S::gabriela.nidelea@s.unibuc.ro::70bbf4ed-19d2-4ee5-aa29-0672fb1616eb" providerId="AD" clId="Web-{AD5F1913-BDE1-4C38-B3A3-043217DAB880}" dt="2021-05-05T12:26:08.034" v="1"/>
        <pc:sldMkLst>
          <pc:docMk/>
          <pc:sldMk cId="2548871106" sldId="318"/>
        </pc:sldMkLst>
      </pc:sldChg>
    </pc:docChg>
  </pc:docChgLst>
  <pc:docChgLst>
    <pc:chgData name="ANCA MADALINA DOBROVAT" userId="S::anca.dobrovat@unibuc.ro::418a3c67-18b7-4c53-a114-ddac729b7caa" providerId="AD" clId="Web-{4D8B5E34-1F86-9130-A531-421AF80E1EF9}"/>
    <pc:docChg chg="modSld">
      <pc:chgData name="ANCA MADALINA DOBROVAT" userId="S::anca.dobrovat@unibuc.ro::418a3c67-18b7-4c53-a114-ddac729b7caa" providerId="AD" clId="Web-{4D8B5E34-1F86-9130-A531-421AF80E1EF9}" dt="2021-12-16T10:57:13.389" v="4" actId="20577"/>
      <pc:docMkLst>
        <pc:docMk/>
      </pc:docMkLst>
      <pc:sldChg chg="modSp">
        <pc:chgData name="ANCA MADALINA DOBROVAT" userId="S::anca.dobrovat@unibuc.ro::418a3c67-18b7-4c53-a114-ddac729b7caa" providerId="AD" clId="Web-{4D8B5E34-1F86-9130-A531-421AF80E1EF9}" dt="2021-12-16T10:57:13.389" v="4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4D8B5E34-1F86-9130-A531-421AF80E1EF9}" dt="2021-12-16T10:57:13.389" v="4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383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 lang="en-US" sz="24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ro-RO" sz="2600" b="1" dirty="0">
                <a:latin typeface="Calibri"/>
                <a:cs typeface="Calibri"/>
              </a:rPr>
              <a:t>Andrei Păun</a:t>
            </a:r>
            <a:endParaRPr lang="en-US" sz="2600" dirty="0"/>
          </a:p>
          <a:p>
            <a:pPr algn="ctr">
              <a:lnSpc>
                <a:spcPct val="104000"/>
              </a:lnSpc>
              <a:buSzPts val="2600"/>
            </a:pPr>
            <a:endParaRPr lang="en-US" sz="2600" b="1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26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 C++ adaugate in cadrul polimorfismului la executie: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permite identificarea tipului unui obiect in timpul executiei programului;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aditional de 4 operatori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dynamic_cast, const_cast, reinterpret_cast,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pentru o modalitate mai sigura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 dintre operatori,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este legat direct de mecanismul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E2F65D-7470-46C1-BA3C-02BC8089DD50}"/>
</file>

<file path=customXml/itemProps2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5397</Words>
  <Application>Microsoft Office PowerPoint</Application>
  <PresentationFormat>Custom</PresentationFormat>
  <Paragraphs>1377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8</cp:revision>
  <dcterms:modified xsi:type="dcterms:W3CDTF">2022-11-20T20:24:21Z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