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6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81" r:id="rId22"/>
    <p:sldId id="682" r:id="rId23"/>
    <p:sldId id="683" r:id="rId24"/>
    <p:sldId id="684" r:id="rId25"/>
    <p:sldId id="720" r:id="rId26"/>
    <p:sldId id="721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711" r:id="rId54"/>
    <p:sldId id="712" r:id="rId55"/>
    <p:sldId id="713" r:id="rId56"/>
    <p:sldId id="714" r:id="rId57"/>
    <p:sldId id="715" r:id="rId58"/>
    <p:sldId id="716" r:id="rId59"/>
    <p:sldId id="717" r:id="rId60"/>
    <p:sldId id="718" r:id="rId61"/>
    <p:sldId id="719" r:id="rId62"/>
    <p:sldId id="655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463C8-E7DD-43A8-821A-528FEB744D0E}" v="151" dt="2021-12-16T10:59:1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56" d="100"/>
          <a:sy n="56" d="100"/>
        </p:scale>
        <p:origin x="-156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79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EAB463C8-E7DD-43A8-821A-528FEB744D0E}"/>
    <pc:docChg chg="modSld">
      <pc:chgData name="ANCA MADALINA DOBROVAT" userId="S::anca.dobrovat@unibuc.ro::418a3c67-18b7-4c53-a114-ddac729b7caa" providerId="AD" clId="Web-{EAB463C8-E7DD-43A8-821A-528FEB744D0E}" dt="2021-12-16T10:59:07.722" v="14" actId="20577"/>
      <pc:docMkLst>
        <pc:docMk/>
      </pc:docMkLst>
      <pc:sldChg chg="addSp delSp modSp">
        <pc:chgData name="ANCA MADALINA DOBROVAT" userId="S::anca.dobrovat@unibuc.ro::418a3c67-18b7-4c53-a114-ddac729b7caa" providerId="AD" clId="Web-{EAB463C8-E7DD-43A8-821A-528FEB744D0E}" dt="2021-12-16T10:59:07.722" v="14" actId="20577"/>
        <pc:sldMkLst>
          <pc:docMk/>
          <pc:sldMk cId="0" sldId="256"/>
        </pc:sldMkLst>
        <pc:spChg chg="add del mod">
          <ac:chgData name="ANCA MADALINA DOBROVAT" userId="S::anca.dobrovat@unibuc.ro::418a3c67-18b7-4c53-a114-ddac729b7caa" providerId="AD" clId="Web-{EAB463C8-E7DD-43A8-821A-528FEB744D0E}" dt="2021-12-16T10:58:06.689" v="6"/>
          <ac:spMkLst>
            <pc:docMk/>
            <pc:sldMk cId="0" sldId="256"/>
            <ac:spMk id="2" creationId="{A3BC2A94-FA1B-4416-A83F-0177A9C63897}"/>
          </ac:spMkLst>
        </pc:spChg>
        <pc:spChg chg="add del mod topLvl">
          <ac:chgData name="ANCA MADALINA DOBROVAT" userId="S::anca.dobrovat@unibuc.ro::418a3c67-18b7-4c53-a114-ddac729b7caa" providerId="AD" clId="Web-{EAB463C8-E7DD-43A8-821A-528FEB744D0E}" dt="2021-12-16T10:59:07.722" v="14" actId="20577"/>
          <ac:spMkLst>
            <pc:docMk/>
            <pc:sldMk cId="0" sldId="256"/>
            <ac:spMk id="13" creationId="{00000000-0000-0000-0000-000000000000}"/>
          </ac:spMkLst>
        </pc:spChg>
        <pc:spChg chg="topLvl">
          <ac:chgData name="ANCA MADALINA DOBROVAT" userId="S::anca.dobrovat@unibuc.ro::418a3c67-18b7-4c53-a114-ddac729b7caa" providerId="AD" clId="Web-{EAB463C8-E7DD-43A8-821A-528FEB744D0E}" dt="2021-12-16T10:58:02.251" v="2"/>
          <ac:spMkLst>
            <pc:docMk/>
            <pc:sldMk cId="0" sldId="256"/>
            <ac:spMk id="14" creationId="{00000000-0000-0000-0000-000000000000}"/>
          </ac:spMkLst>
        </pc:spChg>
        <pc:grpChg chg="add del">
          <ac:chgData name="ANCA MADALINA DOBROVAT" userId="S::anca.dobrovat@unibuc.ro::418a3c67-18b7-4c53-a114-ddac729b7caa" providerId="AD" clId="Web-{EAB463C8-E7DD-43A8-821A-528FEB744D0E}" dt="2021-12-16T10:58:10.517" v="7"/>
          <ac:grpSpMkLst>
            <pc:docMk/>
            <pc:sldMk cId="0" sldId="256"/>
            <ac:grpSpMk id="1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55850" y="3124200"/>
            <a:ext cx="6676516" cy="3429000"/>
            <a:chOff x="2355850" y="3124200"/>
            <a:chExt cx="6676516" cy="3429000"/>
          </a:xfrm>
        </p:grpSpPr>
        <p:sp>
          <p:nvSpPr>
            <p:cNvPr id="13" name="Google Shape;126;p27"/>
            <p:cNvSpPr/>
            <p:nvPr/>
          </p:nvSpPr>
          <p:spPr>
            <a:xfrm>
              <a:off x="5582728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/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Dobrov</a:t>
              </a:r>
              <a:r>
                <a:rPr lang="ro-RO" altLang="ro-RO" sz="2600" b="1" dirty="0">
                  <a:latin typeface="Arial"/>
                  <a:cs typeface="Arial"/>
                </a:rPr>
                <a:t>ăț</a:t>
              </a:r>
            </a:p>
            <a:p>
              <a:pPr algn="ctr">
                <a:defRPr/>
              </a:pPr>
              <a:r>
                <a:rPr lang="ro-RO" sz="2600" b="1">
                  <a:latin typeface="Arial"/>
                  <a:cs typeface="Calibri"/>
                </a:rPr>
                <a:t>Andrei Păun</a:t>
              </a:r>
              <a:endParaRPr lang="ro-RO" sz="2600">
                <a:latin typeface="Arial"/>
                <a:cs typeface="Times New Roman"/>
              </a:endParaRPr>
            </a:p>
            <a:p>
              <a:pPr algn="ctr">
                <a:lnSpc>
                  <a:spcPct val="104000"/>
                </a:lnSpc>
                <a:defRPr/>
              </a:pPr>
              <a:endParaRPr lang="ro-RO" altLang="ro-RO" sz="2600" b="1" dirty="0">
                <a:latin typeface="+mn-lt"/>
                <a:cs typeface="Arial" pitchFamily="34" charset="0"/>
              </a:endParaRPr>
            </a:p>
          </p:txBody>
        </p:sp>
        <p:sp>
          <p:nvSpPr>
            <p:cNvPr id="14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/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2021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21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26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4 </a:t>
              </a:r>
              <a:r>
                <a:rPr lang="en-US" sz="2000" b="1" dirty="0" err="1"/>
                <a:t>ş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5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  <p:sp>
        <p:nvSpPr>
          <p:cNvPr id="8" name="Google Shape;51;p3"/>
          <p:cNvSpPr txBox="1"/>
          <p:nvPr/>
        </p:nvSpPr>
        <p:spPr>
          <a:xfrm>
            <a:off x="6019801" y="6232525"/>
            <a:ext cx="271970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24 </a:t>
            </a:r>
            <a:r>
              <a:rPr lang="en-US" sz="1800" b="1" dirty="0" err="1"/>
              <a:t>şi</a:t>
            </a:r>
            <a:r>
              <a:rPr lang="en-US" sz="1800" b="1" dirty="0"/>
              <a:t> </a:t>
            </a:r>
            <a:r>
              <a:rPr lang="en-US" sz="1800" b="1" dirty="0" smtClean="0"/>
              <a:t>31</a:t>
            </a:r>
            <a:r>
              <a:rPr lang="en-US" sz="1800" b="1" dirty="0" smtClean="0"/>
              <a:t> </a:t>
            </a:r>
            <a:r>
              <a:rPr lang="en-US" sz="1800" b="1" dirty="0"/>
              <a:t>/ 10 / </a:t>
            </a:r>
            <a:r>
              <a:rPr lang="en-US" sz="1800" b="1" dirty="0" smtClean="0"/>
              <a:t>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 smtClean="0"/>
              <a:t>functiilor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observatii</a:t>
            </a:r>
            <a:r>
              <a:rPr lang="en-US" altLang="en-US" dirty="0" smtClean="0"/>
              <a:t> finale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este folosirea aceluiasi nume pentru functii diferite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functii diferite, dar cu inteles apropiat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compilatorul foloseste numarul si tipul parametrilor pentru a diferentia apelurile</a:t>
            </a:r>
          </a:p>
        </p:txBody>
      </p:sp>
      <p:sp>
        <p:nvSpPr>
          <p:cNvPr id="245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892175"/>
            <a:ext cx="70104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types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000"/>
                </a:solidFill>
              </a:rPr>
              <a:t>5.4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myfunc(double i)</a:t>
            </a:r>
            <a:endParaRPr lang="en-US" sz="20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96969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double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altLang="en-US" sz="2000" b="1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3962400" y="5715000"/>
            <a:ext cx="4572000" cy="533400"/>
          </a:xfrm>
          <a:noFill/>
        </p:spPr>
        <p:txBody>
          <a:bodyPr/>
          <a:lstStyle/>
          <a:p>
            <a:r>
              <a:rPr lang="en-US" altLang="en-US" sz="2000" b="1"/>
              <a:t>tipuri diferite pentru parametrul i</a:t>
            </a:r>
          </a:p>
        </p:txBody>
      </p:sp>
      <p:sp>
        <p:nvSpPr>
          <p:cNvPr id="256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560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800600"/>
            <a:ext cx="5029200" cy="533400"/>
          </a:xfrm>
        </p:spPr>
        <p:txBody>
          <a:bodyPr/>
          <a:lstStyle/>
          <a:p>
            <a:r>
              <a:rPr lang="en-US" altLang="en-US" sz="2800" b="1"/>
              <a:t>numar diferit de parametri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" y="927100"/>
            <a:ext cx="7162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004A43"/>
                </a:solidFill>
              </a:rPr>
              <a:t>#include </a:t>
            </a:r>
            <a:r>
              <a:rPr lang="ro-RO" sz="2000">
                <a:solidFill>
                  <a:srgbClr val="800000"/>
                </a:solidFill>
              </a:rPr>
              <a:t>&lt;</a:t>
            </a:r>
            <a:r>
              <a:rPr lang="ro-RO" sz="2000">
                <a:solidFill>
                  <a:srgbClr val="40015A"/>
                </a:solidFill>
              </a:rPr>
              <a:t>iostream</a:t>
            </a:r>
            <a:r>
              <a:rPr lang="ro-RO" sz="2000">
                <a:solidFill>
                  <a:srgbClr val="800000"/>
                </a:solidFill>
              </a:rPr>
              <a:t>&gt;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using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namespace</a:t>
            </a:r>
            <a:r>
              <a:rPr lang="ro-RO" sz="2000"/>
              <a:t> </a:t>
            </a:r>
            <a:r>
              <a:rPr lang="ro-RO" sz="2000">
                <a:solidFill>
                  <a:srgbClr val="666616"/>
                </a:solidFill>
              </a:rPr>
              <a:t>std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these differ in number of parameters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10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000E6"/>
                </a:solidFill>
              </a:rPr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4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5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calls myfunc(int i, int j)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0080"/>
                </a:solidFill>
              </a:rPr>
              <a:t>;}</a:t>
            </a:r>
            <a:r>
              <a:rPr lang="ro-RO" sz="2000"/>
              <a:t> </a:t>
            </a:r>
            <a:endParaRPr 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myfunc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,</a:t>
            </a:r>
            <a:r>
              <a:rPr lang="ro-RO" sz="2000"/>
              <a:t> </a:t>
            </a: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j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/>
              <a:t>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i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j</a:t>
            </a:r>
            <a:r>
              <a:rPr lang="ro-RO" sz="2000">
                <a:solidFill>
                  <a:srgbClr val="800080"/>
                </a:solidFill>
              </a:rPr>
              <a:t>;}</a:t>
            </a:r>
            <a:endParaRPr lang="en-US" altLang="en-US" sz="2000" b="1"/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altLang="en-US"/>
              <a:t>daca diferenta este doar in tipul de date intors: eroare la compilare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sau tipuri care _par_ sa fie diferite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19200" y="25908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2400" b="1">
                <a:solidFill>
                  <a:srgbClr val="800000"/>
                </a:solidFill>
              </a:rPr>
              <a:t>int </a:t>
            </a:r>
            <a:r>
              <a:rPr lang="en-US" altLang="en-US" sz="2400"/>
              <a:t>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Error: differing return types 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float</a:t>
            </a:r>
            <a:r>
              <a:rPr lang="en-US" altLang="en-US" sz="2400"/>
              <a:t> myfunc(</a:t>
            </a:r>
            <a:r>
              <a:rPr lang="ro-RO" sz="2400" b="1">
                <a:solidFill>
                  <a:srgbClr val="800000"/>
                </a:solidFill>
              </a:rPr>
              <a:t>int</a:t>
            </a:r>
            <a:r>
              <a:rPr lang="en-US" altLang="en-US" sz="2400"/>
              <a:t> i); // insufficient when overloading.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447800" y="4343400"/>
            <a:ext cx="6553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*p);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dirty="0">
                <a:latin typeface="+mn-lt"/>
              </a:rPr>
              <a:t> p[]); // error, *p is same as p[]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void f(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en-US" altLang="en-US" sz="2400" b="1" dirty="0">
                <a:solidFill>
                  <a:srgbClr val="800000"/>
                </a:solidFill>
                <a:sym typeface="Arial"/>
              </a:rPr>
              <a:t>&amp;</a:t>
            </a:r>
            <a:r>
              <a:rPr lang="en-US" sz="2400" dirty="0">
                <a:latin typeface="+mn-lt"/>
                <a:ea typeface="Arial"/>
                <a:cs typeface="Arial"/>
                <a:sym typeface="Arial"/>
              </a:rPr>
              <a:t> x);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z="4000" dirty="0" err="1"/>
              <a:t>Ambiguitati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polimorfism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functii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altLang="en-US" dirty="0" err="1"/>
              <a:t>erori</a:t>
            </a:r>
            <a:r>
              <a:rPr lang="en-US" altLang="en-US" dirty="0"/>
              <a:t> la </a:t>
            </a:r>
            <a:r>
              <a:rPr lang="en-US" altLang="en-US" dirty="0" err="1"/>
              <a:t>compilare</a:t>
            </a:r>
          </a:p>
          <a:p>
            <a:r>
              <a:rPr lang="en-US" altLang="en-US" dirty="0" err="1"/>
              <a:t>majoritatea</a:t>
            </a:r>
            <a:r>
              <a:rPr lang="en-US" altLang="en-US" dirty="0"/>
              <a:t> </a:t>
            </a:r>
            <a:r>
              <a:rPr lang="en-US" altLang="en-US" dirty="0" err="1"/>
              <a:t>datorita</a:t>
            </a:r>
            <a:r>
              <a:rPr lang="en-US" altLang="en-US" dirty="0"/>
              <a:t> </a:t>
            </a:r>
            <a:r>
              <a:rPr lang="en-US" altLang="en-US" dirty="0" err="1"/>
              <a:t>conversiilor</a:t>
            </a:r>
            <a:r>
              <a:rPr lang="en-US" altLang="en-US" dirty="0"/>
              <a:t> </a:t>
            </a:r>
            <a:r>
              <a:rPr lang="en-US" altLang="en-US" dirty="0" err="1"/>
              <a:t>implicite</a:t>
            </a:r>
          </a:p>
          <a:p>
            <a:endParaRPr lang="en-US" altLang="en-US"/>
          </a:p>
        </p:txBody>
      </p:sp>
      <p:sp>
        <p:nvSpPr>
          <p:cNvPr id="5018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018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24063" y="3810000"/>
            <a:ext cx="5748337" cy="11382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...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myfunc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  <a:cs typeface="Arial" pitchFamily="34" charset="0"/>
              </a:rPr>
              <a:t>'c'</a:t>
            </a:r>
            <a:r>
              <a:rPr lang="en-US" sz="20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not an error, conversion applied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err="1"/>
              <a:t>problema</a:t>
            </a:r>
            <a:r>
              <a:rPr lang="en-US" altLang="en-US" sz="2800" dirty="0"/>
              <a:t> nu e de </a:t>
            </a:r>
            <a:r>
              <a:rPr lang="en-US" altLang="en-US" sz="2800" dirty="0" err="1"/>
              <a:t>definire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functiilor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myfunc</a:t>
            </a:r>
            <a:r>
              <a:rPr lang="en-US" altLang="en-US" sz="2800" dirty="0"/>
              <a:t>,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problema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apare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apelul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functiilor</a:t>
            </a:r>
          </a:p>
        </p:txBody>
      </p:sp>
      <p:sp>
        <p:nvSpPr>
          <p:cNvPr id="512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12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66800" y="914400"/>
            <a:ext cx="7543800" cy="36009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10.1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unambiguous,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(double)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0"/>
            <a:ext cx="5486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 err="1"/>
              <a:t>ambiguitate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intre</a:t>
            </a:r>
            <a:r>
              <a:rPr lang="en-US" altLang="en-US" sz="1800" b="1" dirty="0"/>
              <a:t> char </a:t>
            </a:r>
            <a:r>
              <a:rPr lang="en-US" altLang="en-US" sz="1800" b="1" dirty="0" err="1"/>
              <a:t>si</a:t>
            </a:r>
            <a:r>
              <a:rPr lang="en-US" altLang="en-US" sz="1800" b="1" dirty="0"/>
              <a:t> unsigned char 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 err="1"/>
              <a:t>ambiguitate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pentru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functii</a:t>
            </a:r>
            <a:r>
              <a:rPr lang="en-US" altLang="en-US" sz="1800" b="1" dirty="0"/>
              <a:t> cu param. </a:t>
            </a:r>
            <a:r>
              <a:rPr lang="en-US" altLang="en-US" sz="1800" b="1" dirty="0" err="1"/>
              <a:t>impliciti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495800" y="152400"/>
            <a:ext cx="4572000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j=1);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altLang="en-US" sz="1800" dirty="0"/>
              <a:t>)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" ";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unambiguous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</a:t>
            </a:r>
            <a:r>
              <a:rPr lang="en-US" sz="18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altLang="en-US" sz="1800" dirty="0"/>
              <a:t>);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myfunc</a:t>
            </a:r>
            <a:r>
              <a:rPr lang="en-US" altLang="en-US" sz="1800" dirty="0"/>
              <a:t>(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800" dirty="0"/>
              <a:t> j)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return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*j;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522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22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" y="838200"/>
            <a:ext cx="4343400" cy="49307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'c'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this calls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(char)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88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ambiguous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myfunc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371600"/>
            <a:ext cx="396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tipuri</a:t>
            </a:r>
            <a:r>
              <a:rPr lang="en-US" altLang="en-US" dirty="0"/>
              <a:t> de </a:t>
            </a:r>
            <a:r>
              <a:rPr lang="en-US" altLang="en-US" dirty="0" err="1"/>
              <a:t>apel</a:t>
            </a:r>
            <a:r>
              <a:rPr lang="en-US" altLang="en-US" dirty="0"/>
              <a:t>: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referinta</a:t>
            </a:r>
            <a:r>
              <a:rPr lang="en-US" altLang="en-US" dirty="0"/>
              <a:t>, </a:t>
            </a:r>
            <a:r>
              <a:rPr lang="en-US" altLang="en-US" dirty="0" err="1"/>
              <a:t>ambiguitate</a:t>
            </a:r>
            <a:r>
              <a:rPr lang="en-US" altLang="en-US" dirty="0"/>
              <a:t>!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mereu</a:t>
            </a:r>
            <a:r>
              <a:rPr lang="en-US" altLang="en-US" dirty="0"/>
              <a:t> </a:t>
            </a:r>
            <a:r>
              <a:rPr lang="en-US" altLang="en-US" dirty="0" err="1"/>
              <a:t>eroare</a:t>
            </a:r>
            <a:r>
              <a:rPr lang="en-US" altLang="en-US" dirty="0"/>
              <a:t> de </a:t>
            </a:r>
            <a:r>
              <a:rPr lang="en-US" altLang="en-US" dirty="0" err="1"/>
              <a:t>ambiguitate</a:t>
            </a:r>
          </a:p>
        </p:txBody>
      </p:sp>
      <p:sp>
        <p:nvSpPr>
          <p:cNvPr id="5325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325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762000"/>
            <a:ext cx="4114800" cy="463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This program contains an error.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error, which f()?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f(</a:t>
            </a:r>
            <a:r>
              <a:rPr lang="en-US" sz="1800" dirty="0" err="1">
                <a:solidFill>
                  <a:srgbClr val="0000E6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&amp;)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functiilor</a:t>
            </a:r>
            <a:r>
              <a:rPr lang="en-US" altLang="en-US" dirty="0"/>
              <a:t> in C++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pointeri</a:t>
            </a:r>
            <a:r>
              <a:rPr lang="en-US" altLang="en-US" dirty="0"/>
              <a:t> </a:t>
            </a:r>
            <a:r>
              <a:rPr lang="en-US" altLang="en-US" dirty="0" err="1"/>
              <a:t>catre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polimorfice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putem</a:t>
            </a:r>
            <a:r>
              <a:rPr lang="en-US" altLang="en-US" dirty="0"/>
              <a:t> </a:t>
            </a:r>
            <a:r>
              <a:rPr lang="en-US" altLang="en-US" dirty="0" err="1"/>
              <a:t>avea</a:t>
            </a:r>
            <a:r>
              <a:rPr lang="en-US" altLang="en-US" dirty="0"/>
              <a:t> </a:t>
            </a:r>
            <a:r>
              <a:rPr lang="en-US" altLang="en-US" dirty="0" err="1"/>
              <a:t>pointeri</a:t>
            </a:r>
            <a:r>
              <a:rPr lang="en-US" altLang="en-US" dirty="0"/>
              <a:t> </a:t>
            </a:r>
            <a:r>
              <a:rPr lang="en-US" altLang="en-US" dirty="0" err="1"/>
              <a:t>catre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(C)</a:t>
            </a:r>
          </a:p>
          <a:p>
            <a:r>
              <a:rPr lang="en-US" altLang="en-US" dirty="0" err="1"/>
              <a:t>putem</a:t>
            </a:r>
            <a:r>
              <a:rPr lang="en-US" altLang="en-US" dirty="0"/>
              <a:t> </a:t>
            </a:r>
            <a:r>
              <a:rPr lang="en-US" altLang="en-US" dirty="0" err="1"/>
              <a:t>avea</a:t>
            </a:r>
            <a:r>
              <a:rPr lang="en-US" altLang="en-US" dirty="0"/>
              <a:t> </a:t>
            </a:r>
            <a:r>
              <a:rPr lang="en-US" altLang="en-US" dirty="0" err="1"/>
              <a:t>pointeri</a:t>
            </a:r>
            <a:r>
              <a:rPr lang="en-US" altLang="en-US" dirty="0"/>
              <a:t> </a:t>
            </a:r>
            <a:r>
              <a:rPr lang="en-US" altLang="en-US" dirty="0" err="1"/>
              <a:t>catre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polimorfice</a:t>
            </a:r>
            <a:endParaRPr lang="en-US" altLang="en-US" dirty="0"/>
          </a:p>
          <a:p>
            <a:endParaRPr lang="en-US" altLang="en-US"/>
          </a:p>
          <a:p>
            <a:r>
              <a:rPr lang="en-US" altLang="en-US" dirty="0"/>
              <a:t>cum se </a:t>
            </a:r>
            <a:r>
              <a:rPr lang="en-US" altLang="en-US" dirty="0" err="1"/>
              <a:t>defineste</a:t>
            </a:r>
            <a:r>
              <a:rPr lang="en-US" altLang="en-US" dirty="0"/>
              <a:t> </a:t>
            </a:r>
            <a:r>
              <a:rPr lang="en-US" altLang="en-US" dirty="0" err="1"/>
              <a:t>pointerul</a:t>
            </a:r>
            <a:r>
              <a:rPr lang="en-US" altLang="en-US" dirty="0"/>
              <a:t> ne </a:t>
            </a:r>
            <a:r>
              <a:rPr lang="en-US" altLang="en-US" dirty="0" err="1"/>
              <a:t>spune</a:t>
            </a:r>
            <a:r>
              <a:rPr lang="en-US" altLang="en-US" dirty="0"/>
              <a:t> </a:t>
            </a:r>
            <a:r>
              <a:rPr lang="en-US" altLang="en-US" dirty="0" err="1"/>
              <a:t>catre</a:t>
            </a:r>
            <a:r>
              <a:rPr lang="en-US" altLang="en-US" dirty="0"/>
              <a:t> </a:t>
            </a:r>
            <a:r>
              <a:rPr lang="en-US" altLang="en-US" dirty="0" err="1"/>
              <a:t>ce</a:t>
            </a:r>
            <a:r>
              <a:rPr lang="en-US" altLang="en-US" dirty="0"/>
              <a:t> </a:t>
            </a:r>
            <a:r>
              <a:rPr lang="en-US" altLang="en-US" dirty="0" err="1"/>
              <a:t>versiune</a:t>
            </a:r>
            <a:r>
              <a:rPr lang="en-US" altLang="en-US" dirty="0"/>
              <a:t> a </a:t>
            </a:r>
            <a:r>
              <a:rPr lang="en-US" altLang="en-US" dirty="0" err="1"/>
              <a:t>functiei</a:t>
            </a:r>
            <a:r>
              <a:rPr lang="en-US" altLang="en-US" dirty="0"/>
              <a:t> cu </a:t>
            </a:r>
            <a:r>
              <a:rPr lang="en-US" altLang="en-US" dirty="0" err="1"/>
              <a:t>acelasi</a:t>
            </a:r>
            <a:r>
              <a:rPr lang="en-US" altLang="en-US" dirty="0"/>
              <a:t> </a:t>
            </a:r>
            <a:r>
              <a:rPr lang="en-US" altLang="en-US" dirty="0" err="1"/>
              <a:t>nume</a:t>
            </a:r>
            <a:r>
              <a:rPr lang="en-US" altLang="en-US" dirty="0"/>
              <a:t> </a:t>
            </a:r>
            <a:r>
              <a:rPr lang="en-US" altLang="en-US" dirty="0" err="1"/>
              <a:t>aratam</a:t>
            </a:r>
          </a:p>
          <a:p>
            <a:endParaRPr lang="en-US" altLang="en-US"/>
          </a:p>
        </p:txBody>
      </p:sp>
      <p:sp>
        <p:nvSpPr>
          <p:cNvPr id="389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38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371600"/>
            <a:ext cx="4953000" cy="4114800"/>
          </a:xfrm>
        </p:spPr>
        <p:txBody>
          <a:bodyPr/>
          <a:lstStyle/>
          <a:p>
            <a:r>
              <a:rPr lang="en-US" altLang="en-US" dirty="0" err="1"/>
              <a:t>semnatura</a:t>
            </a:r>
            <a:r>
              <a:rPr lang="en-US" altLang="en-US" dirty="0"/>
              <a:t> </a:t>
            </a:r>
            <a:r>
              <a:rPr lang="en-US" altLang="en-US" dirty="0" err="1"/>
              <a:t>functiei</a:t>
            </a:r>
            <a:r>
              <a:rPr lang="en-US" altLang="en-US" dirty="0"/>
              <a:t> din </a:t>
            </a:r>
            <a:r>
              <a:rPr lang="en-US" altLang="en-US" dirty="0" err="1"/>
              <a:t>definitia</a:t>
            </a:r>
            <a:r>
              <a:rPr lang="en-US" altLang="en-US" dirty="0"/>
              <a:t> </a:t>
            </a:r>
            <a:r>
              <a:rPr lang="en-US" altLang="en-US" dirty="0" err="1"/>
              <a:t>pointerului</a:t>
            </a:r>
            <a:r>
              <a:rPr lang="en-US" altLang="en-US" dirty="0"/>
              <a:t> ne </a:t>
            </a:r>
            <a:r>
              <a:rPr lang="en-US" altLang="en-US" dirty="0" err="1"/>
              <a:t>spune</a:t>
            </a:r>
            <a:r>
              <a:rPr lang="en-US" altLang="en-US" dirty="0"/>
              <a:t> ca </a:t>
            </a:r>
            <a:r>
              <a:rPr lang="en-US" altLang="en-US" dirty="0" err="1"/>
              <a:t>mergem</a:t>
            </a:r>
            <a:r>
              <a:rPr lang="en-US" altLang="en-US" dirty="0"/>
              <a:t> </a:t>
            </a:r>
            <a:r>
              <a:rPr lang="en-US" altLang="en-US" dirty="0" err="1"/>
              <a:t>spre</a:t>
            </a:r>
            <a:r>
              <a:rPr lang="en-US" altLang="en-US" dirty="0"/>
              <a:t> </a:t>
            </a:r>
            <a:r>
              <a:rPr lang="en-US" altLang="en-US" dirty="0" err="1"/>
              <a:t>functia</a:t>
            </a:r>
            <a:r>
              <a:rPr lang="en-US" altLang="en-US" dirty="0"/>
              <a:t> cu un </a:t>
            </a:r>
            <a:r>
              <a:rPr lang="en-US" altLang="en-US" dirty="0" err="1"/>
              <a:t>parametru</a:t>
            </a:r>
            <a:endParaRPr lang="en-US" altLang="en-US" dirty="0"/>
          </a:p>
          <a:p>
            <a:pPr lvl="1"/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existe</a:t>
            </a:r>
            <a:r>
              <a:rPr lang="en-US" altLang="en-US" dirty="0"/>
              <a:t> </a:t>
            </a:r>
            <a:r>
              <a:rPr lang="en-US" altLang="en-US" dirty="0" err="1"/>
              <a:t>una</a:t>
            </a:r>
            <a:r>
              <a:rPr lang="en-US" altLang="en-US" dirty="0"/>
              <a:t> din </a:t>
            </a:r>
            <a:r>
              <a:rPr lang="en-US" altLang="en-US" dirty="0" err="1"/>
              <a:t>variantele</a:t>
            </a:r>
            <a:r>
              <a:rPr lang="en-US" altLang="en-US" dirty="0"/>
              <a:t> </a:t>
            </a:r>
            <a:r>
              <a:rPr lang="en-US" altLang="en-US" dirty="0" err="1"/>
              <a:t>polimorfice</a:t>
            </a:r>
            <a:r>
              <a:rPr lang="en-US" altLang="en-US" dirty="0"/>
              <a:t> care </a:t>
            </a:r>
            <a:r>
              <a:rPr lang="en-US" altLang="en-US" dirty="0" err="1"/>
              <a:t>este</a:t>
            </a:r>
            <a:r>
              <a:rPr lang="en-US" altLang="en-US" dirty="0"/>
              <a:t> la </a:t>
            </a:r>
            <a:r>
              <a:rPr lang="en-US" altLang="en-US" dirty="0" err="1"/>
              <a:t>fel</a:t>
            </a:r>
            <a:r>
              <a:rPr lang="en-US" altLang="en-US" dirty="0"/>
              <a:t> cu </a:t>
            </a:r>
            <a:r>
              <a:rPr lang="en-US" altLang="en-US" dirty="0" err="1"/>
              <a:t>definitia</a:t>
            </a:r>
            <a:r>
              <a:rPr lang="en-US" altLang="en-US" dirty="0"/>
              <a:t> </a:t>
            </a:r>
            <a:r>
              <a:rPr lang="en-US" altLang="en-US" dirty="0" err="1"/>
              <a:t>pointerului</a:t>
            </a:r>
            <a:endParaRPr lang="en-US" altLang="en-US" dirty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52400" y="646113"/>
            <a:ext cx="4572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(*</a:t>
            </a:r>
            <a:r>
              <a:rPr lang="ro-RO" sz="1600" dirty="0"/>
              <a:t>fp</a:t>
            </a:r>
            <a:r>
              <a:rPr lang="ro-RO" sz="1600" dirty="0">
                <a:solidFill>
                  <a:srgbClr val="808030"/>
                </a:solidFill>
              </a:rPr>
              <a:t>)(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pointer to int f(int)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/>
              <a:t>	</a:t>
            </a:r>
            <a:r>
              <a:rPr lang="ro-RO" sz="1600" dirty="0"/>
              <a:t>fp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points to myfunc(int)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603000"/>
                </a:solidFill>
              </a:rPr>
              <a:t>	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fp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008C00"/>
                </a:solidFill>
              </a:rPr>
              <a:t>5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myfunc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b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a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b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Supraincarcarea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operatorilor</a:t>
            </a:r>
            <a:r>
              <a:rPr lang="en-US" altLang="en-US" sz="4000" dirty="0"/>
              <a:t>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majoritatea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pot fi </a:t>
            </a:r>
            <a:r>
              <a:rPr lang="en-US" altLang="en-US" dirty="0" err="1"/>
              <a:t>supraincarcati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ca la </a:t>
            </a:r>
            <a:r>
              <a:rPr lang="en-US" altLang="en-US" dirty="0" err="1"/>
              <a:t>functii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una</a:t>
            </a:r>
            <a:r>
              <a:rPr lang="en-US" altLang="en-US" dirty="0"/>
              <a:t> din </a:t>
            </a:r>
            <a:r>
              <a:rPr lang="en-US" altLang="en-US" dirty="0" err="1"/>
              <a:t>proprietatile</a:t>
            </a:r>
            <a:r>
              <a:rPr lang="en-US" altLang="en-US" dirty="0"/>
              <a:t> C++ care ii </a:t>
            </a:r>
            <a:r>
              <a:rPr lang="en-US" altLang="en-US" dirty="0" err="1"/>
              <a:t>confera</a:t>
            </a:r>
            <a:r>
              <a:rPr lang="en-US" altLang="en-US" dirty="0"/>
              <a:t> </a:t>
            </a:r>
            <a:r>
              <a:rPr lang="en-US" altLang="en-US" dirty="0" err="1"/>
              <a:t>putere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s-a </a:t>
            </a:r>
            <a:r>
              <a:rPr lang="en-US" altLang="en-US" dirty="0" err="1"/>
              <a:t>facut</a:t>
            </a:r>
            <a:r>
              <a:rPr lang="en-US" altLang="en-US" dirty="0"/>
              <a:t> </a:t>
            </a:r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operatii</a:t>
            </a:r>
            <a:r>
              <a:rPr lang="en-US" altLang="en-US" dirty="0"/>
              <a:t>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supraincarcarea</a:t>
            </a:r>
            <a:r>
              <a:rPr lang="en-US" altLang="en-US" dirty="0"/>
              <a:t> se face </a:t>
            </a:r>
            <a:r>
              <a:rPr lang="en-US" altLang="en-US" dirty="0" err="1"/>
              <a:t>definind</a:t>
            </a:r>
            <a:r>
              <a:rPr lang="en-US" altLang="en-US" dirty="0"/>
              <a:t> o </a:t>
            </a:r>
            <a:r>
              <a:rPr lang="en-US" altLang="en-US" dirty="0" err="1"/>
              <a:t>functie</a:t>
            </a:r>
            <a:r>
              <a:rPr lang="en-US" altLang="en-US" dirty="0"/>
              <a:t> operator: </a:t>
            </a:r>
            <a:r>
              <a:rPr lang="en-US" altLang="en-US" dirty="0" err="1"/>
              <a:t>membru</a:t>
            </a:r>
            <a:r>
              <a:rPr lang="en-US" altLang="en-US" dirty="0"/>
              <a:t> al </a:t>
            </a:r>
            <a:r>
              <a:rPr lang="en-US" altLang="en-US" dirty="0" err="1"/>
              <a:t>clasei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functii</a:t>
            </a:r>
            <a:r>
              <a:rPr lang="en-US" altLang="en-US" dirty="0"/>
              <a:t> operator </a:t>
            </a:r>
            <a:r>
              <a:rPr lang="en-US" altLang="en-US" dirty="0" err="1"/>
              <a:t>membri</a:t>
            </a:r>
            <a:r>
              <a:rPr lang="en-US" altLang="en-US" dirty="0"/>
              <a:t> ai </a:t>
            </a:r>
            <a:r>
              <a:rPr lang="en-US" altLang="en-US" dirty="0" err="1"/>
              <a:t>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#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supraincarcat</a:t>
            </a:r>
            <a:r>
              <a:rPr lang="en-US" altLang="en-US" sz="2800" dirty="0"/>
              <a:t>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deobicei</a:t>
            </a:r>
            <a:r>
              <a:rPr lang="en-US" altLang="en-US" sz="2800" dirty="0"/>
              <a:t> ret-type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tipul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arg</a:t>
            </a:r>
            <a:r>
              <a:rPr lang="en-US" altLang="en-US" sz="2800" dirty="0"/>
              <a:t>-list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vida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binari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arg</a:t>
            </a:r>
            <a:r>
              <a:rPr lang="en-US" altLang="en-US" sz="2800" dirty="0"/>
              <a:t>-list </a:t>
            </a:r>
            <a:r>
              <a:rPr lang="en-US" altLang="en-US" sz="2800" dirty="0" err="1"/>
              <a:t>contine</a:t>
            </a:r>
            <a:r>
              <a:rPr lang="en-US" altLang="en-US" sz="2800" dirty="0"/>
              <a:t>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 dirty="0"/>
              <a:t>ret-type class-name::</a:t>
            </a:r>
            <a:r>
              <a:rPr lang="en-US" altLang="en-US" sz="1600" b="1" dirty="0"/>
              <a:t>operator</a:t>
            </a:r>
            <a:r>
              <a:rPr lang="en-US" altLang="en-US" sz="1600" b="1" i="1" dirty="0"/>
              <a:t>#(</a:t>
            </a:r>
            <a:r>
              <a:rPr lang="en-US" altLang="en-US" sz="1600" b="1" i="1" dirty="0" err="1"/>
              <a:t>arg</a:t>
            </a:r>
            <a:r>
              <a:rPr lang="en-US" altLang="en-US" sz="1600" b="1" i="1" dirty="0"/>
              <a:t>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</a:rPr>
              <a:t>temp.longitude</a:t>
            </a:r>
            <a:r>
              <a:rPr lang="en-US" altLang="en-US" sz="1600" b="1" dirty="0">
                <a:solidFill>
                  <a:srgbClr val="FF0000"/>
                </a:solidFill>
              </a:rPr>
              <a:t>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</a:rPr>
              <a:t>temp.latitude</a:t>
            </a:r>
            <a:r>
              <a:rPr lang="en-US" altLang="en-US" sz="1600" b="1" dirty="0">
                <a:solidFill>
                  <a:srgbClr val="FF0000"/>
                </a:solidFill>
              </a:rPr>
              <a:t>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}</a:t>
            </a:r>
            <a:endParaRPr lang="en-US" altLang="en-US" sz="1600" b="1" dirty="0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un </a:t>
            </a:r>
            <a:r>
              <a:rPr lang="en-US" altLang="en-US" sz="2400" dirty="0" err="1"/>
              <a:t>singur</a:t>
            </a:r>
            <a:r>
              <a:rPr lang="en-US" altLang="en-US" sz="2400" dirty="0"/>
              <a:t> argument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b="1" dirty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obiectul</a:t>
            </a:r>
            <a:r>
              <a:rPr lang="en-US" altLang="en-US" sz="2400" dirty="0"/>
              <a:t> din </a:t>
            </a:r>
            <a:r>
              <a:rPr lang="en-US" altLang="en-US" sz="2400" dirty="0" err="1"/>
              <a:t>stanga</a:t>
            </a:r>
            <a:r>
              <a:rPr lang="en-US" altLang="en-US" sz="2400" dirty="0"/>
              <a:t> face </a:t>
            </a:r>
            <a:r>
              <a:rPr lang="en-US" altLang="en-US" sz="2400" dirty="0" err="1"/>
              <a:t>apelul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functia</a:t>
            </a:r>
            <a:r>
              <a:rPr lang="en-US" altLang="en-US" sz="2400" dirty="0"/>
              <a:t>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ob1a </a:t>
            </a:r>
            <a:r>
              <a:rPr lang="en-US" altLang="en-US" sz="2400" dirty="0" err="1"/>
              <a:t>chemat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operatorul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redefinit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clasa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lui</a:t>
            </a:r>
            <a:r>
              <a:rPr lang="en-US" altLang="en-US" sz="2400" dirty="0"/>
              <a:t>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intoarcem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acelasi</a:t>
            </a:r>
            <a:r>
              <a:rPr lang="en-US" altLang="en-US" sz="2800" dirty="0"/>
              <a:t> tip de date in operator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expresii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intorceam</a:t>
            </a:r>
            <a:r>
              <a:rPr lang="en-US" altLang="en-US" sz="2800" dirty="0"/>
              <a:t> alt tip nu </a:t>
            </a:r>
            <a:r>
              <a:rPr lang="en-US" altLang="en-US" sz="2800" dirty="0" err="1"/>
              <a:t>puteam</a:t>
            </a:r>
            <a:r>
              <a:rPr lang="en-US" altLang="en-US" sz="2800" dirty="0"/>
              <a:t>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show()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definita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clasa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lui</a:t>
            </a:r>
            <a:r>
              <a:rPr lang="en-US" altLang="en-US" sz="2800" dirty="0"/>
              <a:t> ob1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se </a:t>
            </a:r>
            <a:r>
              <a:rPr lang="en-US" altLang="en-US" sz="2800" dirty="0" err="1"/>
              <a:t>genereaza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obiect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temporar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(constructor de </a:t>
            </a:r>
            <a:r>
              <a:rPr lang="en-US" altLang="en-US" sz="2400" dirty="0" err="1"/>
              <a:t>copiere</a:t>
            </a:r>
            <a:r>
              <a:rPr lang="en-US" altLang="en-US" sz="2400" dirty="0"/>
              <a:t>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apelul</a:t>
            </a:r>
            <a:r>
              <a:rPr lang="en-US" altLang="en-US" dirty="0"/>
              <a:t> la </a:t>
            </a:r>
            <a:r>
              <a:rPr lang="en-US" altLang="en-US" dirty="0" err="1"/>
              <a:t>functia</a:t>
            </a:r>
            <a:r>
              <a:rPr lang="en-US" altLang="en-US" dirty="0"/>
              <a:t> operator se face din </a:t>
            </a:r>
            <a:r>
              <a:rPr lang="en-US" altLang="en-US" dirty="0" err="1"/>
              <a:t>obiectul</a:t>
            </a:r>
            <a:r>
              <a:rPr lang="en-US" altLang="en-US" dirty="0"/>
              <a:t> din </a:t>
            </a:r>
            <a:r>
              <a:rPr lang="en-US" altLang="en-US" dirty="0" err="1"/>
              <a:t>stanga</a:t>
            </a:r>
            <a:r>
              <a:rPr lang="en-US" altLang="en-US" dirty="0"/>
              <a:t> (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operatori</a:t>
            </a:r>
            <a:r>
              <a:rPr lang="en-US" altLang="en-US" dirty="0"/>
              <a:t> </a:t>
            </a:r>
            <a:r>
              <a:rPr lang="en-US" altLang="en-US" dirty="0" err="1"/>
              <a:t>binari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din </a:t>
            </a:r>
            <a:r>
              <a:rPr lang="en-US" altLang="en-US" dirty="0" err="1"/>
              <a:t>aceasta</a:t>
            </a:r>
            <a:r>
              <a:rPr lang="en-US" altLang="en-US" dirty="0"/>
              <a:t> </a:t>
            </a:r>
            <a:r>
              <a:rPr lang="en-US" altLang="en-US" dirty="0" err="1"/>
              <a:t>cauza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– </a:t>
            </a:r>
            <a:r>
              <a:rPr lang="en-US" altLang="en-US" dirty="0" err="1"/>
              <a:t>avem</a:t>
            </a:r>
            <a:r>
              <a:rPr lang="en-US" altLang="en-US" dirty="0"/>
              <a:t> </a:t>
            </a:r>
            <a:r>
              <a:rPr lang="en-US" altLang="en-US" dirty="0" err="1"/>
              <a:t>functia</a:t>
            </a:r>
            <a:r>
              <a:rPr lang="en-US" altLang="en-US" dirty="0"/>
              <a:t> </a:t>
            </a:r>
            <a:r>
              <a:rPr lang="en-US" altLang="en-US" dirty="0" err="1"/>
              <a:t>definita</a:t>
            </a:r>
            <a:r>
              <a:rPr lang="en-US" altLang="en-US" dirty="0"/>
              <a:t> </a:t>
            </a:r>
            <a:r>
              <a:rPr lang="en-US" altLang="en-US" dirty="0" err="1"/>
              <a:t>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operatorul</a:t>
            </a:r>
            <a:r>
              <a:rPr lang="en-US" altLang="en-US" dirty="0"/>
              <a:t> = face </a:t>
            </a:r>
            <a:r>
              <a:rPr lang="en-US" altLang="en-US" dirty="0" err="1"/>
              <a:t>copiere</a:t>
            </a:r>
            <a:r>
              <a:rPr lang="en-US" altLang="en-US" dirty="0"/>
              <a:t> pe </a:t>
            </a:r>
            <a:r>
              <a:rPr lang="en-US" altLang="en-US" dirty="0" err="1"/>
              <a:t>variabilele</a:t>
            </a:r>
            <a:r>
              <a:rPr lang="en-US" altLang="en-US" dirty="0"/>
              <a:t> de </a:t>
            </a:r>
            <a:r>
              <a:rPr lang="en-US" altLang="en-US" dirty="0" err="1"/>
              <a:t>instanta</a:t>
            </a:r>
            <a:r>
              <a:rPr lang="en-US" altLang="en-US" dirty="0"/>
              <a:t>, </a:t>
            </a:r>
            <a:r>
              <a:rPr lang="en-US" altLang="en-US" dirty="0" err="1"/>
              <a:t>intoarce</a:t>
            </a:r>
            <a:r>
              <a:rPr lang="en-US" altLang="en-US" dirty="0"/>
              <a:t> *this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 pot face </a:t>
            </a:r>
            <a:r>
              <a:rPr lang="en-US" altLang="en-US" dirty="0" err="1"/>
              <a:t>atribuiri</a:t>
            </a:r>
            <a:r>
              <a:rPr lang="en-US" altLang="en-US" dirty="0"/>
              <a:t> multiple (</a:t>
            </a:r>
            <a:r>
              <a:rPr lang="en-US" altLang="en-US" dirty="0" err="1"/>
              <a:t>dreapta</a:t>
            </a:r>
            <a:r>
              <a:rPr lang="en-US" altLang="en-US" dirty="0"/>
              <a:t> </a:t>
            </a:r>
            <a:r>
              <a:rPr lang="en-US" altLang="en-US" dirty="0" err="1"/>
              <a:t>spre</a:t>
            </a:r>
            <a:r>
              <a:rPr lang="en-US" altLang="en-US" dirty="0"/>
              <a:t> </a:t>
            </a:r>
            <a:r>
              <a:rPr lang="en-US" altLang="en-US" dirty="0" err="1"/>
              <a:t>stanga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dirty="0" err="1"/>
              <a:t>Formele</a:t>
            </a:r>
            <a:r>
              <a:rPr lang="en-US" altLang="en-US" dirty="0"/>
              <a:t> prefix </a:t>
            </a:r>
            <a:r>
              <a:rPr lang="en-US" altLang="en-US" dirty="0" err="1"/>
              <a:t>si</a:t>
            </a:r>
            <a:r>
              <a:rPr lang="en-US" altLang="en-US" dirty="0"/>
              <a:t>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dirty="0"/>
              <a:t>am </a:t>
            </a:r>
            <a:r>
              <a:rPr lang="en-US" altLang="en-US" dirty="0" err="1"/>
              <a:t>vazut</a:t>
            </a:r>
            <a:r>
              <a:rPr lang="en-US" altLang="en-US" dirty="0"/>
              <a:t> prefix, </a:t>
            </a:r>
            <a:r>
              <a:rPr lang="en-US" altLang="en-US" dirty="0" err="1"/>
              <a:t>pentru</a:t>
            </a:r>
            <a:r>
              <a:rPr lang="en-US" altLang="en-US" dirty="0"/>
              <a:t> postfix: </a:t>
            </a:r>
            <a:r>
              <a:rPr lang="en-US" altLang="en-US" dirty="0" err="1"/>
              <a:t>definim</a:t>
            </a:r>
            <a:r>
              <a:rPr lang="en-US" altLang="en-US" dirty="0"/>
              <a:t> un </a:t>
            </a:r>
            <a:r>
              <a:rPr lang="en-US" altLang="en-US" dirty="0" err="1"/>
              <a:t>parametru</a:t>
            </a:r>
            <a:r>
              <a:rPr lang="en-US" altLang="en-US" dirty="0"/>
              <a:t>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 err="1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Este </a:t>
            </a:r>
            <a:r>
              <a:rPr lang="en-US" altLang="en-US" dirty="0" err="1"/>
              <a:t>posibil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facem</a:t>
            </a:r>
            <a:r>
              <a:rPr lang="en-US" altLang="en-US" dirty="0"/>
              <a:t> o </a:t>
            </a:r>
            <a:r>
              <a:rPr lang="en-US" altLang="en-US" dirty="0" err="1"/>
              <a:t>decuplare</a:t>
            </a:r>
            <a:r>
              <a:rPr lang="en-US" altLang="en-US" dirty="0"/>
              <a:t> </a:t>
            </a:r>
            <a:r>
              <a:rPr lang="en-US" altLang="en-US" dirty="0" err="1"/>
              <a:t>completa</a:t>
            </a:r>
            <a:r>
              <a:rPr lang="en-US" altLang="en-US" dirty="0"/>
              <a:t> </a:t>
            </a:r>
            <a:r>
              <a:rPr lang="en-US" altLang="en-US" dirty="0" err="1"/>
              <a:t>intre</a:t>
            </a:r>
            <a:r>
              <a:rPr lang="en-US" altLang="en-US" dirty="0"/>
              <a:t> </a:t>
            </a:r>
            <a:r>
              <a:rPr lang="en-US" altLang="en-US" dirty="0" err="1"/>
              <a:t>intelesul</a:t>
            </a:r>
            <a:r>
              <a:rPr lang="en-US" altLang="en-US" dirty="0"/>
              <a:t> initial al </a:t>
            </a:r>
            <a:r>
              <a:rPr lang="en-US" altLang="en-US" dirty="0" err="1"/>
              <a:t>operatorului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exemplu</a:t>
            </a:r>
            <a:r>
              <a:rPr lang="en-US" altLang="en-US" dirty="0"/>
              <a:t>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dirty="0" err="1"/>
              <a:t>mostenire</a:t>
            </a:r>
            <a:r>
              <a:rPr lang="en-US" altLang="en-US" dirty="0"/>
              <a:t>: </a:t>
            </a:r>
            <a:r>
              <a:rPr lang="en-US" altLang="en-US" dirty="0" err="1"/>
              <a:t>operatorii</a:t>
            </a:r>
            <a:r>
              <a:rPr lang="en-US" altLang="en-US" dirty="0"/>
              <a:t> (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putin</a:t>
            </a:r>
            <a:r>
              <a:rPr lang="en-US" altLang="en-US" dirty="0"/>
              <a:t> =) sunt </a:t>
            </a:r>
            <a:r>
              <a:rPr lang="en-US" altLang="en-US" dirty="0" err="1"/>
              <a:t>mosteniti</a:t>
            </a:r>
            <a:r>
              <a:rPr lang="en-US" altLang="en-US" dirty="0"/>
              <a:t> de </a:t>
            </a:r>
            <a:r>
              <a:rPr lang="en-US" altLang="en-US" dirty="0" err="1"/>
              <a:t>clasa</a:t>
            </a:r>
            <a:r>
              <a:rPr lang="en-US" altLang="en-US" dirty="0"/>
              <a:t> </a:t>
            </a:r>
            <a:r>
              <a:rPr lang="en-US" altLang="en-US" dirty="0" err="1"/>
              <a:t>derivata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dirty="0" err="1"/>
              <a:t>clasa</a:t>
            </a:r>
            <a:r>
              <a:rPr lang="en-US" altLang="en-US" dirty="0"/>
              <a:t> </a:t>
            </a:r>
            <a:r>
              <a:rPr lang="en-US" altLang="en-US" dirty="0" err="1"/>
              <a:t>derivata</a:t>
            </a:r>
            <a:r>
              <a:rPr lang="en-US" altLang="en-US" dirty="0"/>
              <a:t> </a:t>
            </a:r>
            <a:r>
              <a:rPr lang="en-US" altLang="en-US" dirty="0" err="1"/>
              <a:t>poate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isi</a:t>
            </a:r>
            <a:r>
              <a:rPr lang="en-US" altLang="en-US" dirty="0"/>
              <a:t> </a:t>
            </a:r>
            <a:r>
              <a:rPr lang="en-US" altLang="en-US" dirty="0" err="1"/>
              <a:t>redefineasca</a:t>
            </a:r>
            <a:r>
              <a:rPr lang="en-US" altLang="en-US" dirty="0"/>
              <a:t> </a:t>
            </a:r>
            <a:r>
              <a:rPr lang="en-US" altLang="en-US" dirty="0" err="1"/>
              <a:t>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dirty="0" err="1"/>
              <a:t>Supraincarcarea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operatorilor</a:t>
            </a:r>
            <a:r>
              <a:rPr lang="en-US" altLang="en-US" sz="4000" dirty="0"/>
              <a:t> ca </a:t>
            </a:r>
            <a:r>
              <a:rPr lang="en-US" altLang="en-US" sz="4000" dirty="0" err="1"/>
              <a:t>functii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operatorii</a:t>
            </a:r>
            <a:r>
              <a:rPr lang="en-US" altLang="en-US" sz="2800" dirty="0"/>
              <a:t> pot fi </a:t>
            </a:r>
            <a:r>
              <a:rPr lang="en-US" altLang="en-US" sz="2800" dirty="0" err="1"/>
              <a:t>definiti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nemembra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clasei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prietena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putea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accesa</a:t>
            </a:r>
            <a:r>
              <a:rPr lang="en-US" altLang="en-US" sz="2800" dirty="0"/>
              <a:t> rapid </a:t>
            </a:r>
            <a:r>
              <a:rPr lang="en-US" altLang="en-US" sz="2800" dirty="0" err="1"/>
              <a:t>campurile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protejate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nu </a:t>
            </a:r>
            <a:r>
              <a:rPr lang="en-US" altLang="en-US" sz="2800" dirty="0" err="1"/>
              <a:t>avem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pointerul</a:t>
            </a:r>
            <a:r>
              <a:rPr lang="en-US" altLang="en-US" sz="2800" dirty="0"/>
              <a:t> “this”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deci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vom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nevoie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toti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operanzii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parametri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primul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stanga</a:t>
            </a:r>
            <a:r>
              <a:rPr lang="en-US" altLang="en-US" sz="2800" dirty="0"/>
              <a:t>,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dirty="0" err="1"/>
              <a:t>Restrictii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definiti</a:t>
            </a:r>
            <a:r>
              <a:rPr lang="en-US" altLang="en-US" sz="4000" dirty="0"/>
              <a:t> ca </a:t>
            </a:r>
            <a:r>
              <a:rPr lang="en-US" altLang="en-US" sz="4000" dirty="0" err="1"/>
              <a:t>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functii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pentru</a:t>
            </a:r>
            <a:r>
              <a:rPr lang="en-US" altLang="en-US" dirty="0"/>
              <a:t> ++, --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referinta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a </a:t>
            </a:r>
            <a:r>
              <a:rPr lang="en-US" altLang="en-US" dirty="0" err="1"/>
              <a:t>transmite</a:t>
            </a:r>
            <a:r>
              <a:rPr lang="en-US" altLang="en-US" dirty="0"/>
              <a:t> </a:t>
            </a:r>
            <a:r>
              <a:rPr lang="en-US" altLang="en-US" dirty="0" err="1"/>
              <a:t>operandul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pentru</a:t>
            </a:r>
            <a:r>
              <a:rPr lang="en-US" altLang="en-US" dirty="0"/>
              <a:t> ca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se </a:t>
            </a:r>
            <a:r>
              <a:rPr lang="en-US" altLang="en-US" dirty="0" err="1"/>
              <a:t>modifice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nu </a:t>
            </a:r>
            <a:r>
              <a:rPr lang="en-US" altLang="en-US" dirty="0" err="1"/>
              <a:t>avem</a:t>
            </a:r>
            <a:r>
              <a:rPr lang="en-US" altLang="en-US" dirty="0"/>
              <a:t> </a:t>
            </a:r>
            <a:r>
              <a:rPr lang="en-US" altLang="en-US" dirty="0" err="1"/>
              <a:t>pointerul</a:t>
            </a:r>
            <a:r>
              <a:rPr lang="en-US" altLang="en-US" dirty="0"/>
              <a:t> this</a:t>
            </a:r>
          </a:p>
          <a:p>
            <a:pPr lvl="1"/>
            <a:r>
              <a:rPr lang="en-US" altLang="en-US" dirty="0" err="1"/>
              <a:t>apel</a:t>
            </a:r>
            <a:r>
              <a:rPr lang="en-US" altLang="en-US" dirty="0"/>
              <a:t>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valoare</a:t>
            </a:r>
            <a:r>
              <a:rPr lang="en-US" altLang="en-US" dirty="0"/>
              <a:t>: </a:t>
            </a:r>
            <a:r>
              <a:rPr lang="en-US" altLang="en-US" dirty="0" err="1"/>
              <a:t>primim</a:t>
            </a:r>
            <a:r>
              <a:rPr lang="en-US" altLang="en-US" dirty="0"/>
              <a:t> o </a:t>
            </a:r>
            <a:r>
              <a:rPr lang="en-US" altLang="en-US" dirty="0" err="1"/>
              <a:t>copie</a:t>
            </a:r>
            <a:r>
              <a:rPr lang="en-US" altLang="en-US" dirty="0"/>
              <a:t> a </a:t>
            </a:r>
            <a:r>
              <a:rPr lang="en-US" altLang="en-US" dirty="0" err="1"/>
              <a:t>obiectului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nu </a:t>
            </a:r>
            <a:r>
              <a:rPr lang="en-US" altLang="en-US" dirty="0" err="1"/>
              <a:t>putem</a:t>
            </a:r>
            <a:r>
              <a:rPr lang="en-US" altLang="en-US" dirty="0"/>
              <a:t> </a:t>
            </a:r>
            <a:r>
              <a:rPr lang="en-US" altLang="en-US" dirty="0" err="1"/>
              <a:t>modifica</a:t>
            </a:r>
            <a:r>
              <a:rPr lang="en-US" altLang="en-US" dirty="0"/>
              <a:t> </a:t>
            </a:r>
            <a:r>
              <a:rPr lang="en-US" altLang="en-US" dirty="0" err="1"/>
              <a:t>operandul</a:t>
            </a:r>
            <a:r>
              <a:rPr lang="en-US" altLang="en-US" dirty="0"/>
              <a:t> (ci </a:t>
            </a:r>
            <a:r>
              <a:rPr lang="en-US" altLang="en-US" dirty="0" err="1"/>
              <a:t>doar</a:t>
            </a:r>
            <a:r>
              <a:rPr lang="en-US" altLang="en-US" dirty="0"/>
              <a:t> </a:t>
            </a:r>
            <a:r>
              <a:rPr lang="en-US" altLang="en-US" dirty="0" err="1"/>
              <a:t>copia</a:t>
            </a:r>
            <a:r>
              <a:rPr lang="en-US" altLang="en-US" dirty="0"/>
              <a:t>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varianta</a:t>
            </a:r>
            <a:r>
              <a:rPr lang="en-US" altLang="en-US" dirty="0"/>
              <a:t>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 </a:t>
            </a:r>
            <a:r>
              <a:rPr lang="en-US" altLang="en-US" dirty="0" err="1"/>
              <a:t>fel</a:t>
            </a:r>
            <a:r>
              <a:rPr lang="en-US" altLang="en-US" dirty="0"/>
              <a:t> ca la </a:t>
            </a:r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membru</a:t>
            </a:r>
            <a:r>
              <a:rPr lang="en-US" altLang="en-US" dirty="0"/>
              <a:t> ale </a:t>
            </a:r>
            <a:r>
              <a:rPr lang="en-US" altLang="en-US" dirty="0" err="1"/>
              <a:t>clasei</a:t>
            </a:r>
            <a:r>
              <a:rPr lang="en-US" altLang="en-US" dirty="0"/>
              <a:t>: </a:t>
            </a:r>
            <a:r>
              <a:rPr lang="en-US" altLang="en-US" dirty="0" err="1"/>
              <a:t>parametru</a:t>
            </a:r>
            <a:r>
              <a:rPr lang="en-US" altLang="en-US" dirty="0"/>
              <a:t>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Diferente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supraincarcarea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membri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dirty="0"/>
              <a:t>de </a:t>
            </a:r>
            <a:r>
              <a:rPr lang="en-US" altLang="en-US" dirty="0" err="1"/>
              <a:t>multe</a:t>
            </a:r>
            <a:r>
              <a:rPr lang="en-US" altLang="en-US" dirty="0"/>
              <a:t> </a:t>
            </a:r>
            <a:r>
              <a:rPr lang="en-US" altLang="en-US" dirty="0" err="1"/>
              <a:t>ori</a:t>
            </a:r>
            <a:r>
              <a:rPr lang="en-US" altLang="en-US" dirty="0"/>
              <a:t> nu </a:t>
            </a:r>
            <a:r>
              <a:rPr lang="en-US" altLang="en-US" dirty="0" err="1"/>
              <a:t>avem</a:t>
            </a:r>
            <a:r>
              <a:rPr lang="en-US" altLang="en-US" dirty="0"/>
              <a:t> </a:t>
            </a:r>
            <a:r>
              <a:rPr lang="en-US" altLang="en-US" dirty="0" err="1"/>
              <a:t>diferente</a:t>
            </a:r>
            <a:r>
              <a:rPr lang="en-US" altLang="en-US" dirty="0"/>
              <a:t>, </a:t>
            </a:r>
          </a:p>
          <a:p>
            <a:pPr lvl="1"/>
            <a:r>
              <a:rPr lang="en-US" altLang="en-US" dirty="0" err="1"/>
              <a:t>atunci</a:t>
            </a:r>
            <a:r>
              <a:rPr lang="en-US" altLang="en-US" dirty="0"/>
              <a:t> e </a:t>
            </a:r>
            <a:r>
              <a:rPr lang="en-US" altLang="en-US" dirty="0" err="1"/>
              <a:t>indicat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membru</a:t>
            </a:r>
            <a:endParaRPr lang="en-US" altLang="en-US" dirty="0"/>
          </a:p>
          <a:p>
            <a:r>
              <a:rPr lang="en-US" altLang="en-US" dirty="0" err="1"/>
              <a:t>uneori</a:t>
            </a:r>
            <a:r>
              <a:rPr lang="en-US" altLang="en-US" dirty="0"/>
              <a:t> </a:t>
            </a:r>
            <a:r>
              <a:rPr lang="en-US" altLang="en-US" dirty="0" err="1"/>
              <a:t>avem</a:t>
            </a:r>
            <a:r>
              <a:rPr lang="en-US" altLang="en-US" dirty="0"/>
              <a:t> </a:t>
            </a:r>
            <a:r>
              <a:rPr lang="en-US" altLang="en-US" dirty="0" err="1"/>
              <a:t>insa</a:t>
            </a:r>
            <a:r>
              <a:rPr lang="en-US" altLang="en-US" dirty="0"/>
              <a:t> </a:t>
            </a:r>
            <a:r>
              <a:rPr lang="en-US" altLang="en-US" dirty="0" err="1"/>
              <a:t>diferente</a:t>
            </a:r>
            <a:r>
              <a:rPr lang="en-US" altLang="en-US" dirty="0"/>
              <a:t>: </a:t>
            </a:r>
            <a:r>
              <a:rPr lang="en-US" altLang="en-US" dirty="0" err="1"/>
              <a:t>pozitia</a:t>
            </a:r>
            <a:r>
              <a:rPr lang="en-US" altLang="en-US" dirty="0"/>
              <a:t> </a:t>
            </a:r>
            <a:r>
              <a:rPr lang="en-US" altLang="en-US" dirty="0" err="1"/>
              <a:t>operanzilor</a:t>
            </a:r>
            <a:endParaRPr lang="en-US" altLang="en-US" dirty="0"/>
          </a:p>
          <a:p>
            <a:pPr lvl="1"/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membru</a:t>
            </a:r>
            <a:r>
              <a:rPr lang="en-US" altLang="en-US" dirty="0"/>
              <a:t> </a:t>
            </a:r>
            <a:r>
              <a:rPr lang="en-US" altLang="en-US" dirty="0" err="1"/>
              <a:t>operandul</a:t>
            </a:r>
            <a:r>
              <a:rPr lang="en-US" altLang="en-US" dirty="0"/>
              <a:t> din </a:t>
            </a:r>
            <a:r>
              <a:rPr lang="en-US" altLang="en-US" dirty="0" err="1"/>
              <a:t>stanga</a:t>
            </a:r>
            <a:r>
              <a:rPr lang="en-US" altLang="en-US" dirty="0"/>
              <a:t> </a:t>
            </a:r>
            <a:r>
              <a:rPr lang="en-US" altLang="en-US" dirty="0" err="1"/>
              <a:t>apeleaza</a:t>
            </a:r>
            <a:r>
              <a:rPr lang="en-US" altLang="en-US" dirty="0"/>
              <a:t> </a:t>
            </a:r>
            <a:r>
              <a:rPr lang="en-US" altLang="en-US" dirty="0" err="1"/>
              <a:t>functia</a:t>
            </a:r>
            <a:r>
              <a:rPr lang="en-US" altLang="en-US" dirty="0"/>
              <a:t> operator </a:t>
            </a:r>
            <a:r>
              <a:rPr lang="en-US" altLang="en-US" dirty="0" err="1"/>
              <a:t>supraincarcata</a:t>
            </a:r>
          </a:p>
          <a:p>
            <a:pPr lvl="1"/>
            <a:r>
              <a:rPr lang="en-US" altLang="en-US" dirty="0" err="1"/>
              <a:t>daca</a:t>
            </a:r>
            <a:r>
              <a:rPr lang="en-US" altLang="en-US" dirty="0"/>
              <a:t> </a:t>
            </a:r>
            <a:r>
              <a:rPr lang="en-US" altLang="en-US" dirty="0" err="1"/>
              <a:t>vrem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scriem</a:t>
            </a:r>
            <a:r>
              <a:rPr lang="en-US" altLang="en-US" dirty="0"/>
              <a:t> </a:t>
            </a:r>
            <a:r>
              <a:rPr lang="en-US" altLang="en-US" dirty="0" err="1"/>
              <a:t>expresie</a:t>
            </a:r>
            <a:r>
              <a:rPr lang="en-US" altLang="en-US" dirty="0"/>
              <a:t>: 100+ob; </a:t>
            </a:r>
            <a:r>
              <a:rPr lang="en-US" altLang="en-US" dirty="0" err="1"/>
              <a:t>probleme</a:t>
            </a:r>
            <a:r>
              <a:rPr lang="en-US" altLang="en-US" dirty="0"/>
              <a:t> la </a:t>
            </a:r>
            <a:r>
              <a:rPr lang="en-US" altLang="en-US" dirty="0" err="1"/>
              <a:t>compilare</a:t>
            </a:r>
            <a:r>
              <a:rPr lang="en-US" altLang="en-US" dirty="0"/>
              <a:t>=&gt;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dirty="0" err="1"/>
              <a:t>aceste</a:t>
            </a:r>
            <a:r>
              <a:rPr lang="en-US" altLang="en-US" dirty="0"/>
              <a:t> </a:t>
            </a:r>
            <a:r>
              <a:rPr lang="en-US" altLang="en-US" dirty="0" err="1"/>
              <a:t>cazuri</a:t>
            </a:r>
            <a:r>
              <a:rPr lang="en-US" altLang="en-US" dirty="0"/>
              <a:t>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definim</a:t>
            </a:r>
            <a:r>
              <a:rPr lang="en-US" altLang="en-US" dirty="0"/>
              <a:t> </a:t>
            </a:r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functii</a:t>
            </a:r>
            <a:r>
              <a:rPr lang="en-US" altLang="en-US" dirty="0"/>
              <a:t> de </a:t>
            </a:r>
            <a:r>
              <a:rPr lang="en-US" altLang="en-US" dirty="0" err="1"/>
              <a:t>supraincarcare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int + </a:t>
            </a:r>
            <a:r>
              <a:rPr lang="en-US" altLang="en-US" dirty="0" err="1"/>
              <a:t>tipClasa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tipClasa</a:t>
            </a:r>
            <a:r>
              <a:rPr lang="en-US" altLang="en-US" dirty="0"/>
              <a:t>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new </a:t>
            </a:r>
            <a:r>
              <a:rPr lang="en-US" altLang="en-US" dirty="0" err="1"/>
              <a:t>si</a:t>
            </a:r>
            <a:r>
              <a:rPr lang="en-US" altLang="en-US" dirty="0"/>
              <a:t>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dirty="0" err="1"/>
              <a:t>supraincarcare</a:t>
            </a:r>
            <a:r>
              <a:rPr lang="en-US" altLang="en-US" sz="2800" dirty="0"/>
              <a:t> op. de </a:t>
            </a:r>
            <a:r>
              <a:rPr lang="en-US" altLang="en-US" sz="2800" dirty="0" err="1"/>
              <a:t>folosire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memorie</a:t>
            </a:r>
            <a:r>
              <a:rPr lang="en-US" altLang="en-US" sz="2800" dirty="0"/>
              <a:t> in mod </a:t>
            </a:r>
            <a:r>
              <a:rPr lang="en-US" altLang="en-US" sz="2800" dirty="0" err="1"/>
              <a:t>dinamic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cazuri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dirty="0" err="1"/>
              <a:t>size_t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predefinit</a:t>
            </a:r>
          </a:p>
          <a:p>
            <a:r>
              <a:rPr lang="en-US" altLang="en-US" sz="2800" dirty="0" err="1"/>
              <a:t>pentru</a:t>
            </a:r>
            <a:r>
              <a:rPr lang="en-US" altLang="en-US" sz="2800" dirty="0"/>
              <a:t> new: </a:t>
            </a:r>
            <a:r>
              <a:rPr lang="en-US" altLang="en-US" sz="2800" dirty="0" err="1"/>
              <a:t>constructorul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chemat</a:t>
            </a:r>
            <a:r>
              <a:rPr lang="en-US" altLang="en-US" sz="2800" dirty="0"/>
              <a:t> automat</a:t>
            </a:r>
          </a:p>
          <a:p>
            <a:r>
              <a:rPr lang="en-US" altLang="en-US" sz="2800" dirty="0" err="1"/>
              <a:t>pentru</a:t>
            </a:r>
            <a:r>
              <a:rPr lang="en-US" altLang="en-US" sz="2800" dirty="0"/>
              <a:t> delete: </a:t>
            </a:r>
            <a:r>
              <a:rPr lang="en-US" altLang="en-US" sz="2800" dirty="0" err="1"/>
              <a:t>destructorul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chemat</a:t>
            </a:r>
            <a:r>
              <a:rPr lang="en-US" altLang="en-US" sz="2800" dirty="0"/>
              <a:t> automat</a:t>
            </a:r>
          </a:p>
          <a:p>
            <a:r>
              <a:rPr lang="en-US" altLang="en-US" sz="2800" dirty="0" err="1"/>
              <a:t>supraincarcare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nivel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clasa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on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failure.Constructor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called automatically. */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pointer_to_memory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</a:t>
            </a:r>
            <a:r>
              <a:rPr 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p.Destructor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called automatically. */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In overloaded new.</a:t>
            </a:r>
          </a:p>
          <a:p>
            <a:pPr marL="342900" indent="-342900"/>
            <a:r>
              <a:rPr lang="en-US" altLang="en-US" dirty="0"/>
              <a:t>10 20</a:t>
            </a:r>
          </a:p>
          <a:p>
            <a:pPr marL="342900" indent="-342900"/>
            <a:r>
              <a:rPr lang="en-US" altLang="en-US" dirty="0"/>
              <a:t>-10 -20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  <a:p>
            <a:pPr marL="342900" indent="-342900"/>
            <a:r>
              <a:rPr lang="en-US" altLang="en-US" dirty="0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daca</a:t>
            </a:r>
            <a:r>
              <a:rPr lang="en-US" altLang="en-US" dirty="0"/>
              <a:t> new </a:t>
            </a:r>
            <a:r>
              <a:rPr lang="en-US" altLang="en-US" dirty="0" err="1"/>
              <a:t>sau</a:t>
            </a:r>
            <a:r>
              <a:rPr lang="en-US" altLang="en-US" dirty="0"/>
              <a:t> delete sunt </a:t>
            </a:r>
            <a:r>
              <a:rPr lang="en-US" altLang="en-US" dirty="0" err="1"/>
              <a:t>folositi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alt tip de date in program, </a:t>
            </a:r>
            <a:r>
              <a:rPr lang="en-US" altLang="en-US" dirty="0" err="1"/>
              <a:t>versiunile</a:t>
            </a:r>
            <a:r>
              <a:rPr lang="en-US" altLang="en-US" dirty="0"/>
              <a:t> </a:t>
            </a:r>
            <a:r>
              <a:rPr lang="en-US" altLang="en-US" dirty="0" err="1"/>
              <a:t>originale</a:t>
            </a:r>
            <a:r>
              <a:rPr lang="en-US" altLang="en-US" dirty="0"/>
              <a:t> sunt </a:t>
            </a:r>
            <a:r>
              <a:rPr lang="en-US" altLang="en-US" dirty="0" err="1"/>
              <a:t>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dirty="0"/>
              <a:t>se </a:t>
            </a:r>
            <a:r>
              <a:rPr lang="en-US" altLang="en-US" dirty="0" err="1"/>
              <a:t>poate</a:t>
            </a:r>
            <a:r>
              <a:rPr lang="en-US" altLang="en-US" dirty="0"/>
              <a:t> face overload pe new </a:t>
            </a:r>
            <a:r>
              <a:rPr lang="en-US" altLang="en-US" dirty="0" err="1"/>
              <a:t>si</a:t>
            </a:r>
            <a:r>
              <a:rPr lang="en-US" altLang="en-US" dirty="0"/>
              <a:t> delete la </a:t>
            </a:r>
            <a:r>
              <a:rPr lang="en-US" altLang="en-US" dirty="0" err="1"/>
              <a:t>nivel</a:t>
            </a:r>
            <a:r>
              <a:rPr lang="en-US" altLang="en-US" dirty="0"/>
              <a:t> global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 </a:t>
            </a:r>
            <a:r>
              <a:rPr lang="en-US" altLang="en-US" dirty="0" err="1"/>
              <a:t>declara</a:t>
            </a:r>
            <a:r>
              <a:rPr lang="en-US" altLang="en-US" dirty="0"/>
              <a:t> in afara </a:t>
            </a:r>
            <a:r>
              <a:rPr lang="en-US" altLang="en-US" dirty="0" err="1"/>
              <a:t>oricarei</a:t>
            </a:r>
            <a:r>
              <a:rPr lang="en-US" altLang="en-US" dirty="0"/>
              <a:t> </a:t>
            </a:r>
            <a:r>
              <a:rPr lang="en-US" altLang="en-US" dirty="0" err="1"/>
              <a:t>clase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pentru</a:t>
            </a:r>
            <a:r>
              <a:rPr lang="en-US" altLang="en-US" dirty="0"/>
              <a:t> new/delete </a:t>
            </a:r>
            <a:r>
              <a:rPr lang="en-US" altLang="en-US" dirty="0" err="1"/>
              <a:t>definiti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global </a:t>
            </a:r>
            <a:r>
              <a:rPr lang="en-US" altLang="en-US" dirty="0" err="1"/>
              <a:t>si</a:t>
            </a:r>
            <a:r>
              <a:rPr lang="en-US" altLang="en-US" dirty="0"/>
              <a:t> in </a:t>
            </a:r>
            <a:r>
              <a:rPr lang="en-US" altLang="en-US" dirty="0" err="1"/>
              <a:t>clasa</a:t>
            </a:r>
            <a:r>
              <a:rPr lang="en-US" altLang="en-US" dirty="0"/>
              <a:t>, </a:t>
            </a:r>
            <a:r>
              <a:rPr lang="en-US" altLang="en-US" dirty="0" err="1"/>
              <a:t>cel</a:t>
            </a:r>
            <a:r>
              <a:rPr lang="en-US" altLang="en-US" dirty="0"/>
              <a:t> din </a:t>
            </a:r>
            <a:r>
              <a:rPr lang="en-US" altLang="en-US" dirty="0" err="1"/>
              <a:t>clasa</a:t>
            </a:r>
            <a:r>
              <a:rPr lang="en-US" altLang="en-US" dirty="0"/>
              <a:t> e </a:t>
            </a:r>
            <a:r>
              <a:rPr lang="en-US" altLang="en-US" dirty="0" err="1"/>
              <a:t>folosit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elemente</a:t>
            </a:r>
            <a:r>
              <a:rPr lang="en-US" altLang="en-US" dirty="0"/>
              <a:t> de </a:t>
            </a:r>
            <a:r>
              <a:rPr lang="en-US" altLang="en-US" dirty="0" err="1"/>
              <a:t>tipul</a:t>
            </a:r>
            <a:r>
              <a:rPr lang="en-US" altLang="en-US" dirty="0"/>
              <a:t> </a:t>
            </a:r>
            <a:r>
              <a:rPr lang="en-US" altLang="en-US" dirty="0" err="1"/>
              <a:t>clasei</a:t>
            </a:r>
            <a:r>
              <a:rPr lang="en-US" altLang="en-US" dirty="0"/>
              <a:t>, </a:t>
            </a:r>
            <a:r>
              <a:rPr lang="en-US" altLang="en-US" dirty="0" err="1"/>
              <a:t>si</a:t>
            </a:r>
            <a:r>
              <a:rPr lang="en-US" altLang="en-US" dirty="0"/>
              <a:t> in rest e </a:t>
            </a:r>
            <a:r>
              <a:rPr lang="en-US" altLang="en-US" dirty="0" err="1"/>
              <a:t>folosit</a:t>
            </a:r>
            <a:r>
              <a:rPr lang="en-US" altLang="en-US" dirty="0"/>
              <a:t> </a:t>
            </a:r>
            <a:r>
              <a:rPr lang="en-US" altLang="en-US" dirty="0" err="1"/>
              <a:t>cel</a:t>
            </a:r>
            <a:r>
              <a:rPr lang="en-US" altLang="en-US" dirty="0"/>
              <a:t> </a:t>
            </a:r>
            <a:r>
              <a:rPr lang="en-US" altLang="en-US" dirty="0" err="1"/>
              <a:t>redefinit</a:t>
            </a:r>
            <a:r>
              <a:rPr lang="en-US" altLang="en-US" dirty="0"/>
              <a:t>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</a:t>
            </a:r>
            <a:r>
              <a:rPr lang="en-US" altLang="en-US" dirty="0" err="1"/>
              <a:t>si</a:t>
            </a:r>
            <a:r>
              <a:rPr lang="en-US" altLang="en-US" dirty="0"/>
              <a:t> delete </a:t>
            </a:r>
            <a:r>
              <a:rPr lang="en-US" altLang="en-US" dirty="0" err="1"/>
              <a:t>pentru</a:t>
            </a:r>
            <a:r>
              <a:rPr lang="en-US" altLang="en-US" dirty="0"/>
              <a:t> array-</a:t>
            </a:r>
            <a:r>
              <a:rPr lang="en-US" altLang="en-US" dirty="0" err="1"/>
              <a:t>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dirty="0" err="1"/>
              <a:t>facem</a:t>
            </a:r>
            <a:r>
              <a:rPr lang="en-US" altLang="en-US" dirty="0"/>
              <a:t> overload de </a:t>
            </a:r>
            <a:r>
              <a:rPr lang="en-US" altLang="en-US" dirty="0" err="1"/>
              <a:t>doua</a:t>
            </a:r>
            <a:r>
              <a:rPr lang="en-US" altLang="en-US" dirty="0"/>
              <a:t> </a:t>
            </a:r>
            <a:r>
              <a:rPr lang="en-US" altLang="en-US" dirty="0" err="1"/>
              <a:t>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fie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membru</a:t>
            </a:r>
            <a:r>
              <a:rPr lang="en-US" altLang="en-US" dirty="0"/>
              <a:t>, (</a:t>
            </a:r>
            <a:r>
              <a:rPr lang="en-US" altLang="en-US" dirty="0" err="1"/>
              <a:t>nestatice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nu pot fi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considerat</a:t>
            </a:r>
            <a:r>
              <a:rPr lang="en-US" altLang="en-US" dirty="0"/>
              <a:t> operator </a:t>
            </a:r>
            <a:r>
              <a:rPr lang="en-US" altLang="en-US" dirty="0" err="1"/>
              <a:t>binar</a:t>
            </a:r>
            <a:endParaRPr lang="en-US" altLang="en-US" dirty="0"/>
          </a:p>
          <a:p>
            <a:r>
              <a:rPr lang="en-US" altLang="en-US" dirty="0"/>
              <a:t>o[3] se </a:t>
            </a:r>
            <a:r>
              <a:rPr lang="en-US" altLang="en-US" dirty="0" err="1"/>
              <a:t>tranfsorma</a:t>
            </a:r>
            <a:r>
              <a:rPr lang="en-US" altLang="en-US" dirty="0"/>
              <a:t> in</a:t>
            </a:r>
          </a:p>
          <a:p>
            <a:r>
              <a:rPr lang="en-US" altLang="en-US" dirty="0" err="1"/>
              <a:t>o.operator</a:t>
            </a:r>
            <a:r>
              <a:rPr lang="en-US" altLang="en-US" dirty="0"/>
              <a:t>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 dirty="0"/>
              <a:t>type class-name::operator[](int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 dirty="0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 dirty="0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 dirty="0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 dirty="0" err="1"/>
              <a:t>ti</a:t>
            </a:r>
            <a:endParaRPr lang="ro-RO" sz="1800" dirty="0" err="1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 dirty="0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 dirty="0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 dirty="0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 dirty="0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4B78FC-0D29-4B81-A848-50DC04E65817}"/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5119</Words>
  <Application>Microsoft Office PowerPoint</Application>
  <PresentationFormat>On-screen Show (4:3)</PresentationFormat>
  <Paragraphs>907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functiilor – observatii finale</vt:lpstr>
      <vt:lpstr>tipuri diferite pentru parametrul i</vt:lpstr>
      <vt:lpstr>numar diferit de parametri</vt:lpstr>
      <vt:lpstr>PowerPoint Presentation</vt:lpstr>
      <vt:lpstr>Ambiguitati pentru polimorfism de functii</vt:lpstr>
      <vt:lpstr>PowerPoint Presentation</vt:lpstr>
      <vt:lpstr>PowerPoint Presentation</vt:lpstr>
      <vt:lpstr>PowerPoint Presentation</vt:lpstr>
      <vt:lpstr>pointeri catre functii polimorfice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298</cp:revision>
  <dcterms:created xsi:type="dcterms:W3CDTF">1601-01-01T00:00:00Z</dcterms:created>
  <dcterms:modified xsi:type="dcterms:W3CDTF">2022-10-23T20:36:23Z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