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76AF-5855-493D-8DC6-83145607E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1786D-CD1A-4C08-BA96-55E08F6A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FFEB-DD58-4226-B1E5-FD5F56F9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0A34-FAFE-40D9-9E30-F93B6F66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CB1B-6E41-4117-A50F-1FACB9AB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9B889-5955-42D8-8EF8-F46375C3B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373" y="0"/>
            <a:ext cx="1220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6A0-9E2B-487E-8644-80854C31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5076-2BA5-4F85-B1A4-EBDBCC7C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6FA7-DC51-4A96-93AF-75D80282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3E6B-8957-46F5-B15D-FFBE03EF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CB0E-3285-42EF-9D54-29F75330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31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58C3E-3C42-4CAA-8434-F3F02CE9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EF711-9A62-4C8B-9158-53EC16EFD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A15C-1EA7-46DE-B3BC-FE85D72D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B0C5-D92E-46E9-9655-E29AAAC7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1A95-7F3B-47A5-AF27-F4BAB79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8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A950-AFA8-4B76-855D-A6290710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B9B7-4E9F-4941-846C-7640BDDC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6530-4455-4D01-885E-0000CCAF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CC10-F41D-4EFA-B332-2157615C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A7D9-2E34-4EE2-9F7D-8EF7C6DA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2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027F-EF13-4A42-B920-B80D6F01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FE2E7-0346-4AAA-953E-EC58671C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58BE-7876-4EE8-88A2-44DA5FDD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B034-772C-463F-8314-6ED4AB06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779-562D-4667-8386-287960AA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1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5D0D-75A3-4C72-96D4-440AF57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2F8E-650E-4FDF-B1F3-53F82F875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910C9-16F9-418A-92F8-1FBE690F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99BAA-1A32-4958-BFA8-16F3A2F6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FC80-E86A-4766-B632-6E7F920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090A-6008-4D42-BE64-99AC03F3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9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FFB6-7158-49F4-A4C2-71F01C8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AD48-E687-467D-A42A-654AEF32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82CA9-72CE-4BB8-B0AC-5EED3926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41DFF-F98D-4AB6-905D-3BB027ABA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3BFD6-D148-430D-9A77-D47ECE334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7085C-782A-49FA-AF5A-21D818A6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3F572-2E68-4186-8AC0-A3F8D2DD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507C8-CF27-498D-AFE6-86928E43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9BB1-75E0-4BD0-818A-C4EB1636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CC328-55EA-42B9-86A3-43AC7E7A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015CC-CF48-4F9B-A760-D0E28AFD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771DD-6829-48A4-83D6-CE69C9DE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50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79E45-9E06-4335-9B22-5F0FE16B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93CB-0CCF-4B4D-910E-BC0C7006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BF826-82D3-423D-A7FD-3F390E6B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8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8D85-F071-41F1-99C2-FA1E90C0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4226-F2CC-4F91-BEE0-41BF34FE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1131-D137-4378-9921-605FE482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FD7F-00A1-40F7-887F-95931D4A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70464-FEA3-4364-9D9F-85F291B7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6059-5983-444C-959D-8187055E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96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96B6-4024-42E3-8B6E-57FBB78B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80E14-A46E-4A3B-8630-EC51B8AEF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C4E83-E903-4849-8FB2-B2DE8C8B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A25B-8A9B-43D3-9914-441BB72C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B6FDF-C4D7-4808-A8FB-ECD8C71A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E606-8B6C-4F4B-8623-C280BCC7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8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EDA33-67EF-473F-A792-3372BC81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89F79-B459-4736-B90A-52CBD3741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E351-078D-4BF8-BA3C-DE192A9DC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30F0-88A4-401B-8AFC-56379083F34F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9B8F-C74D-4D1F-A10A-748C709CB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859E-997D-429B-93AC-F6AA7203D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08B9-EADE-486E-85D4-2342805AED4C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893B-688B-47B7-BF4A-E557114ECFA9}"/>
              </a:ext>
            </a:extLst>
          </p:cNvPr>
          <p:cNvSpPr/>
          <p:nvPr userDrawn="1"/>
        </p:nvSpPr>
        <p:spPr>
          <a:xfrm>
            <a:off x="0" y="6377474"/>
            <a:ext cx="12192000" cy="494594"/>
          </a:xfrm>
          <a:prstGeom prst="rect">
            <a:avLst/>
          </a:prstGeom>
          <a:gradFill flip="none" rotWithShape="1">
            <a:gsLst>
              <a:gs pos="0">
                <a:srgbClr val="990099"/>
              </a:gs>
              <a:gs pos="53000">
                <a:srgbClr val="FF3399"/>
              </a:gs>
              <a:gs pos="100000">
                <a:srgbClr val="FFC000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06FC8-BBF2-4449-8A35-554863D14C46}"/>
              </a:ext>
            </a:extLst>
          </p:cNvPr>
          <p:cNvSpPr txBox="1"/>
          <p:nvPr userDrawn="1"/>
        </p:nvSpPr>
        <p:spPr>
          <a:xfrm>
            <a:off x="7904018" y="6455494"/>
            <a:ext cx="4287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alcaldia</a:t>
            </a:r>
            <a:r>
              <a:rPr lang="es-MX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cuauhtemoc.</a:t>
            </a:r>
            <a:r>
              <a:rPr lang="es-MX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28F6D-C9B3-434D-94D8-D26B7ECC0A6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75012" y="401348"/>
            <a:ext cx="2299668" cy="614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CC8BC-B578-46D8-A7C1-5E8F22A8742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90612" y="350215"/>
            <a:ext cx="802624" cy="7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9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D465D-5523-4B0A-9F06-96B0A1B3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8" y="1218557"/>
            <a:ext cx="8824686" cy="4961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6BE5C-1411-4C8B-A0E1-71D82AAA3BC5}"/>
              </a:ext>
            </a:extLst>
          </p:cNvPr>
          <p:cNvSpPr txBox="1"/>
          <p:nvPr/>
        </p:nvSpPr>
        <p:spPr>
          <a:xfrm>
            <a:off x="3733800" y="2527300"/>
            <a:ext cx="4889500" cy="406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FFB47-318A-442E-BC1B-4656C63E3D29}"/>
              </a:ext>
            </a:extLst>
          </p:cNvPr>
          <p:cNvSpPr txBox="1"/>
          <p:nvPr/>
        </p:nvSpPr>
        <p:spPr>
          <a:xfrm>
            <a:off x="88900" y="1696303"/>
            <a:ext cx="1680028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Cambiaría por algo así como: “Número Único de Identificación Arbóreo”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349FFF2-1CAA-4DBD-8686-3BDEE9487DAE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>
            <a:off x="1768928" y="2111802"/>
            <a:ext cx="1964872" cy="618698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4DECD3-B47C-472A-88CE-7D0FA8A65152}"/>
              </a:ext>
            </a:extLst>
          </p:cNvPr>
          <p:cNvSpPr txBox="1"/>
          <p:nvPr/>
        </p:nvSpPr>
        <p:spPr>
          <a:xfrm>
            <a:off x="9931400" y="3283789"/>
            <a:ext cx="16800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Esto no es un Aviso, es el programa de mantenimiento.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FA8D5D-5296-4C0B-8CFF-BEE0F0EE4F2C}"/>
              </a:ext>
            </a:extLst>
          </p:cNvPr>
          <p:cNvCxnSpPr>
            <a:cxnSpLocks/>
            <a:stCxn id="23" idx="3"/>
            <a:endCxn id="16" idx="3"/>
          </p:cNvCxnSpPr>
          <p:nvPr/>
        </p:nvCxnSpPr>
        <p:spPr>
          <a:xfrm flipV="1">
            <a:off x="9766300" y="3606955"/>
            <a:ext cx="1845128" cy="1054268"/>
          </a:xfrm>
          <a:prstGeom prst="bentConnector3">
            <a:avLst>
              <a:gd name="adj1" fmla="val 1123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06FCC-1021-4261-8B4F-08F7829B8C66}"/>
              </a:ext>
            </a:extLst>
          </p:cNvPr>
          <p:cNvSpPr/>
          <p:nvPr/>
        </p:nvSpPr>
        <p:spPr>
          <a:xfrm>
            <a:off x="7645400" y="4039245"/>
            <a:ext cx="2120900" cy="12439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5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54E02D-AF15-4A32-934C-0930C73C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28" y="1278420"/>
            <a:ext cx="8519885" cy="4790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9AAFA3-9ADC-4A5B-955D-434E861725D0}"/>
              </a:ext>
            </a:extLst>
          </p:cNvPr>
          <p:cNvSpPr txBox="1"/>
          <p:nvPr/>
        </p:nvSpPr>
        <p:spPr>
          <a:xfrm>
            <a:off x="10042060" y="3283790"/>
            <a:ext cx="164984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Dirección  a secas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AE0033C-5EBA-4BAC-AEB7-DABE9C7E4B37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V="1">
            <a:off x="9867900" y="3422290"/>
            <a:ext cx="1824007" cy="1099233"/>
          </a:xfrm>
          <a:prstGeom prst="bentConnector3">
            <a:avLst>
              <a:gd name="adj1" fmla="val 11253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6C686C-7A03-4DA4-8304-D8BB912770BA}"/>
              </a:ext>
            </a:extLst>
          </p:cNvPr>
          <p:cNvSpPr/>
          <p:nvPr/>
        </p:nvSpPr>
        <p:spPr>
          <a:xfrm>
            <a:off x="7785100" y="4039245"/>
            <a:ext cx="2082800" cy="9645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C61E4-030A-4630-8358-8EC82B056365}"/>
              </a:ext>
            </a:extLst>
          </p:cNvPr>
          <p:cNvSpPr/>
          <p:nvPr/>
        </p:nvSpPr>
        <p:spPr>
          <a:xfrm>
            <a:off x="4013200" y="2362200"/>
            <a:ext cx="939800" cy="355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074B-F7FA-4A07-B27B-60BA27C44778}"/>
              </a:ext>
            </a:extLst>
          </p:cNvPr>
          <p:cNvSpPr/>
          <p:nvPr/>
        </p:nvSpPr>
        <p:spPr>
          <a:xfrm>
            <a:off x="7785100" y="2374900"/>
            <a:ext cx="939800" cy="355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31151-2350-49BD-8B4A-1C29F22B4F88}"/>
              </a:ext>
            </a:extLst>
          </p:cNvPr>
          <p:cNvSpPr txBox="1"/>
          <p:nvPr/>
        </p:nvSpPr>
        <p:spPr>
          <a:xfrm>
            <a:off x="3188276" y="598031"/>
            <a:ext cx="2348924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Son demasiados árboles para tener una opción de navegación una a uno. Por mí, que se quite.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61A335-1833-4ED9-9F80-02CA76263A9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3864000" y="1743100"/>
            <a:ext cx="1117838" cy="12036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C39169B-2E08-4087-8AB8-11F0C45190C7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5537200" y="921197"/>
            <a:ext cx="2717800" cy="14537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E80A6D-6978-40FC-9ECC-61B0C5D83236}"/>
              </a:ext>
            </a:extLst>
          </p:cNvPr>
          <p:cNvSpPr/>
          <p:nvPr/>
        </p:nvSpPr>
        <p:spPr>
          <a:xfrm>
            <a:off x="6337300" y="2362200"/>
            <a:ext cx="1403062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40B86-95BA-4B4F-B893-CB7EB6D46291}"/>
              </a:ext>
            </a:extLst>
          </p:cNvPr>
          <p:cNvSpPr txBox="1"/>
          <p:nvPr/>
        </p:nvSpPr>
        <p:spPr>
          <a:xfrm>
            <a:off x="8469079" y="371331"/>
            <a:ext cx="2348924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Sugiero que la búsqueda sea por dirección y/o Número Único de Identificación Arbóreo. Y hay que ver el cuadro de búsqueda adónde llevaría este link.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421DC8C-8E9D-4CDE-8E6A-04AC36911A61}"/>
              </a:ext>
            </a:extLst>
          </p:cNvPr>
          <p:cNvCxnSpPr>
            <a:stCxn id="16" idx="1"/>
            <a:endCxn id="15" idx="0"/>
          </p:cNvCxnSpPr>
          <p:nvPr/>
        </p:nvCxnSpPr>
        <p:spPr>
          <a:xfrm rot="10800000" flipV="1">
            <a:off x="7038831" y="879162"/>
            <a:ext cx="1430248" cy="148303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F5937-A5FC-4B3B-9897-9E164CE2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8" y="1292935"/>
            <a:ext cx="8229600" cy="46268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91B691-C26F-408F-8B54-90D3CA8B2A1C}"/>
              </a:ext>
            </a:extLst>
          </p:cNvPr>
          <p:cNvSpPr/>
          <p:nvPr/>
        </p:nvSpPr>
        <p:spPr>
          <a:xfrm>
            <a:off x="7607300" y="2667000"/>
            <a:ext cx="2006600" cy="19685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CAFA6-B1B9-4208-A7C1-B263F847A63E}"/>
              </a:ext>
            </a:extLst>
          </p:cNvPr>
          <p:cNvSpPr txBox="1"/>
          <p:nvPr/>
        </p:nvSpPr>
        <p:spPr>
          <a:xfrm>
            <a:off x="10421258" y="2216990"/>
            <a:ext cx="164984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Ver si se pueden poner las fotos un poco mas grandes.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33AEBB7-6D18-4E34-9548-E56B550BBA91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rot="10800000" flipV="1">
            <a:off x="9613900" y="2540156"/>
            <a:ext cx="807358" cy="111109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4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3F1A10-9162-49BF-8EBB-58179E82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238490"/>
            <a:ext cx="8752114" cy="4920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8F3D19-AC94-442A-980F-879D5CBACC75}"/>
              </a:ext>
            </a:extLst>
          </p:cNvPr>
          <p:cNvSpPr/>
          <p:nvPr/>
        </p:nvSpPr>
        <p:spPr>
          <a:xfrm>
            <a:off x="7728195" y="2667000"/>
            <a:ext cx="2006600" cy="29525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63F6D-EB56-44B2-B5C6-B9BB1A8307DA}"/>
              </a:ext>
            </a:extLst>
          </p:cNvPr>
          <p:cNvSpPr txBox="1"/>
          <p:nvPr/>
        </p:nvSpPr>
        <p:spPr>
          <a:xfrm>
            <a:off x="10542153" y="2216990"/>
            <a:ext cx="164984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¿Qué tipo de información se pretende ingresar en esta sección “Nota”?</a:t>
            </a:r>
          </a:p>
          <a:p>
            <a:pPr algn="ctr"/>
            <a:r>
              <a:rPr lang="es-MX" sz="1200" dirty="0">
                <a:solidFill>
                  <a:schemeClr val="accent2"/>
                </a:solidFill>
              </a:rPr>
              <a:t>Me parece que puede salir sobrando.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9E781E1-6984-4562-B184-EF27F813C8F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rot="10800000" flipV="1">
            <a:off x="9734795" y="2817155"/>
            <a:ext cx="807358" cy="132610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F1E212-0776-4324-8988-761EEC06FA65}"/>
              </a:ext>
            </a:extLst>
          </p:cNvPr>
          <p:cNvSpPr/>
          <p:nvPr/>
        </p:nvSpPr>
        <p:spPr>
          <a:xfrm>
            <a:off x="2628901" y="3848100"/>
            <a:ext cx="4762500" cy="6731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A9451-620E-4C3D-BCE3-187CF71A70C5}"/>
              </a:ext>
            </a:extLst>
          </p:cNvPr>
          <p:cNvSpPr txBox="1"/>
          <p:nvPr/>
        </p:nvSpPr>
        <p:spPr>
          <a:xfrm>
            <a:off x="141185" y="2279875"/>
            <a:ext cx="164984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Esta sección, habrá que considerarla para una segunda etapa.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CB1158F-78C5-4C83-A10E-5F23106B295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1168283" y="2724032"/>
            <a:ext cx="1258444" cy="166279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5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Hans Solorzano</dc:creator>
  <cp:lastModifiedBy>Erik Hans Solorzano</cp:lastModifiedBy>
  <cp:revision>6</cp:revision>
  <dcterms:created xsi:type="dcterms:W3CDTF">2020-02-27T15:56:15Z</dcterms:created>
  <dcterms:modified xsi:type="dcterms:W3CDTF">2020-02-27T16:34:09Z</dcterms:modified>
</cp:coreProperties>
</file>