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EEC9CEC-1B3D-4909-B55A-B861177FC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25600" y="2133600"/>
            <a:ext cx="8940800" cy="19050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982F688-60B6-4009-9E84-2CD658223A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419600"/>
            <a:ext cx="91440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9DA6FB2-24DC-48DE-9248-16CFE4DDCF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D27DEE1-BA77-484E-B7D9-9BC490D19A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48400"/>
            <a:ext cx="579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AB985BF-F2C1-4710-A15F-69F84F85D4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47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0665-EEE3-40F6-8021-760435E6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A0E9B-F405-47EC-AF5D-3AF3E88AB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2A45-B2E4-4CCE-9FAF-F42425F5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E1B0-9060-4A9D-A790-7D44FFE6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595F-D718-4FF7-AA8A-4B5D0768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B3589-FBBD-48EE-897D-EC64AA125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5600" y="304800"/>
            <a:ext cx="21336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654D6-1A63-4D78-80DA-C7717B07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44800" y="304800"/>
            <a:ext cx="61976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A117-57EA-4A95-8FB3-035469A1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0176-3278-40D5-8B8C-989D41D5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1612-3D19-4130-BE1C-627532C5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0301-0003-4DC9-ADCD-55CE9BF8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9354-8A6D-4CCB-81C7-446EE7CC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8AF9-055A-46FD-9DDD-0ADD1D79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398D6-D7F0-4549-9862-0B37D23A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9A7C-EF74-4A20-AE73-235FF53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1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A7C8-8A83-4A10-AB02-35CA2C3E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37E8-82C2-4CAB-87CC-694C3BF6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85FAF-2976-4399-9FE9-F049BA07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5E0D5-7160-42C9-A8B1-987B523B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269D-5443-47B1-B152-68F27580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2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46F5-5BB4-42F2-9FE8-1E85FF3B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4A2C-721B-48A2-9BD0-297EEDF3E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4800" y="1981200"/>
            <a:ext cx="4165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639A2-4736-4390-BCEC-83793C07A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3600" y="1981200"/>
            <a:ext cx="4165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DD2E4-0C8E-446F-BBD2-2108A337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275E3-E147-4BF8-A343-81C1E4DC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8AB64-5BEA-4359-B703-B55E0DDE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7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612E-D7EF-4883-A32F-0B257762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0A2E7-F7EA-4358-9438-12CD12B2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FD73B-0705-4E31-B740-ADBB6CB9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E95EB-FFA4-4B1A-823A-A445FC2D0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2A966-27B8-4093-BC62-29AAA32EB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43DC8-C7CD-4CA6-A030-C54E82C6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2527E-6E24-4C7B-9FB7-5DCEBED0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C3EC1-BEB0-40E9-97DA-7ADA0BF2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9C68-7C6B-4EBF-BCE9-1E688914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B867-5493-465C-BA7F-44469E24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0C3B7-F979-4594-A39F-A28BC6BB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4F330-2B1C-4249-8980-65DCFA0D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2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14666-D336-4820-88D0-E8AA8052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DADB3-88D5-4DBF-8087-333B236C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630B6-B101-4F3C-BDD3-199360F4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1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0EEA-5C2C-4CD1-8849-6F27C355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E5A1-6E4F-4CF1-B9BB-C61F5439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B9444-25F7-443E-871B-3F5651B6D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2313-B46C-47E6-8994-38532A1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1028-6067-4076-8D7C-1E1D8B8E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8A233-34F7-4C44-914B-DB4CBEE7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78D3-31AA-4ED9-B67A-1091B99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AA8F9-66A4-4D15-9DFF-234FCDBD7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46A9-C7EC-4DBE-8960-424E0195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77C6-4104-4129-9EA1-72C346B5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1C0CB-B549-44A0-AB21-0E8CD97A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3113B-688C-44AA-9EAC-97D039B3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8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7CE954-87D4-41ED-951F-2DB52B179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44800" y="304800"/>
            <a:ext cx="8534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861A962-2269-41B5-B8C5-83A69F33C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44800" y="1981200"/>
            <a:ext cx="8534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9B5EB0-85CA-4677-92A7-31E6A27666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448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0299A18F-3A53-47AE-B3A6-BB24F23191A5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DD6853B-DFB5-4D90-9FDC-FCD9DF9168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E1626F7-8EA5-479E-B994-C092E74DD4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72FFA0D-D933-44E2-83DD-5B4EFB9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5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22D7-CF76-4972-B6F4-A5AD90FA4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br>
              <a:rPr lang="en-US" dirty="0"/>
            </a:br>
            <a:r>
              <a:rPr lang="en-US" dirty="0"/>
              <a:t>2048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E3F53-C6F7-44B8-800A-EE201E780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Ciolacu Florentina – </a:t>
            </a:r>
            <a:r>
              <a:rPr lang="en-US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Grupa</a:t>
            </a:r>
            <a:r>
              <a:rPr lang="en-US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507</a:t>
            </a:r>
          </a:p>
        </p:txBody>
      </p:sp>
    </p:spTree>
    <p:extLst>
      <p:ext uri="{BB962C8B-B14F-4D97-AF65-F5344CB8AC3E}">
        <p14:creationId xmlns:p14="http://schemas.microsoft.com/office/powerpoint/2010/main" val="157609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08C97-81C7-4653-B741-EAE7A7B5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386" y="351148"/>
            <a:ext cx="8900998" cy="615570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model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Dense cu 128 de units in loc de 64,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5922 la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17.615.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obtinerea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actual, s-a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imbunatatirea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Conv2D: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Conv2D pe 64 units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(3, 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Conv2D pe 32 units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(2, 2)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3468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Conv2D pe 128 units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(3, 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Conv2D pe 64 units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(2, 2)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Dropout: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3412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12.004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Conv2D pe 64 units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(3, 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Conv2D pe 32 units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(2, 2)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Dropout: prima data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9284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10.130,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o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4720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17.590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4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B9CD-77E6-4652-B4FF-70AAA315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239" y="1197205"/>
            <a:ext cx="8534400" cy="558616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mare, s-a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imbunatatirea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'linear' 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4476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5576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2359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optimizer RMSprop: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4880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13.243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1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F129-E56D-45A9-B7AE-A4E9A236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39B2-D932-435E-9A25-CF5CFDBA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Limitatii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cauza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tablii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(4x4):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tile-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pierdut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invatat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60D1-377E-4B3D-9C3F-681BB2D2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Jocul</a:t>
            </a:r>
            <a:r>
              <a:rPr lang="en-US" dirty="0"/>
              <a:t> 2048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5E92-2049-47BF-A219-DFB98BE3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922" y="1752600"/>
            <a:ext cx="8534400" cy="4038600"/>
          </a:xfrm>
        </p:spPr>
        <p:txBody>
          <a:bodyPr>
            <a:normAutofit lnSpcReduction="10000"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4x4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sus,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dreapta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{0, 1, 2, 3}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tile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90%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2, 10%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tiles cu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aceeasi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tile cu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4FCA-2C17-40B5-B4D6-A674FF86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D983-5B06-4E97-8B97-F75F1881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(ML)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decizii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indeplineasca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nesigur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AI-ul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recompense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penalizari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actiunile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le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indeplineste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maximizeze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recompensa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0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0CD5-1684-44EA-BB7B-C6483837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Agentul</a:t>
            </a:r>
            <a:r>
              <a:rPr lang="en-US" dirty="0"/>
              <a:t> - </a:t>
            </a:r>
            <a:r>
              <a:rPr lang="en-US" dirty="0" err="1"/>
              <a:t>parametri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6E4F2-590E-4E3B-8566-17B42247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state_size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action_size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 - 0.9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 - 0.9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- 0.001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0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46BA-F1C2-47F9-A0AC-6738252C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Modelul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C7D9-DE4C-488E-B569-C18BF87D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812" y="1538140"/>
            <a:ext cx="8534400" cy="4815526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1: Input,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2: Dense cu 64 units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'linear'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3: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alpha 0.001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4: Dropout cu rate 0.125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5: Dense cu 32 units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6: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alpha 0.001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7: Dense cu 4 units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'linear'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 cu learning rate = 0.001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 Mean Squared Error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808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89D8-8CE7-4F2B-B88E-2FBFB994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flow-ul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869C-E326-4D4F-9EDC-4DDECF2A4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0" y="1409699"/>
            <a:ext cx="8534400" cy="530218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realizeaza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urmatorii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initializeaza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4 - 90%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2, 10%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4).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prezicerea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stare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descrescator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alt vector cu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indecsii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reprezinta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actiunilor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epsilon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agentului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6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D421-2770-4E9D-B46D-842C85C3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251" y="999241"/>
            <a:ext cx="8534400" cy="6372520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epsilon,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actiunea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obtinandu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recompensa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prezicerea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maxima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Label-ul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recompensa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gamma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anterior</a:t>
            </a:r>
          </a:p>
        </p:txBody>
      </p:sp>
    </p:spTree>
    <p:extLst>
      <p:ext uri="{BB962C8B-B14F-4D97-AF65-F5344CB8AC3E}">
        <p14:creationId xmlns:p14="http://schemas.microsoft.com/office/powerpoint/2010/main" val="60115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62E3-C9F1-4E01-8D6C-78D0D4D8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104" y="546754"/>
            <a:ext cx="8985839" cy="5929460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epsilon,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actiunea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actiunea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anterior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obtinandu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recompensa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prezicerea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maxima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Label-ul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recompensa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gamma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anterior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epsilon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epsilon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0.1, epsilon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epsilon / 1.005</a:t>
            </a:r>
          </a:p>
        </p:txBody>
      </p:sp>
    </p:spTree>
    <p:extLst>
      <p:ext uri="{BB962C8B-B14F-4D97-AF65-F5344CB8AC3E}">
        <p14:creationId xmlns:p14="http://schemas.microsoft.com/office/powerpoint/2010/main" val="383674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F0EF-A5CF-48E8-8663-F2326AD8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799" y="191678"/>
            <a:ext cx="8534400" cy="1447800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8949-7527-4015-B692-779B5F9A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799" y="1302471"/>
            <a:ext cx="9080107" cy="505119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facuta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20.000 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episoade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8900 la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13.102. Tile-ul maxim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512 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1024.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epsilon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obtinut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4972 la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18.619.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'linear' 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layerele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5976 la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17.165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pe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layerele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6208 la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10.555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RMSprop: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 5156 la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episodul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13.553</a:t>
            </a:r>
          </a:p>
        </p:txBody>
      </p:sp>
    </p:spTree>
    <p:extLst>
      <p:ext uri="{BB962C8B-B14F-4D97-AF65-F5344CB8AC3E}">
        <p14:creationId xmlns:p14="http://schemas.microsoft.com/office/powerpoint/2010/main" val="883529866"/>
      </p:ext>
    </p:extLst>
  </p:cSld>
  <p:clrMapOvr>
    <a:masterClrMapping/>
  </p:clrMapOvr>
</p:sld>
</file>

<file path=ppt/theme/theme1.xml><?xml version="1.0" encoding="utf-8"?>
<a:theme xmlns:a="http://schemas.openxmlformats.org/drawingml/2006/main" name="tf01072134">
  <a:themeElements>
    <a:clrScheme name="Office Theme 5">
      <a:dk1>
        <a:srgbClr val="336699"/>
      </a:dk1>
      <a:lt1>
        <a:srgbClr val="EBF1F7"/>
      </a:lt1>
      <a:dk2>
        <a:srgbClr val="5F5F5F"/>
      </a:dk2>
      <a:lt2>
        <a:srgbClr val="005A58"/>
      </a:lt2>
      <a:accent1>
        <a:srgbClr val="B2C7D6"/>
      </a:accent1>
      <a:accent2>
        <a:srgbClr val="698CCB"/>
      </a:accent2>
      <a:accent3>
        <a:srgbClr val="F3F7FA"/>
      </a:accent3>
      <a:accent4>
        <a:srgbClr val="2A5682"/>
      </a:accent4>
      <a:accent5>
        <a:srgbClr val="D5E0E8"/>
      </a:accent5>
      <a:accent6>
        <a:srgbClr val="5E7EB8"/>
      </a:accent6>
      <a:hlink>
        <a:srgbClr val="DFEFFF"/>
      </a:hlink>
      <a:folHlink>
        <a:srgbClr val="003399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6699"/>
        </a:dk1>
        <a:lt1>
          <a:srgbClr val="FFFFFF"/>
        </a:lt1>
        <a:dk2>
          <a:srgbClr val="000000"/>
        </a:dk2>
        <a:lt2>
          <a:srgbClr val="808080"/>
        </a:lt2>
        <a:accent1>
          <a:srgbClr val="B1CFE7"/>
        </a:accent1>
        <a:accent2>
          <a:srgbClr val="CCCCFF"/>
        </a:accent2>
        <a:accent3>
          <a:srgbClr val="FFFFFF"/>
        </a:accent3>
        <a:accent4>
          <a:srgbClr val="005682"/>
        </a:accent4>
        <a:accent5>
          <a:srgbClr val="D5E4F1"/>
        </a:accent5>
        <a:accent6>
          <a:srgbClr val="B9B9E7"/>
        </a:accent6>
        <a:hlink>
          <a:srgbClr val="4274BE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3366"/>
        </a:dk1>
        <a:lt1>
          <a:srgbClr val="DEF6F1"/>
        </a:lt1>
        <a:dk2>
          <a:srgbClr val="003366"/>
        </a:dk2>
        <a:lt2>
          <a:srgbClr val="969696"/>
        </a:lt2>
        <a:accent1>
          <a:srgbClr val="FFFFFF"/>
        </a:accent1>
        <a:accent2>
          <a:srgbClr val="9CCAF0"/>
        </a:accent2>
        <a:accent3>
          <a:srgbClr val="ECFAF7"/>
        </a:accent3>
        <a:accent4>
          <a:srgbClr val="002A56"/>
        </a:accent4>
        <a:accent5>
          <a:srgbClr val="FFFFFF"/>
        </a:accent5>
        <a:accent6>
          <a:srgbClr val="8DB7D9"/>
        </a:accent6>
        <a:hlink>
          <a:srgbClr val="0066CC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66"/>
        </a:dk1>
        <a:lt1>
          <a:srgbClr val="FFFFD9"/>
        </a:lt1>
        <a:dk2>
          <a:srgbClr val="336699"/>
        </a:dk2>
        <a:lt2>
          <a:srgbClr val="777777"/>
        </a:lt2>
        <a:accent1>
          <a:srgbClr val="ECF9FE"/>
        </a:accent1>
        <a:accent2>
          <a:srgbClr val="2569A7"/>
        </a:accent2>
        <a:accent3>
          <a:srgbClr val="FFFFE9"/>
        </a:accent3>
        <a:accent4>
          <a:srgbClr val="002A56"/>
        </a:accent4>
        <a:accent5>
          <a:srgbClr val="F4FBFE"/>
        </a:accent5>
        <a:accent6>
          <a:srgbClr val="205E97"/>
        </a:accent6>
        <a:hlink>
          <a:srgbClr val="00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6699"/>
        </a:dk1>
        <a:lt1>
          <a:srgbClr val="EBF1F7"/>
        </a:lt1>
        <a:dk2>
          <a:srgbClr val="5F5F5F"/>
        </a:dk2>
        <a:lt2>
          <a:srgbClr val="005A58"/>
        </a:lt2>
        <a:accent1>
          <a:srgbClr val="B2C7D6"/>
        </a:accent1>
        <a:accent2>
          <a:srgbClr val="698CCB"/>
        </a:accent2>
        <a:accent3>
          <a:srgbClr val="F3F7FA"/>
        </a:accent3>
        <a:accent4>
          <a:srgbClr val="2A5682"/>
        </a:accent4>
        <a:accent5>
          <a:srgbClr val="D5E0E8"/>
        </a:accent5>
        <a:accent6>
          <a:srgbClr val="5E7EB8"/>
        </a:accent6>
        <a:hlink>
          <a:srgbClr val="DFEFFF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006699"/>
        </a:lt1>
        <a:dk2>
          <a:srgbClr val="0058B8"/>
        </a:dk2>
        <a:lt2>
          <a:srgbClr val="336699"/>
        </a:lt2>
        <a:accent1>
          <a:srgbClr val="98BED8"/>
        </a:accent1>
        <a:accent2>
          <a:srgbClr val="6D6FC7"/>
        </a:accent2>
        <a:accent3>
          <a:srgbClr val="AAB4D8"/>
        </a:accent3>
        <a:accent4>
          <a:srgbClr val="005682"/>
        </a:accent4>
        <a:accent5>
          <a:srgbClr val="CADBE9"/>
        </a:accent5>
        <a:accent6>
          <a:srgbClr val="6264B4"/>
        </a:accent6>
        <a:hlink>
          <a:srgbClr val="CCECFF"/>
        </a:hlink>
        <a:folHlink>
          <a:srgbClr val="00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336699"/>
        </a:dk1>
        <a:lt1>
          <a:srgbClr val="C0C0C0"/>
        </a:lt1>
        <a:dk2>
          <a:srgbClr val="49718D"/>
        </a:dk2>
        <a:lt2>
          <a:srgbClr val="5C1F00"/>
        </a:lt2>
        <a:accent1>
          <a:srgbClr val="DDDDDD"/>
        </a:accent1>
        <a:accent2>
          <a:srgbClr val="BE7960"/>
        </a:accent2>
        <a:accent3>
          <a:srgbClr val="DCDCDC"/>
        </a:accent3>
        <a:accent4>
          <a:srgbClr val="2A5682"/>
        </a:accent4>
        <a:accent5>
          <a:srgbClr val="EBEBEB"/>
        </a:accent5>
        <a:accent6>
          <a:srgbClr val="AC6D56"/>
        </a:accent6>
        <a:hlink>
          <a:srgbClr val="65A0BD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336699"/>
        </a:dk1>
        <a:lt1>
          <a:srgbClr val="0099CC"/>
        </a:lt1>
        <a:dk2>
          <a:srgbClr val="000066"/>
        </a:dk2>
        <a:lt2>
          <a:srgbClr val="336699"/>
        </a:lt2>
        <a:accent1>
          <a:srgbClr val="336699"/>
        </a:accent1>
        <a:accent2>
          <a:srgbClr val="DDDDDD"/>
        </a:accent2>
        <a:accent3>
          <a:srgbClr val="AAAAB8"/>
        </a:accent3>
        <a:accent4>
          <a:srgbClr val="0082AE"/>
        </a:accent4>
        <a:accent5>
          <a:srgbClr val="ADB8CA"/>
        </a:accent5>
        <a:accent6>
          <a:srgbClr val="C8C8C8"/>
        </a:accent6>
        <a:hlink>
          <a:srgbClr val="7AC3EC"/>
        </a:hlink>
        <a:folHlink>
          <a:srgbClr val="D7EA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2846A4"/>
        </a:dk1>
        <a:lt1>
          <a:srgbClr val="566272"/>
        </a:lt1>
        <a:dk2>
          <a:srgbClr val="004B70"/>
        </a:dk2>
        <a:lt2>
          <a:srgbClr val="777777"/>
        </a:lt2>
        <a:accent1>
          <a:srgbClr val="9CA5AA"/>
        </a:accent1>
        <a:accent2>
          <a:srgbClr val="88B2D2"/>
        </a:accent2>
        <a:accent3>
          <a:srgbClr val="B4B7BC"/>
        </a:accent3>
        <a:accent4>
          <a:srgbClr val="213A8B"/>
        </a:accent4>
        <a:accent5>
          <a:srgbClr val="CBCFD2"/>
        </a:accent5>
        <a:accent6>
          <a:srgbClr val="7BA1BE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3366"/>
        </a:dk1>
        <a:lt1>
          <a:srgbClr val="FFFFFF"/>
        </a:lt1>
        <a:dk2>
          <a:srgbClr val="003366"/>
        </a:dk2>
        <a:lt2>
          <a:srgbClr val="808080"/>
        </a:lt2>
        <a:accent1>
          <a:srgbClr val="B7D6E7"/>
        </a:accent1>
        <a:accent2>
          <a:srgbClr val="24446A"/>
        </a:accent2>
        <a:accent3>
          <a:srgbClr val="FFFFFF"/>
        </a:accent3>
        <a:accent4>
          <a:srgbClr val="002A56"/>
        </a:accent4>
        <a:accent5>
          <a:srgbClr val="D8E8F1"/>
        </a:accent5>
        <a:accent6>
          <a:srgbClr val="203D5F"/>
        </a:accent6>
        <a:hlink>
          <a:srgbClr val="518FB1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36699"/>
        </a:dk1>
        <a:lt1>
          <a:srgbClr val="FFFFFF"/>
        </a:lt1>
        <a:dk2>
          <a:srgbClr val="003399"/>
        </a:dk2>
        <a:lt2>
          <a:srgbClr val="969696"/>
        </a:lt2>
        <a:accent1>
          <a:srgbClr val="CCECFF"/>
        </a:accent1>
        <a:accent2>
          <a:srgbClr val="6A90BA"/>
        </a:accent2>
        <a:accent3>
          <a:srgbClr val="FFFFFF"/>
        </a:accent3>
        <a:accent4>
          <a:srgbClr val="2A5682"/>
        </a:accent4>
        <a:accent5>
          <a:srgbClr val="E2F4FF"/>
        </a:accent5>
        <a:accent6>
          <a:srgbClr val="5F82A8"/>
        </a:accent6>
        <a:hlink>
          <a:srgbClr val="CC33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4D4D4D"/>
        </a:dk1>
        <a:lt1>
          <a:srgbClr val="666699"/>
        </a:lt1>
        <a:dk2>
          <a:srgbClr val="36587E"/>
        </a:dk2>
        <a:lt2>
          <a:srgbClr val="3E3E5C"/>
        </a:lt2>
        <a:accent1>
          <a:srgbClr val="90AFCC"/>
        </a:accent1>
        <a:accent2>
          <a:srgbClr val="2170AB"/>
        </a:accent2>
        <a:accent3>
          <a:srgbClr val="B8B8CA"/>
        </a:accent3>
        <a:accent4>
          <a:srgbClr val="404040"/>
        </a:accent4>
        <a:accent5>
          <a:srgbClr val="C6D4E2"/>
        </a:accent5>
        <a:accent6>
          <a:srgbClr val="1D659B"/>
        </a:accent6>
        <a:hlink>
          <a:srgbClr val="A8CCF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3">
        <a:dk1>
          <a:srgbClr val="2D5C8B"/>
        </a:dk1>
        <a:lt1>
          <a:srgbClr val="E0EAF4"/>
        </a:lt1>
        <a:dk2>
          <a:srgbClr val="35648B"/>
        </a:dk2>
        <a:lt2>
          <a:srgbClr val="2D2015"/>
        </a:lt2>
        <a:accent1>
          <a:srgbClr val="92A4B0"/>
        </a:accent1>
        <a:accent2>
          <a:srgbClr val="8F5F2F"/>
        </a:accent2>
        <a:accent3>
          <a:srgbClr val="EDF3F8"/>
        </a:accent3>
        <a:accent4>
          <a:srgbClr val="254D76"/>
        </a:accent4>
        <a:accent5>
          <a:srgbClr val="C7CFD4"/>
        </a:accent5>
        <a:accent6>
          <a:srgbClr val="81552A"/>
        </a:accent6>
        <a:hlink>
          <a:srgbClr val="EADF7A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tf01072134</Template>
  <TotalTime>191</TotalTime>
  <Words>913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Times New Roman</vt:lpstr>
      <vt:lpstr>Wingdings</vt:lpstr>
      <vt:lpstr>tf01072134</vt:lpstr>
      <vt:lpstr>Reinforcement Learning 2048</vt:lpstr>
      <vt:lpstr>1. Jocul 2048</vt:lpstr>
      <vt:lpstr>2. Reinforcement Learning</vt:lpstr>
      <vt:lpstr>3. Agentul - parametri</vt:lpstr>
      <vt:lpstr>4. Modelul</vt:lpstr>
      <vt:lpstr>5. Antrenarea si flow-ul</vt:lpstr>
      <vt:lpstr>PowerPoint Presentation</vt:lpstr>
      <vt:lpstr>PowerPoint Presentation</vt:lpstr>
      <vt:lpstr>6. Rezultate</vt:lpstr>
      <vt:lpstr>PowerPoint Presentation</vt:lpstr>
      <vt:lpstr>PowerPoint Presentation</vt:lpstr>
      <vt:lpstr>7. 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2048</dc:title>
  <dc:creator>Florentina Ciolacu</dc:creator>
  <cp:lastModifiedBy>Florentina Ciolacu</cp:lastModifiedBy>
  <cp:revision>11</cp:revision>
  <dcterms:created xsi:type="dcterms:W3CDTF">2020-06-06T16:03:34Z</dcterms:created>
  <dcterms:modified xsi:type="dcterms:W3CDTF">2020-06-07T10:34:43Z</dcterms:modified>
</cp:coreProperties>
</file>