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handoutMasterIdLst>
    <p:handoutMasterId r:id="rId19"/>
  </p:handoutMasterIdLst>
  <p:sldIdLst>
    <p:sldId id="295" r:id="rId2"/>
    <p:sldId id="279" r:id="rId3"/>
    <p:sldId id="296" r:id="rId4"/>
    <p:sldId id="297" r:id="rId5"/>
    <p:sldId id="298" r:id="rId6"/>
    <p:sldId id="299" r:id="rId7"/>
    <p:sldId id="300" r:id="rId8"/>
    <p:sldId id="301" r:id="rId9"/>
    <p:sldId id="303" r:id="rId10"/>
    <p:sldId id="304" r:id="rId11"/>
    <p:sldId id="305" r:id="rId12"/>
    <p:sldId id="306" r:id="rId13"/>
    <p:sldId id="307" r:id="rId14"/>
    <p:sldId id="308" r:id="rId15"/>
    <p:sldId id="309" r:id="rId16"/>
    <p:sldId id="310" r:id="rId1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orient="horz" pos="2887">
          <p15:clr>
            <a:srgbClr val="A4A3A4"/>
          </p15:clr>
        </p15:guide>
        <p15:guide id="3" orient="horz" pos="479">
          <p15:clr>
            <a:srgbClr val="A4A3A4"/>
          </p15:clr>
        </p15:guide>
        <p15:guide id="4" orient="horz" pos="238">
          <p15:clr>
            <a:srgbClr val="A4A3A4"/>
          </p15:clr>
        </p15:guide>
        <p15:guide id="5" orient="horz" pos="1618">
          <p15:clr>
            <a:srgbClr val="A4A3A4"/>
          </p15:clr>
        </p15:guide>
        <p15:guide id="6" orient="horz" pos="564">
          <p15:clr>
            <a:srgbClr val="A4A3A4"/>
          </p15:clr>
        </p15:guide>
        <p15:guide id="7" pos="2880">
          <p15:clr>
            <a:srgbClr val="A4A3A4"/>
          </p15:clr>
        </p15:guide>
        <p15:guide id="8" pos="288">
          <p15:clr>
            <a:srgbClr val="A4A3A4"/>
          </p15:clr>
        </p15:guide>
        <p15:guide id="9" pos="5302">
          <p15:clr>
            <a:srgbClr val="A4A3A4"/>
          </p15:clr>
        </p15:guide>
        <p15:guide id="10" pos="5472">
          <p15:clr>
            <a:srgbClr val="A4A3A4"/>
          </p15:clr>
        </p15:guide>
        <p15:guide id="11" pos="55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73D"/>
    <a:srgbClr val="616265"/>
    <a:srgbClr val="DDF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96" autoAdjust="0"/>
    <p:restoredTop sz="71163" autoAdjust="0"/>
  </p:normalViewPr>
  <p:slideViewPr>
    <p:cSldViewPr>
      <p:cViewPr varScale="1">
        <p:scale>
          <a:sx n="104" d="100"/>
          <a:sy n="104" d="100"/>
        </p:scale>
        <p:origin x="108" y="216"/>
      </p:cViewPr>
      <p:guideLst>
        <p:guide orient="horz"/>
        <p:guide orient="horz" pos="2887"/>
        <p:guide orient="horz" pos="479"/>
        <p:guide orient="horz" pos="238"/>
        <p:guide orient="horz" pos="1618"/>
        <p:guide orient="horz" pos="564"/>
        <p:guide pos="2880"/>
        <p:guide pos="288"/>
        <p:guide pos="5302"/>
        <p:guide pos="5472"/>
        <p:guide pos="558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CE4DB2C-3BD0-ED4D-B3E5-6A3BDF40A760}" type="datetimeFigureOut">
              <a:rPr lang="en-US" smtClean="0"/>
              <a:t>6/12/2017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BBBFC25-224D-8F47-8047-E194EEC9B670}" type="slidenum">
              <a:rPr lang="en-US" smtClean="0"/>
              <a:t>‹#›</a:t>
            </a:fld>
            <a:endParaRPr lang="en-US"/>
          </a:p>
        </p:txBody>
      </p:sp>
    </p:spTree>
    <p:extLst>
      <p:ext uri="{BB962C8B-B14F-4D97-AF65-F5344CB8AC3E}">
        <p14:creationId xmlns:p14="http://schemas.microsoft.com/office/powerpoint/2010/main" val="39762398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901BC3-3D0F-4774-B7D6-DA2F40498026}" type="datetimeFigureOut">
              <a:rPr lang="en-US" smtClean="0"/>
              <a:pPr/>
              <a:t>6/12/2017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D4A1DC-1111-4AD5-8D41-B86459B94599}" type="slidenum">
              <a:rPr lang="en-US" smtClean="0"/>
              <a:pPr/>
              <a:t>‹#›</a:t>
            </a:fld>
            <a:endParaRPr lang="en-US"/>
          </a:p>
        </p:txBody>
      </p:sp>
    </p:spTree>
    <p:extLst>
      <p:ext uri="{BB962C8B-B14F-4D97-AF65-F5344CB8AC3E}">
        <p14:creationId xmlns:p14="http://schemas.microsoft.com/office/powerpoint/2010/main" val="473310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D4A1DC-1111-4AD5-8D41-B86459B94599}" type="slidenum">
              <a:rPr lang="en-US" smtClean="0"/>
              <a:pPr/>
              <a:t>1</a:t>
            </a:fld>
            <a:endParaRPr lang="en-US"/>
          </a:p>
        </p:txBody>
      </p:sp>
    </p:spTree>
    <p:extLst>
      <p:ext uri="{BB962C8B-B14F-4D97-AF65-F5344CB8AC3E}">
        <p14:creationId xmlns:p14="http://schemas.microsoft.com/office/powerpoint/2010/main" val="31356746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D4A1DC-1111-4AD5-8D41-B86459B94599}" type="slidenum">
              <a:rPr lang="en-US" smtClean="0"/>
              <a:pPr/>
              <a:t>10</a:t>
            </a:fld>
            <a:endParaRPr lang="en-US"/>
          </a:p>
        </p:txBody>
      </p:sp>
    </p:spTree>
    <p:extLst>
      <p:ext uri="{BB962C8B-B14F-4D97-AF65-F5344CB8AC3E}">
        <p14:creationId xmlns:p14="http://schemas.microsoft.com/office/powerpoint/2010/main" val="37815311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D4A1DC-1111-4AD5-8D41-B86459B94599}" type="slidenum">
              <a:rPr lang="en-US" smtClean="0"/>
              <a:pPr/>
              <a:t>16</a:t>
            </a:fld>
            <a:endParaRPr lang="en-US"/>
          </a:p>
        </p:txBody>
      </p:sp>
    </p:spTree>
    <p:extLst>
      <p:ext uri="{BB962C8B-B14F-4D97-AF65-F5344CB8AC3E}">
        <p14:creationId xmlns:p14="http://schemas.microsoft.com/office/powerpoint/2010/main" val="2185244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D4A1DC-1111-4AD5-8D41-B86459B94599}" type="slidenum">
              <a:rPr lang="en-US" smtClean="0"/>
              <a:pPr/>
              <a:t>2</a:t>
            </a:fld>
            <a:endParaRPr lang="en-US"/>
          </a:p>
        </p:txBody>
      </p:sp>
    </p:spTree>
    <p:extLst>
      <p:ext uri="{BB962C8B-B14F-4D97-AF65-F5344CB8AC3E}">
        <p14:creationId xmlns:p14="http://schemas.microsoft.com/office/powerpoint/2010/main" val="1457555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D4A1DC-1111-4AD5-8D41-B86459B94599}" type="slidenum">
              <a:rPr lang="en-US" smtClean="0"/>
              <a:pPr/>
              <a:t>3</a:t>
            </a:fld>
            <a:endParaRPr lang="en-US"/>
          </a:p>
        </p:txBody>
      </p:sp>
    </p:spTree>
    <p:extLst>
      <p:ext uri="{BB962C8B-B14F-4D97-AF65-F5344CB8AC3E}">
        <p14:creationId xmlns:p14="http://schemas.microsoft.com/office/powerpoint/2010/main" val="612067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CD4A1DC-1111-4AD5-8D41-B86459B94599}" type="slidenum">
              <a:rPr lang="en-US" smtClean="0"/>
              <a:pPr/>
              <a:t>4</a:t>
            </a:fld>
            <a:endParaRPr lang="en-US"/>
          </a:p>
        </p:txBody>
      </p:sp>
    </p:spTree>
    <p:extLst>
      <p:ext uri="{BB962C8B-B14F-4D97-AF65-F5344CB8AC3E}">
        <p14:creationId xmlns:p14="http://schemas.microsoft.com/office/powerpoint/2010/main" val="21015953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D4A1DC-1111-4AD5-8D41-B86459B94599}" type="slidenum">
              <a:rPr lang="en-US" smtClean="0"/>
              <a:pPr/>
              <a:t>5</a:t>
            </a:fld>
            <a:endParaRPr lang="en-US"/>
          </a:p>
        </p:txBody>
      </p:sp>
    </p:spTree>
    <p:extLst>
      <p:ext uri="{BB962C8B-B14F-4D97-AF65-F5344CB8AC3E}">
        <p14:creationId xmlns:p14="http://schemas.microsoft.com/office/powerpoint/2010/main" val="1951869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D4A1DC-1111-4AD5-8D41-B86459B94599}" type="slidenum">
              <a:rPr lang="en-US" smtClean="0"/>
              <a:pPr/>
              <a:t>6</a:t>
            </a:fld>
            <a:endParaRPr lang="en-US"/>
          </a:p>
        </p:txBody>
      </p:sp>
    </p:spTree>
    <p:extLst>
      <p:ext uri="{BB962C8B-B14F-4D97-AF65-F5344CB8AC3E}">
        <p14:creationId xmlns:p14="http://schemas.microsoft.com/office/powerpoint/2010/main" val="8369773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D4A1DC-1111-4AD5-8D41-B86459B94599}" type="slidenum">
              <a:rPr lang="en-US" smtClean="0"/>
              <a:pPr/>
              <a:t>7</a:t>
            </a:fld>
            <a:endParaRPr lang="en-US"/>
          </a:p>
        </p:txBody>
      </p:sp>
    </p:spTree>
    <p:extLst>
      <p:ext uri="{BB962C8B-B14F-4D97-AF65-F5344CB8AC3E}">
        <p14:creationId xmlns:p14="http://schemas.microsoft.com/office/powerpoint/2010/main" val="3577230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D4A1DC-1111-4AD5-8D41-B86459B94599}" type="slidenum">
              <a:rPr lang="en-US" smtClean="0"/>
              <a:pPr/>
              <a:t>8</a:t>
            </a:fld>
            <a:endParaRPr lang="en-US"/>
          </a:p>
        </p:txBody>
      </p:sp>
    </p:spTree>
    <p:extLst>
      <p:ext uri="{BB962C8B-B14F-4D97-AF65-F5344CB8AC3E}">
        <p14:creationId xmlns:p14="http://schemas.microsoft.com/office/powerpoint/2010/main" val="22739813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D4A1DC-1111-4AD5-8D41-B86459B94599}" type="slidenum">
              <a:rPr lang="en-US" smtClean="0"/>
              <a:pPr/>
              <a:t>9</a:t>
            </a:fld>
            <a:endParaRPr lang="en-US"/>
          </a:p>
        </p:txBody>
      </p:sp>
    </p:spTree>
    <p:extLst>
      <p:ext uri="{BB962C8B-B14F-4D97-AF65-F5344CB8AC3E}">
        <p14:creationId xmlns:p14="http://schemas.microsoft.com/office/powerpoint/2010/main" val="12147832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2" name="Picture 11" descr="int_sae_sg_720_blk_rgb_wht.png"/>
          <p:cNvPicPr>
            <a:picLocks noChangeAspect="1"/>
          </p:cNvPicPr>
          <p:nvPr userDrawn="1"/>
        </p:nvPicPr>
        <p:blipFill>
          <a:blip r:embed="rId2"/>
          <a:srcRect l="1303"/>
          <a:stretch>
            <a:fillRect/>
          </a:stretch>
        </p:blipFill>
        <p:spPr>
          <a:xfrm rot="-5400000">
            <a:off x="5246044" y="1247178"/>
            <a:ext cx="5143500" cy="2649143"/>
          </a:xfrm>
          <a:prstGeom prst="rect">
            <a:avLst/>
          </a:prstGeom>
        </p:spPr>
      </p:pic>
      <p:grpSp>
        <p:nvGrpSpPr>
          <p:cNvPr id="9" name="Group 8"/>
          <p:cNvGrpSpPr/>
          <p:nvPr userDrawn="1"/>
        </p:nvGrpSpPr>
        <p:grpSpPr bwMode="hidden">
          <a:xfrm>
            <a:off x="0" y="-1"/>
            <a:ext cx="9144000" cy="5143501"/>
            <a:chOff x="0" y="-1"/>
            <a:chExt cx="9144000" cy="5143501"/>
          </a:xfrm>
        </p:grpSpPr>
        <p:sp>
          <p:nvSpPr>
            <p:cNvPr id="8" name="Rectangle 7"/>
            <p:cNvSpPr/>
            <p:nvPr userDrawn="1"/>
          </p:nvSpPr>
          <p:spPr bwMode="hidden">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int_sae_sg_720_dbl_rgb_wht.png"/>
            <p:cNvPicPr>
              <a:picLocks noChangeAspect="1"/>
            </p:cNvPicPr>
            <p:nvPr userDrawn="1"/>
          </p:nvPicPr>
          <p:blipFill>
            <a:blip r:embed="rId3" cstate="print"/>
            <a:srcRect l="1818"/>
            <a:stretch>
              <a:fillRect/>
            </a:stretch>
          </p:blipFill>
          <p:spPr bwMode="hidden">
            <a:xfrm rot="16200000">
              <a:off x="5238750" y="1238448"/>
              <a:ext cx="5143501" cy="2666604"/>
            </a:xfrm>
            <a:prstGeom prst="rect">
              <a:avLst/>
            </a:prstGeom>
          </p:spPr>
        </p:pic>
      </p:grpSp>
      <p:sp>
        <p:nvSpPr>
          <p:cNvPr id="2" name="Title 1"/>
          <p:cNvSpPr>
            <a:spLocks noGrp="1"/>
          </p:cNvSpPr>
          <p:nvPr>
            <p:ph type="title"/>
          </p:nvPr>
        </p:nvSpPr>
        <p:spPr>
          <a:xfrm>
            <a:off x="457200" y="895350"/>
            <a:ext cx="5559552" cy="940274"/>
          </a:xfrm>
        </p:spPr>
        <p:txBody>
          <a:bodyPr anchor="b"/>
          <a:lstStyle>
            <a:lvl1pPr>
              <a:defRPr sz="2100" cap="all" baseline="0">
                <a:solidFill>
                  <a:schemeClr val="accent1"/>
                </a:solidFill>
              </a:defRPr>
            </a:lvl1pPr>
          </a:lstStyle>
          <a:p>
            <a:r>
              <a:rPr lang="en-US" dirty="0"/>
              <a:t>Click to edit Master title style</a:t>
            </a:r>
          </a:p>
        </p:txBody>
      </p:sp>
      <p:sp>
        <p:nvSpPr>
          <p:cNvPr id="5" name="TextBox 4"/>
          <p:cNvSpPr txBox="1"/>
          <p:nvPr userDrawn="1"/>
        </p:nvSpPr>
        <p:spPr>
          <a:xfrm>
            <a:off x="457200" y="438912"/>
            <a:ext cx="5559552" cy="301752"/>
          </a:xfrm>
          <a:prstGeom prst="rect">
            <a:avLst/>
          </a:prstGeom>
          <a:noFill/>
        </p:spPr>
        <p:txBody>
          <a:bodyPr wrap="square" lIns="0" tIns="0" rIns="0" bIns="0" rtlCol="0">
            <a:spAutoFit/>
          </a:bodyPr>
          <a:lstStyle/>
          <a:p>
            <a:r>
              <a:rPr lang="en-US" sz="1200" b="1" dirty="0">
                <a:latin typeface="+mj-lt"/>
              </a:rPr>
              <a:t>SAE INTERNATIONAL</a:t>
            </a:r>
          </a:p>
        </p:txBody>
      </p:sp>
      <p:sp>
        <p:nvSpPr>
          <p:cNvPr id="6" name="Subtitle 2"/>
          <p:cNvSpPr>
            <a:spLocks noGrp="1"/>
          </p:cNvSpPr>
          <p:nvPr>
            <p:ph type="subTitle" idx="1" hasCustomPrompt="1"/>
          </p:nvPr>
        </p:nvSpPr>
        <p:spPr>
          <a:xfrm>
            <a:off x="457200" y="1883391"/>
            <a:ext cx="5562600" cy="2691783"/>
          </a:xfrm>
        </p:spPr>
        <p:txBody>
          <a:bodyPr>
            <a:noAutofit/>
          </a:bodyPr>
          <a:lstStyle>
            <a:lvl1pPr marL="0" indent="0" algn="l">
              <a:buNone/>
              <a:defRPr sz="2100" b="0" cap="none" baseline="0">
                <a:solidFill>
                  <a:schemeClr val="accent1"/>
                </a:solidFill>
              </a:defRPr>
            </a:lvl1pPr>
            <a:lvl2pPr marL="0" indent="0" algn="l">
              <a:buNone/>
              <a:defRPr sz="2100">
                <a:solidFill>
                  <a:schemeClr val="accent1"/>
                </a:solidFill>
              </a:defRPr>
            </a:lvl2pPr>
            <a:lvl3pPr marL="0" indent="0" algn="l">
              <a:buNone/>
              <a:defRPr sz="2100">
                <a:solidFill>
                  <a:schemeClr val="accent1"/>
                </a:solidFill>
              </a:defRPr>
            </a:lvl3pPr>
            <a:lvl4pPr marL="0" indent="0" algn="l">
              <a:buNone/>
              <a:defRPr sz="2100">
                <a:solidFill>
                  <a:schemeClr val="accent1"/>
                </a:solidFill>
              </a:defRPr>
            </a:lvl4pPr>
            <a:lvl5pPr marL="0" indent="0" algn="l">
              <a:buNone/>
              <a:tabLst/>
              <a:defRPr sz="2100">
                <a:solidFill>
                  <a:schemeClr val="accent1"/>
                </a:solidFill>
              </a:defRPr>
            </a:lvl5pPr>
            <a:lvl6pPr marL="0" indent="0" algn="l">
              <a:spcBef>
                <a:spcPts val="0"/>
              </a:spcBef>
              <a:buNone/>
              <a:defRPr sz="2100">
                <a:solidFill>
                  <a:schemeClr val="accent1"/>
                </a:solidFill>
              </a:defRPr>
            </a:lvl6pPr>
            <a:lvl7pPr marL="0" indent="0" algn="l">
              <a:spcBef>
                <a:spcPts val="0"/>
              </a:spcBef>
              <a:buNone/>
              <a:defRPr sz="2100">
                <a:solidFill>
                  <a:schemeClr val="accent1"/>
                </a:solidFill>
              </a:defRPr>
            </a:lvl7pPr>
            <a:lvl8pPr marL="0" indent="0" algn="l">
              <a:spcBef>
                <a:spcPts val="0"/>
              </a:spcBef>
              <a:buNone/>
              <a:defRPr sz="2100">
                <a:solidFill>
                  <a:schemeClr val="accent1"/>
                </a:solidFill>
              </a:defRPr>
            </a:lvl8pPr>
            <a:lvl9pPr marL="0" indent="0" algn="l">
              <a:spcBef>
                <a:spcPts val="0"/>
              </a:spcBef>
              <a:buNone/>
              <a:defRPr sz="2100">
                <a:solidFill>
                  <a:schemeClr val="accent1"/>
                </a:solidFill>
              </a:defRPr>
            </a:lvl9pPr>
          </a:lstStyle>
          <a:p>
            <a:pPr lvl="0"/>
            <a:r>
              <a:rPr lang="en-US" sz="2100" dirty="0"/>
              <a:t>Click to edit subhead</a:t>
            </a:r>
          </a:p>
        </p:txBody>
      </p:sp>
      <p:sp>
        <p:nvSpPr>
          <p:cNvPr id="10" name="TextBox 9"/>
          <p:cNvSpPr txBox="1"/>
          <p:nvPr userDrawn="1"/>
        </p:nvSpPr>
        <p:spPr>
          <a:xfrm>
            <a:off x="2286000" y="4917073"/>
            <a:ext cx="4572000" cy="169277"/>
          </a:xfrm>
          <a:prstGeom prst="rect">
            <a:avLst/>
          </a:prstGeom>
          <a:noFill/>
        </p:spPr>
        <p:txBody>
          <a:bodyPr wrap="square" rtlCol="0" anchor="b" anchorCtr="0">
            <a:spAutoFit/>
          </a:bodyPr>
          <a:lstStyle/>
          <a:p>
            <a:pPr algn="ctr"/>
            <a:r>
              <a:rPr lang="en-US" sz="500" kern="1200" dirty="0">
                <a:solidFill>
                  <a:schemeClr val="bg1">
                    <a:lumMod val="50000"/>
                  </a:schemeClr>
                </a:solidFill>
                <a:latin typeface="+mn-lt"/>
                <a:ea typeface="+mn-ea"/>
                <a:cs typeface="+mn-cs"/>
              </a:rPr>
              <a:t>Copyright © SAE International.  Further use or distribution is not permitted without permission from SAE</a:t>
            </a:r>
            <a:endParaRPr lang="en-US" sz="500" dirty="0">
              <a:solidFill>
                <a:schemeClr val="bg1">
                  <a:lumMod val="50000"/>
                </a:scheme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One-third Slide">
    <p:bg>
      <p:bgPr>
        <a:solidFill>
          <a:schemeClr val="accent1"/>
        </a:solidFill>
        <a:effectLst/>
      </p:bgPr>
    </p:bg>
    <p:spTree>
      <p:nvGrpSpPr>
        <p:cNvPr id="1" name=""/>
        <p:cNvGrpSpPr/>
        <p:nvPr/>
      </p:nvGrpSpPr>
      <p:grpSpPr>
        <a:xfrm>
          <a:off x="0" y="0"/>
          <a:ext cx="0" cy="0"/>
          <a:chOff x="0" y="0"/>
          <a:chExt cx="0" cy="0"/>
        </a:xfrm>
      </p:grpSpPr>
      <p:sp>
        <p:nvSpPr>
          <p:cNvPr id="18" name="Freeform 17"/>
          <p:cNvSpPr/>
          <p:nvPr userDrawn="1"/>
        </p:nvSpPr>
        <p:spPr bwMode="hidden">
          <a:xfrm>
            <a:off x="0" y="295748"/>
            <a:ext cx="9144000" cy="4847753"/>
          </a:xfrm>
          <a:custGeom>
            <a:avLst/>
            <a:gdLst>
              <a:gd name="connsiteX0" fmla="*/ 0 w 9144000"/>
              <a:gd name="connsiteY0" fmla="*/ 0 h 758952"/>
              <a:gd name="connsiteX1" fmla="*/ 9144000 w 9144000"/>
              <a:gd name="connsiteY1" fmla="*/ 0 h 758952"/>
              <a:gd name="connsiteX2" fmla="*/ 9144000 w 9144000"/>
              <a:gd name="connsiteY2" fmla="*/ 758952 h 758952"/>
              <a:gd name="connsiteX3" fmla="*/ 0 w 9144000"/>
              <a:gd name="connsiteY3" fmla="*/ 758952 h 758952"/>
              <a:gd name="connsiteX4" fmla="*/ 0 w 9144000"/>
              <a:gd name="connsiteY4" fmla="*/ 0 h 758952"/>
              <a:gd name="connsiteX0" fmla="*/ 0 w 9144000"/>
              <a:gd name="connsiteY0" fmla="*/ 0 h 760491"/>
              <a:gd name="connsiteX1" fmla="*/ 9144000 w 9144000"/>
              <a:gd name="connsiteY1" fmla="*/ 0 h 760491"/>
              <a:gd name="connsiteX2" fmla="*/ 9144000 w 9144000"/>
              <a:gd name="connsiteY2" fmla="*/ 758952 h 760491"/>
              <a:gd name="connsiteX3" fmla="*/ 8872396 w 9144000"/>
              <a:gd name="connsiteY3" fmla="*/ 760491 h 760491"/>
              <a:gd name="connsiteX4" fmla="*/ 0 w 9144000"/>
              <a:gd name="connsiteY4" fmla="*/ 758952 h 760491"/>
              <a:gd name="connsiteX5" fmla="*/ 0 w 9144000"/>
              <a:gd name="connsiteY5" fmla="*/ 0 h 760491"/>
              <a:gd name="connsiteX0" fmla="*/ 0 w 9144000"/>
              <a:gd name="connsiteY0" fmla="*/ 0 h 760491"/>
              <a:gd name="connsiteX1" fmla="*/ 9144000 w 9144000"/>
              <a:gd name="connsiteY1" fmla="*/ 0 h 760491"/>
              <a:gd name="connsiteX2" fmla="*/ 9144000 w 9144000"/>
              <a:gd name="connsiteY2" fmla="*/ 295747 h 760491"/>
              <a:gd name="connsiteX3" fmla="*/ 9144000 w 9144000"/>
              <a:gd name="connsiteY3" fmla="*/ 758952 h 760491"/>
              <a:gd name="connsiteX4" fmla="*/ 8872396 w 9144000"/>
              <a:gd name="connsiteY4" fmla="*/ 760491 h 760491"/>
              <a:gd name="connsiteX5" fmla="*/ 0 w 9144000"/>
              <a:gd name="connsiteY5" fmla="*/ 758952 h 760491"/>
              <a:gd name="connsiteX6" fmla="*/ 0 w 9144000"/>
              <a:gd name="connsiteY6" fmla="*/ 0 h 760491"/>
              <a:gd name="connsiteX0" fmla="*/ 0 w 9144000"/>
              <a:gd name="connsiteY0" fmla="*/ 0 h 760491"/>
              <a:gd name="connsiteX1" fmla="*/ 9144000 w 9144000"/>
              <a:gd name="connsiteY1" fmla="*/ 0 h 760491"/>
              <a:gd name="connsiteX2" fmla="*/ 9144000 w 9144000"/>
              <a:gd name="connsiteY2" fmla="*/ 295747 h 760491"/>
              <a:gd name="connsiteX3" fmla="*/ 8872396 w 9144000"/>
              <a:gd name="connsiteY3" fmla="*/ 760491 h 760491"/>
              <a:gd name="connsiteX4" fmla="*/ 0 w 9144000"/>
              <a:gd name="connsiteY4" fmla="*/ 758952 h 760491"/>
              <a:gd name="connsiteX5" fmla="*/ 0 w 9144000"/>
              <a:gd name="connsiteY5" fmla="*/ 0 h 760491"/>
              <a:gd name="connsiteX0" fmla="*/ 0 w 9144000"/>
              <a:gd name="connsiteY0" fmla="*/ 0 h 5143500"/>
              <a:gd name="connsiteX1" fmla="*/ 9144000 w 9144000"/>
              <a:gd name="connsiteY1" fmla="*/ 5143500 h 5143500"/>
              <a:gd name="connsiteX2" fmla="*/ 9144000 w 9144000"/>
              <a:gd name="connsiteY2" fmla="*/ 295747 h 5143500"/>
              <a:gd name="connsiteX3" fmla="*/ 8872396 w 9144000"/>
              <a:gd name="connsiteY3" fmla="*/ 760491 h 5143500"/>
              <a:gd name="connsiteX4" fmla="*/ 0 w 9144000"/>
              <a:gd name="connsiteY4" fmla="*/ 758952 h 5143500"/>
              <a:gd name="connsiteX5" fmla="*/ 0 w 9144000"/>
              <a:gd name="connsiteY5" fmla="*/ 0 h 5143500"/>
              <a:gd name="connsiteX0" fmla="*/ 0 w 9144000"/>
              <a:gd name="connsiteY0" fmla="*/ 4847753 h 4847753"/>
              <a:gd name="connsiteX1" fmla="*/ 9144000 w 9144000"/>
              <a:gd name="connsiteY1" fmla="*/ 4847753 h 4847753"/>
              <a:gd name="connsiteX2" fmla="*/ 9144000 w 9144000"/>
              <a:gd name="connsiteY2" fmla="*/ 0 h 4847753"/>
              <a:gd name="connsiteX3" fmla="*/ 8872396 w 9144000"/>
              <a:gd name="connsiteY3" fmla="*/ 464744 h 4847753"/>
              <a:gd name="connsiteX4" fmla="*/ 0 w 9144000"/>
              <a:gd name="connsiteY4" fmla="*/ 463205 h 4847753"/>
              <a:gd name="connsiteX5" fmla="*/ 0 w 9144000"/>
              <a:gd name="connsiteY5" fmla="*/ 4847753 h 4847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4847753">
                <a:moveTo>
                  <a:pt x="0" y="4847753"/>
                </a:moveTo>
                <a:lnTo>
                  <a:pt x="9144000" y="4847753"/>
                </a:lnTo>
                <a:lnTo>
                  <a:pt x="9144000" y="0"/>
                </a:lnTo>
                <a:lnTo>
                  <a:pt x="8872396" y="464744"/>
                </a:lnTo>
                <a:lnTo>
                  <a:pt x="0" y="463205"/>
                </a:lnTo>
                <a:lnTo>
                  <a:pt x="0" y="484775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57200" y="137160"/>
            <a:ext cx="8229600" cy="502920"/>
          </a:xfrm>
        </p:spPr>
        <p:txBody>
          <a:bodyPr/>
          <a:lstStyle>
            <a:lvl1pPr>
              <a:defRPr sz="2000"/>
            </a:lvl1pPr>
          </a:lstStyle>
          <a:p>
            <a:r>
              <a:rPr lang="en-US" dirty="0"/>
              <a:t>Click to edit Master title style</a:t>
            </a:r>
          </a:p>
        </p:txBody>
      </p:sp>
      <p:sp>
        <p:nvSpPr>
          <p:cNvPr id="6" name="Content Placeholder 5"/>
          <p:cNvSpPr>
            <a:spLocks noGrp="1"/>
          </p:cNvSpPr>
          <p:nvPr>
            <p:ph sz="quarter" idx="12" hasCustomPrompt="1"/>
          </p:nvPr>
        </p:nvSpPr>
        <p:spPr>
          <a:xfrm>
            <a:off x="457200" y="911224"/>
            <a:ext cx="2651760" cy="3657600"/>
          </a:xfrm>
        </p:spPr>
        <p:txBody>
          <a:bodyPr/>
          <a:lstStyle>
            <a:lvl1pPr>
              <a:defRPr/>
            </a:lvl1pPr>
          </a:lstStyle>
          <a:p>
            <a:pPr lvl="0"/>
            <a:r>
              <a:rPr lang="en-US" dirty="0"/>
              <a:t>Click to edit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p:cNvSpPr>
            <a:spLocks noGrp="1"/>
          </p:cNvSpPr>
          <p:nvPr>
            <p:ph sz="quarter" idx="13" hasCustomPrompt="1"/>
          </p:nvPr>
        </p:nvSpPr>
        <p:spPr>
          <a:xfrm>
            <a:off x="3246120" y="911224"/>
            <a:ext cx="5440680" cy="3657600"/>
          </a:xfrm>
        </p:spPr>
        <p:txBody>
          <a:bodyPr/>
          <a:lstStyle>
            <a:lvl1pPr>
              <a:defRPr/>
            </a:lvl1pPr>
          </a:lstStyle>
          <a:p>
            <a:pPr lvl="0"/>
            <a:r>
              <a:rPr lang="en-US" dirty="0"/>
              <a:t>Click to edit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Footer Placeholder 4"/>
          <p:cNvSpPr>
            <a:spLocks noGrp="1"/>
          </p:cNvSpPr>
          <p:nvPr>
            <p:ph type="ftr" sz="quarter" idx="11"/>
          </p:nvPr>
        </p:nvSpPr>
        <p:spPr>
          <a:xfrm>
            <a:off x="3124200" y="4805934"/>
            <a:ext cx="2895600" cy="128016"/>
          </a:xfrm>
        </p:spPr>
        <p:txBody>
          <a:bodyPr/>
          <a:lstStyle/>
          <a:p>
            <a:r>
              <a:rPr lang="en-US"/>
              <a:t>Formula SAE Lincoln FTNBP Drivers PPT 2017</a:t>
            </a:r>
            <a:endParaRPr lang="en-US" dirty="0"/>
          </a:p>
        </p:txBody>
      </p:sp>
      <p:sp>
        <p:nvSpPr>
          <p:cNvPr id="13" name="Slide Number Placeholder 5"/>
          <p:cNvSpPr>
            <a:spLocks noGrp="1"/>
          </p:cNvSpPr>
          <p:nvPr>
            <p:ph type="sldNum" sz="quarter" idx="14"/>
          </p:nvPr>
        </p:nvSpPr>
        <p:spPr>
          <a:xfrm>
            <a:off x="6553200" y="4805934"/>
            <a:ext cx="2133600" cy="128016"/>
          </a:xfrm>
        </p:spPr>
        <p:txBody>
          <a:bodyPr/>
          <a:lstStyle/>
          <a:p>
            <a:fld id="{C5A2E38E-3676-4AC9-AE40-117CF2D4B3AC}" type="slidenum">
              <a:rPr lang="en-US" smtClean="0"/>
              <a:pPr/>
              <a:t>‹#›</a:t>
            </a:fld>
            <a:endParaRPr lang="en-US"/>
          </a:p>
        </p:txBody>
      </p:sp>
      <p:cxnSp>
        <p:nvCxnSpPr>
          <p:cNvPr id="14" name="Straight Connector 13"/>
          <p:cNvCxnSpPr/>
          <p:nvPr userDrawn="1"/>
        </p:nvCxnSpPr>
        <p:spPr>
          <a:xfrm>
            <a:off x="457200" y="4760214"/>
            <a:ext cx="8229600" cy="11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userDrawn="1"/>
        </p:nvSpPr>
        <p:spPr>
          <a:xfrm>
            <a:off x="457200" y="4805934"/>
            <a:ext cx="2130552" cy="123111"/>
          </a:xfrm>
          <a:prstGeom prst="rect">
            <a:avLst/>
          </a:prstGeom>
          <a:noFill/>
        </p:spPr>
        <p:txBody>
          <a:bodyPr wrap="square" lIns="0" tIns="0" rIns="0" bIns="0" rtlCol="0">
            <a:spAutoFit/>
          </a:bodyPr>
          <a:lstStyle/>
          <a:p>
            <a:r>
              <a:rPr lang="en-US" sz="800" b="1" cap="all" baseline="0" dirty="0">
                <a:latin typeface="+mj-lt"/>
              </a:rPr>
              <a:t>SAE INTERNATIONAL</a:t>
            </a:r>
          </a:p>
        </p:txBody>
      </p:sp>
      <p:sp>
        <p:nvSpPr>
          <p:cNvPr id="16" name="TextBox 15"/>
          <p:cNvSpPr txBox="1"/>
          <p:nvPr userDrawn="1"/>
        </p:nvSpPr>
        <p:spPr>
          <a:xfrm>
            <a:off x="2286000" y="4917073"/>
            <a:ext cx="4572000" cy="169277"/>
          </a:xfrm>
          <a:prstGeom prst="rect">
            <a:avLst/>
          </a:prstGeom>
          <a:noFill/>
        </p:spPr>
        <p:txBody>
          <a:bodyPr wrap="square" rtlCol="0" anchor="b" anchorCtr="0">
            <a:spAutoFit/>
          </a:bodyPr>
          <a:lstStyle/>
          <a:p>
            <a:pPr algn="ctr"/>
            <a:r>
              <a:rPr lang="en-US" sz="500" kern="1200" dirty="0">
                <a:solidFill>
                  <a:schemeClr val="bg1">
                    <a:lumMod val="50000"/>
                  </a:schemeClr>
                </a:solidFill>
                <a:latin typeface="+mn-lt"/>
                <a:ea typeface="+mn-ea"/>
                <a:cs typeface="+mn-cs"/>
              </a:rPr>
              <a:t>Copyright © SAE International.  Further use or distribution is not permitted without permission from SAE</a:t>
            </a:r>
            <a:endParaRPr lang="en-US" sz="500" dirty="0">
              <a:solidFill>
                <a:schemeClr val="bg1">
                  <a:lumMod val="50000"/>
                </a:scheme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Two Columns Slide">
    <p:bg>
      <p:bgPr>
        <a:solidFill>
          <a:schemeClr val="accent1"/>
        </a:solidFill>
        <a:effectLst/>
      </p:bgPr>
    </p:bg>
    <p:spTree>
      <p:nvGrpSpPr>
        <p:cNvPr id="1" name=""/>
        <p:cNvGrpSpPr/>
        <p:nvPr/>
      </p:nvGrpSpPr>
      <p:grpSpPr>
        <a:xfrm>
          <a:off x="0" y="0"/>
          <a:ext cx="0" cy="0"/>
          <a:chOff x="0" y="0"/>
          <a:chExt cx="0" cy="0"/>
        </a:xfrm>
      </p:grpSpPr>
      <p:sp>
        <p:nvSpPr>
          <p:cNvPr id="12" name="Freeform 11"/>
          <p:cNvSpPr/>
          <p:nvPr userDrawn="1"/>
        </p:nvSpPr>
        <p:spPr bwMode="hidden">
          <a:xfrm>
            <a:off x="0" y="295748"/>
            <a:ext cx="9144000" cy="4847753"/>
          </a:xfrm>
          <a:custGeom>
            <a:avLst/>
            <a:gdLst>
              <a:gd name="connsiteX0" fmla="*/ 0 w 9144000"/>
              <a:gd name="connsiteY0" fmla="*/ 0 h 758952"/>
              <a:gd name="connsiteX1" fmla="*/ 9144000 w 9144000"/>
              <a:gd name="connsiteY1" fmla="*/ 0 h 758952"/>
              <a:gd name="connsiteX2" fmla="*/ 9144000 w 9144000"/>
              <a:gd name="connsiteY2" fmla="*/ 758952 h 758952"/>
              <a:gd name="connsiteX3" fmla="*/ 0 w 9144000"/>
              <a:gd name="connsiteY3" fmla="*/ 758952 h 758952"/>
              <a:gd name="connsiteX4" fmla="*/ 0 w 9144000"/>
              <a:gd name="connsiteY4" fmla="*/ 0 h 758952"/>
              <a:gd name="connsiteX0" fmla="*/ 0 w 9144000"/>
              <a:gd name="connsiteY0" fmla="*/ 0 h 760491"/>
              <a:gd name="connsiteX1" fmla="*/ 9144000 w 9144000"/>
              <a:gd name="connsiteY1" fmla="*/ 0 h 760491"/>
              <a:gd name="connsiteX2" fmla="*/ 9144000 w 9144000"/>
              <a:gd name="connsiteY2" fmla="*/ 758952 h 760491"/>
              <a:gd name="connsiteX3" fmla="*/ 8872396 w 9144000"/>
              <a:gd name="connsiteY3" fmla="*/ 760491 h 760491"/>
              <a:gd name="connsiteX4" fmla="*/ 0 w 9144000"/>
              <a:gd name="connsiteY4" fmla="*/ 758952 h 760491"/>
              <a:gd name="connsiteX5" fmla="*/ 0 w 9144000"/>
              <a:gd name="connsiteY5" fmla="*/ 0 h 760491"/>
              <a:gd name="connsiteX0" fmla="*/ 0 w 9144000"/>
              <a:gd name="connsiteY0" fmla="*/ 0 h 760491"/>
              <a:gd name="connsiteX1" fmla="*/ 9144000 w 9144000"/>
              <a:gd name="connsiteY1" fmla="*/ 0 h 760491"/>
              <a:gd name="connsiteX2" fmla="*/ 9144000 w 9144000"/>
              <a:gd name="connsiteY2" fmla="*/ 295747 h 760491"/>
              <a:gd name="connsiteX3" fmla="*/ 9144000 w 9144000"/>
              <a:gd name="connsiteY3" fmla="*/ 758952 h 760491"/>
              <a:gd name="connsiteX4" fmla="*/ 8872396 w 9144000"/>
              <a:gd name="connsiteY4" fmla="*/ 760491 h 760491"/>
              <a:gd name="connsiteX5" fmla="*/ 0 w 9144000"/>
              <a:gd name="connsiteY5" fmla="*/ 758952 h 760491"/>
              <a:gd name="connsiteX6" fmla="*/ 0 w 9144000"/>
              <a:gd name="connsiteY6" fmla="*/ 0 h 760491"/>
              <a:gd name="connsiteX0" fmla="*/ 0 w 9144000"/>
              <a:gd name="connsiteY0" fmla="*/ 0 h 760491"/>
              <a:gd name="connsiteX1" fmla="*/ 9144000 w 9144000"/>
              <a:gd name="connsiteY1" fmla="*/ 0 h 760491"/>
              <a:gd name="connsiteX2" fmla="*/ 9144000 w 9144000"/>
              <a:gd name="connsiteY2" fmla="*/ 295747 h 760491"/>
              <a:gd name="connsiteX3" fmla="*/ 8872396 w 9144000"/>
              <a:gd name="connsiteY3" fmla="*/ 760491 h 760491"/>
              <a:gd name="connsiteX4" fmla="*/ 0 w 9144000"/>
              <a:gd name="connsiteY4" fmla="*/ 758952 h 760491"/>
              <a:gd name="connsiteX5" fmla="*/ 0 w 9144000"/>
              <a:gd name="connsiteY5" fmla="*/ 0 h 760491"/>
              <a:gd name="connsiteX0" fmla="*/ 0 w 9144000"/>
              <a:gd name="connsiteY0" fmla="*/ 0 h 5143500"/>
              <a:gd name="connsiteX1" fmla="*/ 9144000 w 9144000"/>
              <a:gd name="connsiteY1" fmla="*/ 5143500 h 5143500"/>
              <a:gd name="connsiteX2" fmla="*/ 9144000 w 9144000"/>
              <a:gd name="connsiteY2" fmla="*/ 295747 h 5143500"/>
              <a:gd name="connsiteX3" fmla="*/ 8872396 w 9144000"/>
              <a:gd name="connsiteY3" fmla="*/ 760491 h 5143500"/>
              <a:gd name="connsiteX4" fmla="*/ 0 w 9144000"/>
              <a:gd name="connsiteY4" fmla="*/ 758952 h 5143500"/>
              <a:gd name="connsiteX5" fmla="*/ 0 w 9144000"/>
              <a:gd name="connsiteY5" fmla="*/ 0 h 5143500"/>
              <a:gd name="connsiteX0" fmla="*/ 0 w 9144000"/>
              <a:gd name="connsiteY0" fmla="*/ 4847753 h 4847753"/>
              <a:gd name="connsiteX1" fmla="*/ 9144000 w 9144000"/>
              <a:gd name="connsiteY1" fmla="*/ 4847753 h 4847753"/>
              <a:gd name="connsiteX2" fmla="*/ 9144000 w 9144000"/>
              <a:gd name="connsiteY2" fmla="*/ 0 h 4847753"/>
              <a:gd name="connsiteX3" fmla="*/ 8872396 w 9144000"/>
              <a:gd name="connsiteY3" fmla="*/ 464744 h 4847753"/>
              <a:gd name="connsiteX4" fmla="*/ 0 w 9144000"/>
              <a:gd name="connsiteY4" fmla="*/ 463205 h 4847753"/>
              <a:gd name="connsiteX5" fmla="*/ 0 w 9144000"/>
              <a:gd name="connsiteY5" fmla="*/ 4847753 h 4847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4847753">
                <a:moveTo>
                  <a:pt x="0" y="4847753"/>
                </a:moveTo>
                <a:lnTo>
                  <a:pt x="9144000" y="4847753"/>
                </a:lnTo>
                <a:lnTo>
                  <a:pt x="9144000" y="0"/>
                </a:lnTo>
                <a:lnTo>
                  <a:pt x="8872396" y="464744"/>
                </a:lnTo>
                <a:lnTo>
                  <a:pt x="0" y="463205"/>
                </a:lnTo>
                <a:lnTo>
                  <a:pt x="0" y="484775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57200" y="137160"/>
            <a:ext cx="8229600" cy="502920"/>
          </a:xfrm>
        </p:spPr>
        <p:txBody>
          <a:bodyPr/>
          <a:lstStyle>
            <a:lvl1pPr>
              <a:defRPr sz="2000"/>
            </a:lvl1pPr>
          </a:lstStyle>
          <a:p>
            <a:r>
              <a:rPr lang="en-US" dirty="0"/>
              <a:t>Click to edit Master title style</a:t>
            </a:r>
          </a:p>
        </p:txBody>
      </p:sp>
      <p:sp>
        <p:nvSpPr>
          <p:cNvPr id="6" name="Content Placeholder 5"/>
          <p:cNvSpPr>
            <a:spLocks noGrp="1"/>
          </p:cNvSpPr>
          <p:nvPr>
            <p:ph sz="quarter" idx="12" hasCustomPrompt="1"/>
          </p:nvPr>
        </p:nvSpPr>
        <p:spPr>
          <a:xfrm>
            <a:off x="457200" y="911224"/>
            <a:ext cx="4050792" cy="3657600"/>
          </a:xfrm>
        </p:spPr>
        <p:txBody>
          <a:bodyPr/>
          <a:lstStyle>
            <a:lvl1pPr>
              <a:defRPr/>
            </a:lvl1pPr>
          </a:lstStyle>
          <a:p>
            <a:pPr lvl="0"/>
            <a:r>
              <a:rPr lang="en-US" dirty="0"/>
              <a:t>Click to edit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p:cNvSpPr>
            <a:spLocks noGrp="1"/>
          </p:cNvSpPr>
          <p:nvPr>
            <p:ph sz="quarter" idx="13" hasCustomPrompt="1"/>
          </p:nvPr>
        </p:nvSpPr>
        <p:spPr>
          <a:xfrm>
            <a:off x="4636008" y="911224"/>
            <a:ext cx="4050792" cy="3657600"/>
          </a:xfrm>
        </p:spPr>
        <p:txBody>
          <a:bodyPr/>
          <a:lstStyle>
            <a:lvl1pPr>
              <a:defRPr/>
            </a:lvl1pPr>
          </a:lstStyle>
          <a:p>
            <a:pPr lvl="0"/>
            <a:r>
              <a:rPr lang="en-US" dirty="0"/>
              <a:t>Click to edit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3124200" y="4805934"/>
            <a:ext cx="2895600" cy="128016"/>
          </a:xfrm>
        </p:spPr>
        <p:txBody>
          <a:bodyPr/>
          <a:lstStyle/>
          <a:p>
            <a:r>
              <a:rPr lang="en-US"/>
              <a:t>Formula SAE Lincoln FTNBP Drivers PPT 2017</a:t>
            </a:r>
            <a:endParaRPr lang="en-US" dirty="0"/>
          </a:p>
        </p:txBody>
      </p:sp>
      <p:sp>
        <p:nvSpPr>
          <p:cNvPr id="14" name="Slide Number Placeholder 5"/>
          <p:cNvSpPr>
            <a:spLocks noGrp="1"/>
          </p:cNvSpPr>
          <p:nvPr>
            <p:ph type="sldNum" sz="quarter" idx="14"/>
          </p:nvPr>
        </p:nvSpPr>
        <p:spPr>
          <a:xfrm>
            <a:off x="6553200" y="4805934"/>
            <a:ext cx="2133600" cy="128016"/>
          </a:xfrm>
        </p:spPr>
        <p:txBody>
          <a:bodyPr/>
          <a:lstStyle/>
          <a:p>
            <a:fld id="{C5A2E38E-3676-4AC9-AE40-117CF2D4B3AC}" type="slidenum">
              <a:rPr lang="en-US" smtClean="0"/>
              <a:pPr/>
              <a:t>‹#›</a:t>
            </a:fld>
            <a:endParaRPr lang="en-US"/>
          </a:p>
        </p:txBody>
      </p:sp>
      <p:cxnSp>
        <p:nvCxnSpPr>
          <p:cNvPr id="15" name="Straight Connector 14"/>
          <p:cNvCxnSpPr/>
          <p:nvPr userDrawn="1"/>
        </p:nvCxnSpPr>
        <p:spPr>
          <a:xfrm>
            <a:off x="457200" y="4760214"/>
            <a:ext cx="8229600" cy="11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457200" y="4805934"/>
            <a:ext cx="2130552" cy="123111"/>
          </a:xfrm>
          <a:prstGeom prst="rect">
            <a:avLst/>
          </a:prstGeom>
          <a:noFill/>
        </p:spPr>
        <p:txBody>
          <a:bodyPr wrap="square" lIns="0" tIns="0" rIns="0" bIns="0" rtlCol="0">
            <a:spAutoFit/>
          </a:bodyPr>
          <a:lstStyle/>
          <a:p>
            <a:r>
              <a:rPr lang="en-US" sz="800" b="1" cap="all" baseline="0" dirty="0">
                <a:latin typeface="+mj-lt"/>
              </a:rPr>
              <a:t>SAE INTERNATIONAL</a:t>
            </a:r>
          </a:p>
        </p:txBody>
      </p:sp>
      <p:sp>
        <p:nvSpPr>
          <p:cNvPr id="17" name="TextBox 16"/>
          <p:cNvSpPr txBox="1"/>
          <p:nvPr userDrawn="1"/>
        </p:nvSpPr>
        <p:spPr>
          <a:xfrm>
            <a:off x="2286000" y="4917073"/>
            <a:ext cx="4572000" cy="169277"/>
          </a:xfrm>
          <a:prstGeom prst="rect">
            <a:avLst/>
          </a:prstGeom>
          <a:noFill/>
        </p:spPr>
        <p:txBody>
          <a:bodyPr wrap="square" rtlCol="0" anchor="b" anchorCtr="0">
            <a:spAutoFit/>
          </a:bodyPr>
          <a:lstStyle/>
          <a:p>
            <a:pPr algn="ctr"/>
            <a:r>
              <a:rPr lang="en-US" sz="500" kern="1200" dirty="0">
                <a:solidFill>
                  <a:schemeClr val="bg1">
                    <a:lumMod val="50000"/>
                  </a:schemeClr>
                </a:solidFill>
                <a:latin typeface="+mn-lt"/>
                <a:ea typeface="+mn-ea"/>
                <a:cs typeface="+mn-cs"/>
              </a:rPr>
              <a:t>Copyright © SAE International.  Further use or distribution is not permitted without permission from SAE</a:t>
            </a:r>
            <a:endParaRPr lang="en-US" sz="500" dirty="0">
              <a:solidFill>
                <a:schemeClr val="bg1">
                  <a:lumMod val="50000"/>
                </a:scheme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Two-thirds Slide">
    <p:bg>
      <p:bgPr>
        <a:solidFill>
          <a:schemeClr val="accent1"/>
        </a:solidFill>
        <a:effectLst/>
      </p:bgPr>
    </p:bg>
    <p:spTree>
      <p:nvGrpSpPr>
        <p:cNvPr id="1" name=""/>
        <p:cNvGrpSpPr/>
        <p:nvPr/>
      </p:nvGrpSpPr>
      <p:grpSpPr>
        <a:xfrm>
          <a:off x="0" y="0"/>
          <a:ext cx="0" cy="0"/>
          <a:chOff x="0" y="0"/>
          <a:chExt cx="0" cy="0"/>
        </a:xfrm>
      </p:grpSpPr>
      <p:sp>
        <p:nvSpPr>
          <p:cNvPr id="12" name="Freeform 11"/>
          <p:cNvSpPr/>
          <p:nvPr userDrawn="1"/>
        </p:nvSpPr>
        <p:spPr bwMode="hidden">
          <a:xfrm>
            <a:off x="0" y="295748"/>
            <a:ext cx="9144000" cy="4847753"/>
          </a:xfrm>
          <a:custGeom>
            <a:avLst/>
            <a:gdLst>
              <a:gd name="connsiteX0" fmla="*/ 0 w 9144000"/>
              <a:gd name="connsiteY0" fmla="*/ 0 h 758952"/>
              <a:gd name="connsiteX1" fmla="*/ 9144000 w 9144000"/>
              <a:gd name="connsiteY1" fmla="*/ 0 h 758952"/>
              <a:gd name="connsiteX2" fmla="*/ 9144000 w 9144000"/>
              <a:gd name="connsiteY2" fmla="*/ 758952 h 758952"/>
              <a:gd name="connsiteX3" fmla="*/ 0 w 9144000"/>
              <a:gd name="connsiteY3" fmla="*/ 758952 h 758952"/>
              <a:gd name="connsiteX4" fmla="*/ 0 w 9144000"/>
              <a:gd name="connsiteY4" fmla="*/ 0 h 758952"/>
              <a:gd name="connsiteX0" fmla="*/ 0 w 9144000"/>
              <a:gd name="connsiteY0" fmla="*/ 0 h 760491"/>
              <a:gd name="connsiteX1" fmla="*/ 9144000 w 9144000"/>
              <a:gd name="connsiteY1" fmla="*/ 0 h 760491"/>
              <a:gd name="connsiteX2" fmla="*/ 9144000 w 9144000"/>
              <a:gd name="connsiteY2" fmla="*/ 758952 h 760491"/>
              <a:gd name="connsiteX3" fmla="*/ 8872396 w 9144000"/>
              <a:gd name="connsiteY3" fmla="*/ 760491 h 760491"/>
              <a:gd name="connsiteX4" fmla="*/ 0 w 9144000"/>
              <a:gd name="connsiteY4" fmla="*/ 758952 h 760491"/>
              <a:gd name="connsiteX5" fmla="*/ 0 w 9144000"/>
              <a:gd name="connsiteY5" fmla="*/ 0 h 760491"/>
              <a:gd name="connsiteX0" fmla="*/ 0 w 9144000"/>
              <a:gd name="connsiteY0" fmla="*/ 0 h 760491"/>
              <a:gd name="connsiteX1" fmla="*/ 9144000 w 9144000"/>
              <a:gd name="connsiteY1" fmla="*/ 0 h 760491"/>
              <a:gd name="connsiteX2" fmla="*/ 9144000 w 9144000"/>
              <a:gd name="connsiteY2" fmla="*/ 295747 h 760491"/>
              <a:gd name="connsiteX3" fmla="*/ 9144000 w 9144000"/>
              <a:gd name="connsiteY3" fmla="*/ 758952 h 760491"/>
              <a:gd name="connsiteX4" fmla="*/ 8872396 w 9144000"/>
              <a:gd name="connsiteY4" fmla="*/ 760491 h 760491"/>
              <a:gd name="connsiteX5" fmla="*/ 0 w 9144000"/>
              <a:gd name="connsiteY5" fmla="*/ 758952 h 760491"/>
              <a:gd name="connsiteX6" fmla="*/ 0 w 9144000"/>
              <a:gd name="connsiteY6" fmla="*/ 0 h 760491"/>
              <a:gd name="connsiteX0" fmla="*/ 0 w 9144000"/>
              <a:gd name="connsiteY0" fmla="*/ 0 h 760491"/>
              <a:gd name="connsiteX1" fmla="*/ 9144000 w 9144000"/>
              <a:gd name="connsiteY1" fmla="*/ 0 h 760491"/>
              <a:gd name="connsiteX2" fmla="*/ 9144000 w 9144000"/>
              <a:gd name="connsiteY2" fmla="*/ 295747 h 760491"/>
              <a:gd name="connsiteX3" fmla="*/ 8872396 w 9144000"/>
              <a:gd name="connsiteY3" fmla="*/ 760491 h 760491"/>
              <a:gd name="connsiteX4" fmla="*/ 0 w 9144000"/>
              <a:gd name="connsiteY4" fmla="*/ 758952 h 760491"/>
              <a:gd name="connsiteX5" fmla="*/ 0 w 9144000"/>
              <a:gd name="connsiteY5" fmla="*/ 0 h 760491"/>
              <a:gd name="connsiteX0" fmla="*/ 0 w 9144000"/>
              <a:gd name="connsiteY0" fmla="*/ 0 h 5143500"/>
              <a:gd name="connsiteX1" fmla="*/ 9144000 w 9144000"/>
              <a:gd name="connsiteY1" fmla="*/ 5143500 h 5143500"/>
              <a:gd name="connsiteX2" fmla="*/ 9144000 w 9144000"/>
              <a:gd name="connsiteY2" fmla="*/ 295747 h 5143500"/>
              <a:gd name="connsiteX3" fmla="*/ 8872396 w 9144000"/>
              <a:gd name="connsiteY3" fmla="*/ 760491 h 5143500"/>
              <a:gd name="connsiteX4" fmla="*/ 0 w 9144000"/>
              <a:gd name="connsiteY4" fmla="*/ 758952 h 5143500"/>
              <a:gd name="connsiteX5" fmla="*/ 0 w 9144000"/>
              <a:gd name="connsiteY5" fmla="*/ 0 h 5143500"/>
              <a:gd name="connsiteX0" fmla="*/ 0 w 9144000"/>
              <a:gd name="connsiteY0" fmla="*/ 4847753 h 4847753"/>
              <a:gd name="connsiteX1" fmla="*/ 9144000 w 9144000"/>
              <a:gd name="connsiteY1" fmla="*/ 4847753 h 4847753"/>
              <a:gd name="connsiteX2" fmla="*/ 9144000 w 9144000"/>
              <a:gd name="connsiteY2" fmla="*/ 0 h 4847753"/>
              <a:gd name="connsiteX3" fmla="*/ 8872396 w 9144000"/>
              <a:gd name="connsiteY3" fmla="*/ 464744 h 4847753"/>
              <a:gd name="connsiteX4" fmla="*/ 0 w 9144000"/>
              <a:gd name="connsiteY4" fmla="*/ 463205 h 4847753"/>
              <a:gd name="connsiteX5" fmla="*/ 0 w 9144000"/>
              <a:gd name="connsiteY5" fmla="*/ 4847753 h 4847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4847753">
                <a:moveTo>
                  <a:pt x="0" y="4847753"/>
                </a:moveTo>
                <a:lnTo>
                  <a:pt x="9144000" y="4847753"/>
                </a:lnTo>
                <a:lnTo>
                  <a:pt x="9144000" y="0"/>
                </a:lnTo>
                <a:lnTo>
                  <a:pt x="8872396" y="464744"/>
                </a:lnTo>
                <a:lnTo>
                  <a:pt x="0" y="463205"/>
                </a:lnTo>
                <a:lnTo>
                  <a:pt x="0" y="484775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57200" y="137160"/>
            <a:ext cx="8229600" cy="502920"/>
          </a:xfrm>
        </p:spPr>
        <p:txBody>
          <a:bodyPr/>
          <a:lstStyle>
            <a:lvl1pPr>
              <a:defRPr sz="2000"/>
            </a:lvl1pPr>
          </a:lstStyle>
          <a:p>
            <a:r>
              <a:rPr lang="en-US" dirty="0"/>
              <a:t>Click to edit Master title style</a:t>
            </a:r>
          </a:p>
        </p:txBody>
      </p:sp>
      <p:sp>
        <p:nvSpPr>
          <p:cNvPr id="6" name="Content Placeholder 5"/>
          <p:cNvSpPr>
            <a:spLocks noGrp="1"/>
          </p:cNvSpPr>
          <p:nvPr>
            <p:ph sz="quarter" idx="12" hasCustomPrompt="1"/>
          </p:nvPr>
        </p:nvSpPr>
        <p:spPr>
          <a:xfrm>
            <a:off x="457200" y="911224"/>
            <a:ext cx="5440680" cy="3657600"/>
          </a:xfrm>
        </p:spPr>
        <p:txBody>
          <a:bodyPr/>
          <a:lstStyle>
            <a:lvl1pPr>
              <a:defRPr/>
            </a:lvl1pPr>
          </a:lstStyle>
          <a:p>
            <a:pPr lvl="0"/>
            <a:r>
              <a:rPr lang="en-US" dirty="0"/>
              <a:t>Click to edit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p:cNvSpPr>
            <a:spLocks noGrp="1"/>
          </p:cNvSpPr>
          <p:nvPr>
            <p:ph sz="quarter" idx="13" hasCustomPrompt="1"/>
          </p:nvPr>
        </p:nvSpPr>
        <p:spPr>
          <a:xfrm>
            <a:off x="6035040" y="911224"/>
            <a:ext cx="2651760" cy="3657600"/>
          </a:xfrm>
        </p:spPr>
        <p:txBody>
          <a:bodyPr/>
          <a:lstStyle>
            <a:lvl1pPr>
              <a:defRPr/>
            </a:lvl1pPr>
          </a:lstStyle>
          <a:p>
            <a:pPr lvl="0"/>
            <a:r>
              <a:rPr lang="en-US" dirty="0"/>
              <a:t>Click to edit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3124200" y="4805934"/>
            <a:ext cx="2895600" cy="128016"/>
          </a:xfrm>
        </p:spPr>
        <p:txBody>
          <a:bodyPr/>
          <a:lstStyle/>
          <a:p>
            <a:r>
              <a:rPr lang="en-US"/>
              <a:t>Formula SAE Lincoln FTNBP Drivers PPT 2017</a:t>
            </a:r>
            <a:endParaRPr lang="en-US" dirty="0"/>
          </a:p>
        </p:txBody>
      </p:sp>
      <p:sp>
        <p:nvSpPr>
          <p:cNvPr id="14" name="Slide Number Placeholder 5"/>
          <p:cNvSpPr>
            <a:spLocks noGrp="1"/>
          </p:cNvSpPr>
          <p:nvPr>
            <p:ph type="sldNum" sz="quarter" idx="14"/>
          </p:nvPr>
        </p:nvSpPr>
        <p:spPr>
          <a:xfrm>
            <a:off x="6553200" y="4805934"/>
            <a:ext cx="2133600" cy="128016"/>
          </a:xfrm>
        </p:spPr>
        <p:txBody>
          <a:bodyPr/>
          <a:lstStyle/>
          <a:p>
            <a:fld id="{C5A2E38E-3676-4AC9-AE40-117CF2D4B3AC}" type="slidenum">
              <a:rPr lang="en-US" smtClean="0"/>
              <a:pPr/>
              <a:t>‹#›</a:t>
            </a:fld>
            <a:endParaRPr lang="en-US"/>
          </a:p>
        </p:txBody>
      </p:sp>
      <p:cxnSp>
        <p:nvCxnSpPr>
          <p:cNvPr id="15" name="Straight Connector 14"/>
          <p:cNvCxnSpPr/>
          <p:nvPr userDrawn="1"/>
        </p:nvCxnSpPr>
        <p:spPr>
          <a:xfrm>
            <a:off x="457200" y="4760214"/>
            <a:ext cx="8229600" cy="11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457200" y="4805934"/>
            <a:ext cx="2130552" cy="123111"/>
          </a:xfrm>
          <a:prstGeom prst="rect">
            <a:avLst/>
          </a:prstGeom>
          <a:noFill/>
        </p:spPr>
        <p:txBody>
          <a:bodyPr wrap="square" lIns="0" tIns="0" rIns="0" bIns="0" rtlCol="0">
            <a:spAutoFit/>
          </a:bodyPr>
          <a:lstStyle/>
          <a:p>
            <a:r>
              <a:rPr lang="en-US" sz="800" b="1" cap="all" baseline="0" dirty="0">
                <a:latin typeface="+mj-lt"/>
              </a:rPr>
              <a:t>SAE INTERNATIONAL</a:t>
            </a:r>
          </a:p>
        </p:txBody>
      </p:sp>
      <p:sp>
        <p:nvSpPr>
          <p:cNvPr id="17" name="TextBox 16"/>
          <p:cNvSpPr txBox="1"/>
          <p:nvPr userDrawn="1"/>
        </p:nvSpPr>
        <p:spPr>
          <a:xfrm>
            <a:off x="2286000" y="4917073"/>
            <a:ext cx="4572000" cy="169277"/>
          </a:xfrm>
          <a:prstGeom prst="rect">
            <a:avLst/>
          </a:prstGeom>
          <a:noFill/>
        </p:spPr>
        <p:txBody>
          <a:bodyPr wrap="square" rtlCol="0" anchor="b" anchorCtr="0">
            <a:spAutoFit/>
          </a:bodyPr>
          <a:lstStyle/>
          <a:p>
            <a:pPr algn="ctr"/>
            <a:r>
              <a:rPr lang="en-US" sz="500" kern="1200" dirty="0">
                <a:solidFill>
                  <a:schemeClr val="bg1">
                    <a:lumMod val="50000"/>
                  </a:schemeClr>
                </a:solidFill>
                <a:latin typeface="+mn-lt"/>
                <a:ea typeface="+mn-ea"/>
                <a:cs typeface="+mn-cs"/>
              </a:rPr>
              <a:t>Copyright © SAE International.  Further use or distribution is not permitted without permission from SAE</a:t>
            </a:r>
            <a:endParaRPr lang="en-US" sz="500" dirty="0">
              <a:solidFill>
                <a:schemeClr val="bg1">
                  <a:lumMod val="50000"/>
                </a:scheme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lumns Slide">
    <p:bg>
      <p:bgPr>
        <a:solidFill>
          <a:schemeClr val="accent1"/>
        </a:solidFill>
        <a:effectLst/>
      </p:bgPr>
    </p:bg>
    <p:spTree>
      <p:nvGrpSpPr>
        <p:cNvPr id="1" name=""/>
        <p:cNvGrpSpPr/>
        <p:nvPr/>
      </p:nvGrpSpPr>
      <p:grpSpPr>
        <a:xfrm>
          <a:off x="0" y="0"/>
          <a:ext cx="0" cy="0"/>
          <a:chOff x="0" y="0"/>
          <a:chExt cx="0" cy="0"/>
        </a:xfrm>
      </p:grpSpPr>
      <p:sp>
        <p:nvSpPr>
          <p:cNvPr id="11" name="Freeform 10"/>
          <p:cNvSpPr/>
          <p:nvPr userDrawn="1"/>
        </p:nvSpPr>
        <p:spPr bwMode="hidden">
          <a:xfrm>
            <a:off x="0" y="295748"/>
            <a:ext cx="9144000" cy="4847753"/>
          </a:xfrm>
          <a:custGeom>
            <a:avLst/>
            <a:gdLst>
              <a:gd name="connsiteX0" fmla="*/ 0 w 9144000"/>
              <a:gd name="connsiteY0" fmla="*/ 0 h 758952"/>
              <a:gd name="connsiteX1" fmla="*/ 9144000 w 9144000"/>
              <a:gd name="connsiteY1" fmla="*/ 0 h 758952"/>
              <a:gd name="connsiteX2" fmla="*/ 9144000 w 9144000"/>
              <a:gd name="connsiteY2" fmla="*/ 758952 h 758952"/>
              <a:gd name="connsiteX3" fmla="*/ 0 w 9144000"/>
              <a:gd name="connsiteY3" fmla="*/ 758952 h 758952"/>
              <a:gd name="connsiteX4" fmla="*/ 0 w 9144000"/>
              <a:gd name="connsiteY4" fmla="*/ 0 h 758952"/>
              <a:gd name="connsiteX0" fmla="*/ 0 w 9144000"/>
              <a:gd name="connsiteY0" fmla="*/ 0 h 760491"/>
              <a:gd name="connsiteX1" fmla="*/ 9144000 w 9144000"/>
              <a:gd name="connsiteY1" fmla="*/ 0 h 760491"/>
              <a:gd name="connsiteX2" fmla="*/ 9144000 w 9144000"/>
              <a:gd name="connsiteY2" fmla="*/ 758952 h 760491"/>
              <a:gd name="connsiteX3" fmla="*/ 8872396 w 9144000"/>
              <a:gd name="connsiteY3" fmla="*/ 760491 h 760491"/>
              <a:gd name="connsiteX4" fmla="*/ 0 w 9144000"/>
              <a:gd name="connsiteY4" fmla="*/ 758952 h 760491"/>
              <a:gd name="connsiteX5" fmla="*/ 0 w 9144000"/>
              <a:gd name="connsiteY5" fmla="*/ 0 h 760491"/>
              <a:gd name="connsiteX0" fmla="*/ 0 w 9144000"/>
              <a:gd name="connsiteY0" fmla="*/ 0 h 760491"/>
              <a:gd name="connsiteX1" fmla="*/ 9144000 w 9144000"/>
              <a:gd name="connsiteY1" fmla="*/ 0 h 760491"/>
              <a:gd name="connsiteX2" fmla="*/ 9144000 w 9144000"/>
              <a:gd name="connsiteY2" fmla="*/ 295747 h 760491"/>
              <a:gd name="connsiteX3" fmla="*/ 9144000 w 9144000"/>
              <a:gd name="connsiteY3" fmla="*/ 758952 h 760491"/>
              <a:gd name="connsiteX4" fmla="*/ 8872396 w 9144000"/>
              <a:gd name="connsiteY4" fmla="*/ 760491 h 760491"/>
              <a:gd name="connsiteX5" fmla="*/ 0 w 9144000"/>
              <a:gd name="connsiteY5" fmla="*/ 758952 h 760491"/>
              <a:gd name="connsiteX6" fmla="*/ 0 w 9144000"/>
              <a:gd name="connsiteY6" fmla="*/ 0 h 760491"/>
              <a:gd name="connsiteX0" fmla="*/ 0 w 9144000"/>
              <a:gd name="connsiteY0" fmla="*/ 0 h 760491"/>
              <a:gd name="connsiteX1" fmla="*/ 9144000 w 9144000"/>
              <a:gd name="connsiteY1" fmla="*/ 0 h 760491"/>
              <a:gd name="connsiteX2" fmla="*/ 9144000 w 9144000"/>
              <a:gd name="connsiteY2" fmla="*/ 295747 h 760491"/>
              <a:gd name="connsiteX3" fmla="*/ 8872396 w 9144000"/>
              <a:gd name="connsiteY3" fmla="*/ 760491 h 760491"/>
              <a:gd name="connsiteX4" fmla="*/ 0 w 9144000"/>
              <a:gd name="connsiteY4" fmla="*/ 758952 h 760491"/>
              <a:gd name="connsiteX5" fmla="*/ 0 w 9144000"/>
              <a:gd name="connsiteY5" fmla="*/ 0 h 760491"/>
              <a:gd name="connsiteX0" fmla="*/ 0 w 9144000"/>
              <a:gd name="connsiteY0" fmla="*/ 0 h 5143500"/>
              <a:gd name="connsiteX1" fmla="*/ 9144000 w 9144000"/>
              <a:gd name="connsiteY1" fmla="*/ 5143500 h 5143500"/>
              <a:gd name="connsiteX2" fmla="*/ 9144000 w 9144000"/>
              <a:gd name="connsiteY2" fmla="*/ 295747 h 5143500"/>
              <a:gd name="connsiteX3" fmla="*/ 8872396 w 9144000"/>
              <a:gd name="connsiteY3" fmla="*/ 760491 h 5143500"/>
              <a:gd name="connsiteX4" fmla="*/ 0 w 9144000"/>
              <a:gd name="connsiteY4" fmla="*/ 758952 h 5143500"/>
              <a:gd name="connsiteX5" fmla="*/ 0 w 9144000"/>
              <a:gd name="connsiteY5" fmla="*/ 0 h 5143500"/>
              <a:gd name="connsiteX0" fmla="*/ 0 w 9144000"/>
              <a:gd name="connsiteY0" fmla="*/ 4847753 h 4847753"/>
              <a:gd name="connsiteX1" fmla="*/ 9144000 w 9144000"/>
              <a:gd name="connsiteY1" fmla="*/ 4847753 h 4847753"/>
              <a:gd name="connsiteX2" fmla="*/ 9144000 w 9144000"/>
              <a:gd name="connsiteY2" fmla="*/ 0 h 4847753"/>
              <a:gd name="connsiteX3" fmla="*/ 8872396 w 9144000"/>
              <a:gd name="connsiteY3" fmla="*/ 464744 h 4847753"/>
              <a:gd name="connsiteX4" fmla="*/ 0 w 9144000"/>
              <a:gd name="connsiteY4" fmla="*/ 463205 h 4847753"/>
              <a:gd name="connsiteX5" fmla="*/ 0 w 9144000"/>
              <a:gd name="connsiteY5" fmla="*/ 4847753 h 4847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4847753">
                <a:moveTo>
                  <a:pt x="0" y="4847753"/>
                </a:moveTo>
                <a:lnTo>
                  <a:pt x="9144000" y="4847753"/>
                </a:lnTo>
                <a:lnTo>
                  <a:pt x="9144000" y="0"/>
                </a:lnTo>
                <a:lnTo>
                  <a:pt x="8872396" y="464744"/>
                </a:lnTo>
                <a:lnTo>
                  <a:pt x="0" y="463205"/>
                </a:lnTo>
                <a:lnTo>
                  <a:pt x="0" y="484775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57200" y="137160"/>
            <a:ext cx="8229600" cy="502920"/>
          </a:xfrm>
        </p:spPr>
        <p:txBody>
          <a:bodyPr/>
          <a:lstStyle>
            <a:lvl1pPr>
              <a:defRPr sz="2000"/>
            </a:lvl1pPr>
          </a:lstStyle>
          <a:p>
            <a:r>
              <a:rPr lang="en-US" dirty="0"/>
              <a:t>Click to edit Master title style</a:t>
            </a:r>
          </a:p>
        </p:txBody>
      </p:sp>
      <p:sp>
        <p:nvSpPr>
          <p:cNvPr id="17" name="Content Placeholder 16"/>
          <p:cNvSpPr>
            <a:spLocks noGrp="1"/>
          </p:cNvSpPr>
          <p:nvPr>
            <p:ph sz="quarter" idx="13" hasCustomPrompt="1"/>
          </p:nvPr>
        </p:nvSpPr>
        <p:spPr>
          <a:xfrm>
            <a:off x="457200" y="914400"/>
            <a:ext cx="2651760" cy="3657600"/>
          </a:xfrm>
        </p:spPr>
        <p:txBody>
          <a:bodyPr/>
          <a:lstStyle>
            <a:lvl1pPr>
              <a:defRPr/>
            </a:lvl1pPr>
          </a:lstStyle>
          <a:p>
            <a:pPr lvl="0"/>
            <a:r>
              <a:rPr lang="en-US" dirty="0"/>
              <a:t>Click to edit content</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p:txBody>
      </p:sp>
      <p:sp>
        <p:nvSpPr>
          <p:cNvPr id="19" name="Content Placeholder 18"/>
          <p:cNvSpPr>
            <a:spLocks noGrp="1"/>
          </p:cNvSpPr>
          <p:nvPr>
            <p:ph sz="quarter" idx="14" hasCustomPrompt="1"/>
          </p:nvPr>
        </p:nvSpPr>
        <p:spPr>
          <a:xfrm>
            <a:off x="3246120" y="914400"/>
            <a:ext cx="2651760" cy="3657600"/>
          </a:xfrm>
        </p:spPr>
        <p:txBody>
          <a:bodyPr/>
          <a:lstStyle>
            <a:lvl1pPr>
              <a:defRPr/>
            </a:lvl1pPr>
          </a:lstStyle>
          <a:p>
            <a:pPr lvl="0"/>
            <a:r>
              <a:rPr lang="en-US" dirty="0"/>
              <a:t>Click to edit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20"/>
          <p:cNvSpPr>
            <a:spLocks noGrp="1"/>
          </p:cNvSpPr>
          <p:nvPr>
            <p:ph sz="quarter" idx="15" hasCustomPrompt="1"/>
          </p:nvPr>
        </p:nvSpPr>
        <p:spPr>
          <a:xfrm>
            <a:off x="6035040" y="914400"/>
            <a:ext cx="2651760" cy="3657600"/>
          </a:xfrm>
        </p:spPr>
        <p:txBody>
          <a:bodyPr/>
          <a:lstStyle>
            <a:lvl1pPr>
              <a:defRPr/>
            </a:lvl1pPr>
          </a:lstStyle>
          <a:p>
            <a:pPr lvl="0"/>
            <a:r>
              <a:rPr lang="en-US" dirty="0"/>
              <a:t>Click to edit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p:cNvSpPr>
            <a:spLocks noGrp="1"/>
          </p:cNvSpPr>
          <p:nvPr>
            <p:ph type="ftr" sz="quarter" idx="11"/>
          </p:nvPr>
        </p:nvSpPr>
        <p:spPr>
          <a:xfrm>
            <a:off x="3124200" y="4805934"/>
            <a:ext cx="2895600" cy="128016"/>
          </a:xfrm>
        </p:spPr>
        <p:txBody>
          <a:bodyPr/>
          <a:lstStyle/>
          <a:p>
            <a:r>
              <a:rPr lang="en-US"/>
              <a:t>Formula SAE Lincoln FTNBP Drivers PPT 2017</a:t>
            </a:r>
            <a:endParaRPr lang="en-US" dirty="0"/>
          </a:p>
        </p:txBody>
      </p:sp>
      <p:sp>
        <p:nvSpPr>
          <p:cNvPr id="14" name="Slide Number Placeholder 5"/>
          <p:cNvSpPr>
            <a:spLocks noGrp="1"/>
          </p:cNvSpPr>
          <p:nvPr>
            <p:ph type="sldNum" sz="quarter" idx="12"/>
          </p:nvPr>
        </p:nvSpPr>
        <p:spPr>
          <a:xfrm>
            <a:off x="6553200" y="4805934"/>
            <a:ext cx="2133600" cy="128016"/>
          </a:xfrm>
        </p:spPr>
        <p:txBody>
          <a:bodyPr/>
          <a:lstStyle/>
          <a:p>
            <a:fld id="{C5A2E38E-3676-4AC9-AE40-117CF2D4B3AC}" type="slidenum">
              <a:rPr lang="en-US" smtClean="0"/>
              <a:pPr/>
              <a:t>‹#›</a:t>
            </a:fld>
            <a:endParaRPr lang="en-US"/>
          </a:p>
        </p:txBody>
      </p:sp>
      <p:cxnSp>
        <p:nvCxnSpPr>
          <p:cNvPr id="15" name="Straight Connector 14"/>
          <p:cNvCxnSpPr/>
          <p:nvPr userDrawn="1"/>
        </p:nvCxnSpPr>
        <p:spPr>
          <a:xfrm>
            <a:off x="457200" y="4760214"/>
            <a:ext cx="8229600" cy="11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457200" y="4805934"/>
            <a:ext cx="2130552" cy="123111"/>
          </a:xfrm>
          <a:prstGeom prst="rect">
            <a:avLst/>
          </a:prstGeom>
          <a:noFill/>
        </p:spPr>
        <p:txBody>
          <a:bodyPr wrap="square" lIns="0" tIns="0" rIns="0" bIns="0" rtlCol="0">
            <a:spAutoFit/>
          </a:bodyPr>
          <a:lstStyle/>
          <a:p>
            <a:r>
              <a:rPr lang="en-US" sz="800" b="1" cap="all" baseline="0" dirty="0">
                <a:latin typeface="+mj-lt"/>
              </a:rPr>
              <a:t>SAE INTERNATIONAL</a:t>
            </a:r>
          </a:p>
        </p:txBody>
      </p:sp>
      <p:sp>
        <p:nvSpPr>
          <p:cNvPr id="18" name="TextBox 17"/>
          <p:cNvSpPr txBox="1"/>
          <p:nvPr userDrawn="1"/>
        </p:nvSpPr>
        <p:spPr>
          <a:xfrm>
            <a:off x="2286000" y="4917073"/>
            <a:ext cx="4572000" cy="169277"/>
          </a:xfrm>
          <a:prstGeom prst="rect">
            <a:avLst/>
          </a:prstGeom>
          <a:noFill/>
        </p:spPr>
        <p:txBody>
          <a:bodyPr wrap="square" rtlCol="0" anchor="b" anchorCtr="0">
            <a:spAutoFit/>
          </a:bodyPr>
          <a:lstStyle/>
          <a:p>
            <a:pPr algn="ctr"/>
            <a:r>
              <a:rPr lang="en-US" sz="500" kern="1200" dirty="0">
                <a:solidFill>
                  <a:schemeClr val="bg1">
                    <a:lumMod val="50000"/>
                  </a:schemeClr>
                </a:solidFill>
                <a:latin typeface="+mn-lt"/>
                <a:ea typeface="+mn-ea"/>
                <a:cs typeface="+mn-cs"/>
              </a:rPr>
              <a:t>Copyright © SAE International.  Further use or distribution is not permitted without permission from SAE</a:t>
            </a:r>
            <a:endParaRPr lang="en-US" sz="500" dirty="0">
              <a:solidFill>
                <a:schemeClr val="bg1">
                  <a:lumMod val="50000"/>
                </a:scheme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Bottom Two Columns Slide">
    <p:bg>
      <p:bgPr>
        <a:solidFill>
          <a:schemeClr val="accent1"/>
        </a:solidFill>
        <a:effectLst/>
      </p:bgPr>
    </p:bg>
    <p:spTree>
      <p:nvGrpSpPr>
        <p:cNvPr id="1" name=""/>
        <p:cNvGrpSpPr/>
        <p:nvPr/>
      </p:nvGrpSpPr>
      <p:grpSpPr>
        <a:xfrm>
          <a:off x="0" y="0"/>
          <a:ext cx="0" cy="0"/>
          <a:chOff x="0" y="0"/>
          <a:chExt cx="0" cy="0"/>
        </a:xfrm>
      </p:grpSpPr>
      <p:sp>
        <p:nvSpPr>
          <p:cNvPr id="11" name="Freeform 10"/>
          <p:cNvSpPr/>
          <p:nvPr userDrawn="1"/>
        </p:nvSpPr>
        <p:spPr bwMode="hidden">
          <a:xfrm>
            <a:off x="0" y="295748"/>
            <a:ext cx="9144000" cy="4847753"/>
          </a:xfrm>
          <a:custGeom>
            <a:avLst/>
            <a:gdLst>
              <a:gd name="connsiteX0" fmla="*/ 0 w 9144000"/>
              <a:gd name="connsiteY0" fmla="*/ 0 h 758952"/>
              <a:gd name="connsiteX1" fmla="*/ 9144000 w 9144000"/>
              <a:gd name="connsiteY1" fmla="*/ 0 h 758952"/>
              <a:gd name="connsiteX2" fmla="*/ 9144000 w 9144000"/>
              <a:gd name="connsiteY2" fmla="*/ 758952 h 758952"/>
              <a:gd name="connsiteX3" fmla="*/ 0 w 9144000"/>
              <a:gd name="connsiteY3" fmla="*/ 758952 h 758952"/>
              <a:gd name="connsiteX4" fmla="*/ 0 w 9144000"/>
              <a:gd name="connsiteY4" fmla="*/ 0 h 758952"/>
              <a:gd name="connsiteX0" fmla="*/ 0 w 9144000"/>
              <a:gd name="connsiteY0" fmla="*/ 0 h 760491"/>
              <a:gd name="connsiteX1" fmla="*/ 9144000 w 9144000"/>
              <a:gd name="connsiteY1" fmla="*/ 0 h 760491"/>
              <a:gd name="connsiteX2" fmla="*/ 9144000 w 9144000"/>
              <a:gd name="connsiteY2" fmla="*/ 758952 h 760491"/>
              <a:gd name="connsiteX3" fmla="*/ 8872396 w 9144000"/>
              <a:gd name="connsiteY3" fmla="*/ 760491 h 760491"/>
              <a:gd name="connsiteX4" fmla="*/ 0 w 9144000"/>
              <a:gd name="connsiteY4" fmla="*/ 758952 h 760491"/>
              <a:gd name="connsiteX5" fmla="*/ 0 w 9144000"/>
              <a:gd name="connsiteY5" fmla="*/ 0 h 760491"/>
              <a:gd name="connsiteX0" fmla="*/ 0 w 9144000"/>
              <a:gd name="connsiteY0" fmla="*/ 0 h 760491"/>
              <a:gd name="connsiteX1" fmla="*/ 9144000 w 9144000"/>
              <a:gd name="connsiteY1" fmla="*/ 0 h 760491"/>
              <a:gd name="connsiteX2" fmla="*/ 9144000 w 9144000"/>
              <a:gd name="connsiteY2" fmla="*/ 295747 h 760491"/>
              <a:gd name="connsiteX3" fmla="*/ 9144000 w 9144000"/>
              <a:gd name="connsiteY3" fmla="*/ 758952 h 760491"/>
              <a:gd name="connsiteX4" fmla="*/ 8872396 w 9144000"/>
              <a:gd name="connsiteY4" fmla="*/ 760491 h 760491"/>
              <a:gd name="connsiteX5" fmla="*/ 0 w 9144000"/>
              <a:gd name="connsiteY5" fmla="*/ 758952 h 760491"/>
              <a:gd name="connsiteX6" fmla="*/ 0 w 9144000"/>
              <a:gd name="connsiteY6" fmla="*/ 0 h 760491"/>
              <a:gd name="connsiteX0" fmla="*/ 0 w 9144000"/>
              <a:gd name="connsiteY0" fmla="*/ 0 h 760491"/>
              <a:gd name="connsiteX1" fmla="*/ 9144000 w 9144000"/>
              <a:gd name="connsiteY1" fmla="*/ 0 h 760491"/>
              <a:gd name="connsiteX2" fmla="*/ 9144000 w 9144000"/>
              <a:gd name="connsiteY2" fmla="*/ 295747 h 760491"/>
              <a:gd name="connsiteX3" fmla="*/ 8872396 w 9144000"/>
              <a:gd name="connsiteY3" fmla="*/ 760491 h 760491"/>
              <a:gd name="connsiteX4" fmla="*/ 0 w 9144000"/>
              <a:gd name="connsiteY4" fmla="*/ 758952 h 760491"/>
              <a:gd name="connsiteX5" fmla="*/ 0 w 9144000"/>
              <a:gd name="connsiteY5" fmla="*/ 0 h 760491"/>
              <a:gd name="connsiteX0" fmla="*/ 0 w 9144000"/>
              <a:gd name="connsiteY0" fmla="*/ 0 h 5143500"/>
              <a:gd name="connsiteX1" fmla="*/ 9144000 w 9144000"/>
              <a:gd name="connsiteY1" fmla="*/ 5143500 h 5143500"/>
              <a:gd name="connsiteX2" fmla="*/ 9144000 w 9144000"/>
              <a:gd name="connsiteY2" fmla="*/ 295747 h 5143500"/>
              <a:gd name="connsiteX3" fmla="*/ 8872396 w 9144000"/>
              <a:gd name="connsiteY3" fmla="*/ 760491 h 5143500"/>
              <a:gd name="connsiteX4" fmla="*/ 0 w 9144000"/>
              <a:gd name="connsiteY4" fmla="*/ 758952 h 5143500"/>
              <a:gd name="connsiteX5" fmla="*/ 0 w 9144000"/>
              <a:gd name="connsiteY5" fmla="*/ 0 h 5143500"/>
              <a:gd name="connsiteX0" fmla="*/ 0 w 9144000"/>
              <a:gd name="connsiteY0" fmla="*/ 4847753 h 4847753"/>
              <a:gd name="connsiteX1" fmla="*/ 9144000 w 9144000"/>
              <a:gd name="connsiteY1" fmla="*/ 4847753 h 4847753"/>
              <a:gd name="connsiteX2" fmla="*/ 9144000 w 9144000"/>
              <a:gd name="connsiteY2" fmla="*/ 0 h 4847753"/>
              <a:gd name="connsiteX3" fmla="*/ 8872396 w 9144000"/>
              <a:gd name="connsiteY3" fmla="*/ 464744 h 4847753"/>
              <a:gd name="connsiteX4" fmla="*/ 0 w 9144000"/>
              <a:gd name="connsiteY4" fmla="*/ 463205 h 4847753"/>
              <a:gd name="connsiteX5" fmla="*/ 0 w 9144000"/>
              <a:gd name="connsiteY5" fmla="*/ 4847753 h 4847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4847753">
                <a:moveTo>
                  <a:pt x="0" y="4847753"/>
                </a:moveTo>
                <a:lnTo>
                  <a:pt x="9144000" y="4847753"/>
                </a:lnTo>
                <a:lnTo>
                  <a:pt x="9144000" y="0"/>
                </a:lnTo>
                <a:lnTo>
                  <a:pt x="8872396" y="464744"/>
                </a:lnTo>
                <a:lnTo>
                  <a:pt x="0" y="463205"/>
                </a:lnTo>
                <a:lnTo>
                  <a:pt x="0" y="484775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57200" y="137160"/>
            <a:ext cx="8229600" cy="502920"/>
          </a:xfrm>
        </p:spPr>
        <p:txBody>
          <a:bodyPr/>
          <a:lstStyle>
            <a:lvl1pPr>
              <a:defRPr sz="2000"/>
            </a:lvl1pPr>
          </a:lstStyle>
          <a:p>
            <a:r>
              <a:rPr lang="en-US" dirty="0"/>
              <a:t>Click to edit Master title style</a:t>
            </a:r>
          </a:p>
        </p:txBody>
      </p:sp>
      <p:sp>
        <p:nvSpPr>
          <p:cNvPr id="3" name="Content Placeholder 2"/>
          <p:cNvSpPr>
            <a:spLocks noGrp="1"/>
          </p:cNvSpPr>
          <p:nvPr>
            <p:ph idx="1" hasCustomPrompt="1"/>
          </p:nvPr>
        </p:nvSpPr>
        <p:spPr>
          <a:xfrm>
            <a:off x="457200" y="911225"/>
            <a:ext cx="8229600" cy="1255903"/>
          </a:xfrm>
        </p:spPr>
        <p:txBody>
          <a:bodyPr/>
          <a:lstStyle>
            <a:lvl1pPr>
              <a:defRPr/>
            </a:lvl1pPr>
          </a:lstStyle>
          <a:p>
            <a:pPr lvl="0"/>
            <a:r>
              <a:rPr lang="en-US" dirty="0"/>
              <a:t>Click to edit content</a:t>
            </a:r>
          </a:p>
          <a:p>
            <a:pPr lvl="1"/>
            <a:r>
              <a:rPr lang="en-US" dirty="0"/>
              <a:t>Second level</a:t>
            </a:r>
          </a:p>
          <a:p>
            <a:pPr lvl="2"/>
            <a:r>
              <a:rPr lang="en-US" dirty="0"/>
              <a:t>Third level</a:t>
            </a:r>
          </a:p>
        </p:txBody>
      </p:sp>
      <p:sp>
        <p:nvSpPr>
          <p:cNvPr id="14" name="Content Placeholder 13"/>
          <p:cNvSpPr>
            <a:spLocks noGrp="1"/>
          </p:cNvSpPr>
          <p:nvPr>
            <p:ph sz="quarter" idx="13" hasCustomPrompt="1"/>
          </p:nvPr>
        </p:nvSpPr>
        <p:spPr>
          <a:xfrm>
            <a:off x="457200" y="2286000"/>
            <a:ext cx="4050792" cy="2286000"/>
          </a:xfrm>
        </p:spPr>
        <p:txBody>
          <a:bodyPr/>
          <a:lstStyle>
            <a:lvl1pPr>
              <a:defRPr/>
            </a:lvl1pPr>
          </a:lstStyle>
          <a:p>
            <a:pPr lvl="0"/>
            <a:r>
              <a:rPr lang="en-US" dirty="0"/>
              <a:t>Click to edit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16"/>
          <p:cNvSpPr>
            <a:spLocks noGrp="1"/>
          </p:cNvSpPr>
          <p:nvPr>
            <p:ph sz="quarter" idx="14" hasCustomPrompt="1"/>
          </p:nvPr>
        </p:nvSpPr>
        <p:spPr>
          <a:xfrm>
            <a:off x="4636008" y="2286000"/>
            <a:ext cx="4050792" cy="2286000"/>
          </a:xfrm>
        </p:spPr>
        <p:txBody>
          <a:bodyPr/>
          <a:lstStyle>
            <a:lvl1pPr>
              <a:defRPr/>
            </a:lvl1pPr>
          </a:lstStyle>
          <a:p>
            <a:pPr lvl="0"/>
            <a:r>
              <a:rPr lang="en-US" dirty="0"/>
              <a:t>Click to edit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p:cNvSpPr>
            <a:spLocks noGrp="1"/>
          </p:cNvSpPr>
          <p:nvPr>
            <p:ph type="ftr" sz="quarter" idx="11"/>
          </p:nvPr>
        </p:nvSpPr>
        <p:spPr>
          <a:xfrm>
            <a:off x="3124200" y="4805934"/>
            <a:ext cx="2895600" cy="128016"/>
          </a:xfrm>
        </p:spPr>
        <p:txBody>
          <a:bodyPr/>
          <a:lstStyle/>
          <a:p>
            <a:r>
              <a:rPr lang="en-US"/>
              <a:t>Formula SAE Lincoln FTNBP Drivers PPT 2017</a:t>
            </a:r>
            <a:endParaRPr lang="en-US" dirty="0"/>
          </a:p>
        </p:txBody>
      </p:sp>
      <p:sp>
        <p:nvSpPr>
          <p:cNvPr id="15" name="Slide Number Placeholder 5"/>
          <p:cNvSpPr>
            <a:spLocks noGrp="1"/>
          </p:cNvSpPr>
          <p:nvPr>
            <p:ph type="sldNum" sz="quarter" idx="12"/>
          </p:nvPr>
        </p:nvSpPr>
        <p:spPr>
          <a:xfrm>
            <a:off x="6553200" y="4805934"/>
            <a:ext cx="2133600" cy="128016"/>
          </a:xfrm>
        </p:spPr>
        <p:txBody>
          <a:bodyPr/>
          <a:lstStyle/>
          <a:p>
            <a:fld id="{C5A2E38E-3676-4AC9-AE40-117CF2D4B3AC}" type="slidenum">
              <a:rPr lang="en-US" smtClean="0"/>
              <a:pPr/>
              <a:t>‹#›</a:t>
            </a:fld>
            <a:endParaRPr lang="en-US"/>
          </a:p>
        </p:txBody>
      </p:sp>
      <p:cxnSp>
        <p:nvCxnSpPr>
          <p:cNvPr id="16" name="Straight Connector 15"/>
          <p:cNvCxnSpPr/>
          <p:nvPr userDrawn="1"/>
        </p:nvCxnSpPr>
        <p:spPr>
          <a:xfrm>
            <a:off x="457200" y="4760214"/>
            <a:ext cx="8229600" cy="11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userDrawn="1"/>
        </p:nvSpPr>
        <p:spPr>
          <a:xfrm>
            <a:off x="457200" y="4805934"/>
            <a:ext cx="2130552" cy="123111"/>
          </a:xfrm>
          <a:prstGeom prst="rect">
            <a:avLst/>
          </a:prstGeom>
          <a:noFill/>
        </p:spPr>
        <p:txBody>
          <a:bodyPr wrap="square" lIns="0" tIns="0" rIns="0" bIns="0" rtlCol="0">
            <a:spAutoFit/>
          </a:bodyPr>
          <a:lstStyle/>
          <a:p>
            <a:r>
              <a:rPr lang="en-US" sz="800" b="1" cap="all" baseline="0" dirty="0">
                <a:latin typeface="+mj-lt"/>
              </a:rPr>
              <a:t>SAE INTERNATIONAL</a:t>
            </a:r>
          </a:p>
        </p:txBody>
      </p:sp>
      <p:sp>
        <p:nvSpPr>
          <p:cNvPr id="19" name="TextBox 18"/>
          <p:cNvSpPr txBox="1"/>
          <p:nvPr userDrawn="1"/>
        </p:nvSpPr>
        <p:spPr>
          <a:xfrm>
            <a:off x="2286000" y="4917073"/>
            <a:ext cx="4572000" cy="169277"/>
          </a:xfrm>
          <a:prstGeom prst="rect">
            <a:avLst/>
          </a:prstGeom>
          <a:noFill/>
        </p:spPr>
        <p:txBody>
          <a:bodyPr wrap="square" rtlCol="0" anchor="b" anchorCtr="0">
            <a:spAutoFit/>
          </a:bodyPr>
          <a:lstStyle/>
          <a:p>
            <a:pPr algn="ctr"/>
            <a:r>
              <a:rPr lang="en-US" sz="500" kern="1200" dirty="0">
                <a:solidFill>
                  <a:schemeClr val="bg1">
                    <a:lumMod val="50000"/>
                  </a:schemeClr>
                </a:solidFill>
                <a:latin typeface="+mn-lt"/>
                <a:ea typeface="+mn-ea"/>
                <a:cs typeface="+mn-cs"/>
              </a:rPr>
              <a:t>Copyright © SAE International.  Further use or distribution is not permitted without permission from SAE</a:t>
            </a:r>
            <a:endParaRPr lang="en-US" sz="500" dirty="0">
              <a:solidFill>
                <a:schemeClr val="bg1">
                  <a:lumMod val="50000"/>
                </a:scheme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Bottom Three Columns Slide">
    <p:bg>
      <p:bgPr>
        <a:solidFill>
          <a:schemeClr val="accent1"/>
        </a:solidFill>
        <a:effectLst/>
      </p:bgPr>
    </p:bg>
    <p:spTree>
      <p:nvGrpSpPr>
        <p:cNvPr id="1" name=""/>
        <p:cNvGrpSpPr/>
        <p:nvPr/>
      </p:nvGrpSpPr>
      <p:grpSpPr>
        <a:xfrm>
          <a:off x="0" y="0"/>
          <a:ext cx="0" cy="0"/>
          <a:chOff x="0" y="0"/>
          <a:chExt cx="0" cy="0"/>
        </a:xfrm>
      </p:grpSpPr>
      <p:sp>
        <p:nvSpPr>
          <p:cNvPr id="12" name="Freeform 11"/>
          <p:cNvSpPr/>
          <p:nvPr userDrawn="1"/>
        </p:nvSpPr>
        <p:spPr bwMode="hidden">
          <a:xfrm>
            <a:off x="0" y="295748"/>
            <a:ext cx="9144000" cy="4847753"/>
          </a:xfrm>
          <a:custGeom>
            <a:avLst/>
            <a:gdLst>
              <a:gd name="connsiteX0" fmla="*/ 0 w 9144000"/>
              <a:gd name="connsiteY0" fmla="*/ 0 h 758952"/>
              <a:gd name="connsiteX1" fmla="*/ 9144000 w 9144000"/>
              <a:gd name="connsiteY1" fmla="*/ 0 h 758952"/>
              <a:gd name="connsiteX2" fmla="*/ 9144000 w 9144000"/>
              <a:gd name="connsiteY2" fmla="*/ 758952 h 758952"/>
              <a:gd name="connsiteX3" fmla="*/ 0 w 9144000"/>
              <a:gd name="connsiteY3" fmla="*/ 758952 h 758952"/>
              <a:gd name="connsiteX4" fmla="*/ 0 w 9144000"/>
              <a:gd name="connsiteY4" fmla="*/ 0 h 758952"/>
              <a:gd name="connsiteX0" fmla="*/ 0 w 9144000"/>
              <a:gd name="connsiteY0" fmla="*/ 0 h 760491"/>
              <a:gd name="connsiteX1" fmla="*/ 9144000 w 9144000"/>
              <a:gd name="connsiteY1" fmla="*/ 0 h 760491"/>
              <a:gd name="connsiteX2" fmla="*/ 9144000 w 9144000"/>
              <a:gd name="connsiteY2" fmla="*/ 758952 h 760491"/>
              <a:gd name="connsiteX3" fmla="*/ 8872396 w 9144000"/>
              <a:gd name="connsiteY3" fmla="*/ 760491 h 760491"/>
              <a:gd name="connsiteX4" fmla="*/ 0 w 9144000"/>
              <a:gd name="connsiteY4" fmla="*/ 758952 h 760491"/>
              <a:gd name="connsiteX5" fmla="*/ 0 w 9144000"/>
              <a:gd name="connsiteY5" fmla="*/ 0 h 760491"/>
              <a:gd name="connsiteX0" fmla="*/ 0 w 9144000"/>
              <a:gd name="connsiteY0" fmla="*/ 0 h 760491"/>
              <a:gd name="connsiteX1" fmla="*/ 9144000 w 9144000"/>
              <a:gd name="connsiteY1" fmla="*/ 0 h 760491"/>
              <a:gd name="connsiteX2" fmla="*/ 9144000 w 9144000"/>
              <a:gd name="connsiteY2" fmla="*/ 295747 h 760491"/>
              <a:gd name="connsiteX3" fmla="*/ 9144000 w 9144000"/>
              <a:gd name="connsiteY3" fmla="*/ 758952 h 760491"/>
              <a:gd name="connsiteX4" fmla="*/ 8872396 w 9144000"/>
              <a:gd name="connsiteY4" fmla="*/ 760491 h 760491"/>
              <a:gd name="connsiteX5" fmla="*/ 0 w 9144000"/>
              <a:gd name="connsiteY5" fmla="*/ 758952 h 760491"/>
              <a:gd name="connsiteX6" fmla="*/ 0 w 9144000"/>
              <a:gd name="connsiteY6" fmla="*/ 0 h 760491"/>
              <a:gd name="connsiteX0" fmla="*/ 0 w 9144000"/>
              <a:gd name="connsiteY0" fmla="*/ 0 h 760491"/>
              <a:gd name="connsiteX1" fmla="*/ 9144000 w 9144000"/>
              <a:gd name="connsiteY1" fmla="*/ 0 h 760491"/>
              <a:gd name="connsiteX2" fmla="*/ 9144000 w 9144000"/>
              <a:gd name="connsiteY2" fmla="*/ 295747 h 760491"/>
              <a:gd name="connsiteX3" fmla="*/ 8872396 w 9144000"/>
              <a:gd name="connsiteY3" fmla="*/ 760491 h 760491"/>
              <a:gd name="connsiteX4" fmla="*/ 0 w 9144000"/>
              <a:gd name="connsiteY4" fmla="*/ 758952 h 760491"/>
              <a:gd name="connsiteX5" fmla="*/ 0 w 9144000"/>
              <a:gd name="connsiteY5" fmla="*/ 0 h 760491"/>
              <a:gd name="connsiteX0" fmla="*/ 0 w 9144000"/>
              <a:gd name="connsiteY0" fmla="*/ 0 h 5143500"/>
              <a:gd name="connsiteX1" fmla="*/ 9144000 w 9144000"/>
              <a:gd name="connsiteY1" fmla="*/ 5143500 h 5143500"/>
              <a:gd name="connsiteX2" fmla="*/ 9144000 w 9144000"/>
              <a:gd name="connsiteY2" fmla="*/ 295747 h 5143500"/>
              <a:gd name="connsiteX3" fmla="*/ 8872396 w 9144000"/>
              <a:gd name="connsiteY3" fmla="*/ 760491 h 5143500"/>
              <a:gd name="connsiteX4" fmla="*/ 0 w 9144000"/>
              <a:gd name="connsiteY4" fmla="*/ 758952 h 5143500"/>
              <a:gd name="connsiteX5" fmla="*/ 0 w 9144000"/>
              <a:gd name="connsiteY5" fmla="*/ 0 h 5143500"/>
              <a:gd name="connsiteX0" fmla="*/ 0 w 9144000"/>
              <a:gd name="connsiteY0" fmla="*/ 4847753 h 4847753"/>
              <a:gd name="connsiteX1" fmla="*/ 9144000 w 9144000"/>
              <a:gd name="connsiteY1" fmla="*/ 4847753 h 4847753"/>
              <a:gd name="connsiteX2" fmla="*/ 9144000 w 9144000"/>
              <a:gd name="connsiteY2" fmla="*/ 0 h 4847753"/>
              <a:gd name="connsiteX3" fmla="*/ 8872396 w 9144000"/>
              <a:gd name="connsiteY3" fmla="*/ 464744 h 4847753"/>
              <a:gd name="connsiteX4" fmla="*/ 0 w 9144000"/>
              <a:gd name="connsiteY4" fmla="*/ 463205 h 4847753"/>
              <a:gd name="connsiteX5" fmla="*/ 0 w 9144000"/>
              <a:gd name="connsiteY5" fmla="*/ 4847753 h 4847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4847753">
                <a:moveTo>
                  <a:pt x="0" y="4847753"/>
                </a:moveTo>
                <a:lnTo>
                  <a:pt x="9144000" y="4847753"/>
                </a:lnTo>
                <a:lnTo>
                  <a:pt x="9144000" y="0"/>
                </a:lnTo>
                <a:lnTo>
                  <a:pt x="8872396" y="464744"/>
                </a:lnTo>
                <a:lnTo>
                  <a:pt x="0" y="463205"/>
                </a:lnTo>
                <a:lnTo>
                  <a:pt x="0" y="484775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57200" y="137160"/>
            <a:ext cx="8229600" cy="502920"/>
          </a:xfrm>
        </p:spPr>
        <p:txBody>
          <a:bodyPr/>
          <a:lstStyle>
            <a:lvl1pPr>
              <a:defRPr sz="2000"/>
            </a:lvl1pPr>
          </a:lstStyle>
          <a:p>
            <a:r>
              <a:rPr lang="en-US" dirty="0"/>
              <a:t>Click to edit Master title style</a:t>
            </a:r>
          </a:p>
        </p:txBody>
      </p:sp>
      <p:sp>
        <p:nvSpPr>
          <p:cNvPr id="3" name="Content Placeholder 2"/>
          <p:cNvSpPr>
            <a:spLocks noGrp="1"/>
          </p:cNvSpPr>
          <p:nvPr>
            <p:ph idx="1" hasCustomPrompt="1"/>
          </p:nvPr>
        </p:nvSpPr>
        <p:spPr>
          <a:xfrm>
            <a:off x="457200" y="911225"/>
            <a:ext cx="8229600" cy="1584325"/>
          </a:xfrm>
        </p:spPr>
        <p:txBody>
          <a:bodyPr/>
          <a:lstStyle>
            <a:lvl1pPr>
              <a:defRPr/>
            </a:lvl1pPr>
          </a:lstStyle>
          <a:p>
            <a:pPr lvl="0"/>
            <a:r>
              <a:rPr lang="en-US" dirty="0"/>
              <a:t>Click to edit content</a:t>
            </a:r>
          </a:p>
          <a:p>
            <a:pPr lvl="1"/>
            <a:r>
              <a:rPr lang="en-US" dirty="0"/>
              <a:t>Second level</a:t>
            </a:r>
          </a:p>
          <a:p>
            <a:pPr lvl="2"/>
            <a:r>
              <a:rPr lang="en-US" dirty="0"/>
              <a:t>Third level</a:t>
            </a:r>
          </a:p>
          <a:p>
            <a:pPr lvl="3"/>
            <a:r>
              <a:rPr lang="en-US" dirty="0"/>
              <a:t>Fourth level</a:t>
            </a:r>
          </a:p>
        </p:txBody>
      </p:sp>
      <p:sp>
        <p:nvSpPr>
          <p:cNvPr id="17" name="Content Placeholder 16"/>
          <p:cNvSpPr>
            <a:spLocks noGrp="1"/>
          </p:cNvSpPr>
          <p:nvPr>
            <p:ph sz="quarter" idx="13" hasCustomPrompt="1"/>
          </p:nvPr>
        </p:nvSpPr>
        <p:spPr>
          <a:xfrm>
            <a:off x="457200" y="2606040"/>
            <a:ext cx="2651760" cy="1965960"/>
          </a:xfrm>
        </p:spPr>
        <p:txBody>
          <a:bodyPr/>
          <a:lstStyle>
            <a:lvl1pPr>
              <a:defRPr/>
            </a:lvl1pPr>
          </a:lstStyle>
          <a:p>
            <a:pPr lvl="0"/>
            <a:r>
              <a:rPr lang="en-US" dirty="0"/>
              <a:t>Click to edit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8"/>
          <p:cNvSpPr>
            <a:spLocks noGrp="1"/>
          </p:cNvSpPr>
          <p:nvPr>
            <p:ph sz="quarter" idx="14" hasCustomPrompt="1"/>
          </p:nvPr>
        </p:nvSpPr>
        <p:spPr>
          <a:xfrm>
            <a:off x="3246120" y="2606040"/>
            <a:ext cx="2651760" cy="1965960"/>
          </a:xfrm>
        </p:spPr>
        <p:txBody>
          <a:bodyPr/>
          <a:lstStyle>
            <a:lvl1pPr>
              <a:defRPr/>
            </a:lvl1pPr>
          </a:lstStyle>
          <a:p>
            <a:pPr lvl="0"/>
            <a:r>
              <a:rPr lang="en-US" dirty="0"/>
              <a:t>Click to edit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20"/>
          <p:cNvSpPr>
            <a:spLocks noGrp="1"/>
          </p:cNvSpPr>
          <p:nvPr>
            <p:ph sz="quarter" idx="15" hasCustomPrompt="1"/>
          </p:nvPr>
        </p:nvSpPr>
        <p:spPr>
          <a:xfrm>
            <a:off x="6035040" y="2606040"/>
            <a:ext cx="2651760" cy="1965960"/>
          </a:xfrm>
        </p:spPr>
        <p:txBody>
          <a:bodyPr/>
          <a:lstStyle>
            <a:lvl1pPr>
              <a:defRPr/>
            </a:lvl1pPr>
          </a:lstStyle>
          <a:p>
            <a:pPr lvl="0"/>
            <a:r>
              <a:rPr lang="en-US" dirty="0"/>
              <a:t>Click to edit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Footer Placeholder 4"/>
          <p:cNvSpPr>
            <a:spLocks noGrp="1"/>
          </p:cNvSpPr>
          <p:nvPr>
            <p:ph type="ftr" sz="quarter" idx="11"/>
          </p:nvPr>
        </p:nvSpPr>
        <p:spPr>
          <a:xfrm>
            <a:off x="3124200" y="4805934"/>
            <a:ext cx="2895600" cy="128016"/>
          </a:xfrm>
        </p:spPr>
        <p:txBody>
          <a:bodyPr/>
          <a:lstStyle/>
          <a:p>
            <a:r>
              <a:rPr lang="en-US"/>
              <a:t>Formula SAE Lincoln FTNBP Drivers PPT 2017</a:t>
            </a:r>
            <a:endParaRPr lang="en-US" dirty="0"/>
          </a:p>
        </p:txBody>
      </p:sp>
      <p:sp>
        <p:nvSpPr>
          <p:cNvPr id="15" name="Slide Number Placeholder 5"/>
          <p:cNvSpPr>
            <a:spLocks noGrp="1"/>
          </p:cNvSpPr>
          <p:nvPr>
            <p:ph type="sldNum" sz="quarter" idx="12"/>
          </p:nvPr>
        </p:nvSpPr>
        <p:spPr>
          <a:xfrm>
            <a:off x="6553200" y="4805934"/>
            <a:ext cx="2133600" cy="128016"/>
          </a:xfrm>
        </p:spPr>
        <p:txBody>
          <a:bodyPr/>
          <a:lstStyle/>
          <a:p>
            <a:fld id="{C5A2E38E-3676-4AC9-AE40-117CF2D4B3AC}" type="slidenum">
              <a:rPr lang="en-US" smtClean="0"/>
              <a:pPr/>
              <a:t>‹#›</a:t>
            </a:fld>
            <a:endParaRPr lang="en-US"/>
          </a:p>
        </p:txBody>
      </p:sp>
      <p:cxnSp>
        <p:nvCxnSpPr>
          <p:cNvPr id="16" name="Straight Connector 15"/>
          <p:cNvCxnSpPr/>
          <p:nvPr userDrawn="1"/>
        </p:nvCxnSpPr>
        <p:spPr>
          <a:xfrm>
            <a:off x="457200" y="4760214"/>
            <a:ext cx="8229600" cy="11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userDrawn="1"/>
        </p:nvSpPr>
        <p:spPr>
          <a:xfrm>
            <a:off x="457200" y="4805934"/>
            <a:ext cx="2130552" cy="123111"/>
          </a:xfrm>
          <a:prstGeom prst="rect">
            <a:avLst/>
          </a:prstGeom>
          <a:noFill/>
        </p:spPr>
        <p:txBody>
          <a:bodyPr wrap="square" lIns="0" tIns="0" rIns="0" bIns="0" rtlCol="0">
            <a:spAutoFit/>
          </a:bodyPr>
          <a:lstStyle/>
          <a:p>
            <a:r>
              <a:rPr lang="en-US" sz="800" b="1" cap="all" baseline="0" dirty="0">
                <a:latin typeface="+mj-lt"/>
              </a:rPr>
              <a:t>SAE INTERNATIONAL</a:t>
            </a:r>
          </a:p>
        </p:txBody>
      </p:sp>
      <p:sp>
        <p:nvSpPr>
          <p:cNvPr id="20" name="TextBox 19"/>
          <p:cNvSpPr txBox="1"/>
          <p:nvPr userDrawn="1"/>
        </p:nvSpPr>
        <p:spPr>
          <a:xfrm>
            <a:off x="2286000" y="4917073"/>
            <a:ext cx="4572000" cy="169277"/>
          </a:xfrm>
          <a:prstGeom prst="rect">
            <a:avLst/>
          </a:prstGeom>
          <a:noFill/>
        </p:spPr>
        <p:txBody>
          <a:bodyPr wrap="square" rtlCol="0" anchor="b" anchorCtr="0">
            <a:spAutoFit/>
          </a:bodyPr>
          <a:lstStyle/>
          <a:p>
            <a:pPr algn="ctr"/>
            <a:r>
              <a:rPr lang="en-US" sz="500" kern="1200" dirty="0">
                <a:solidFill>
                  <a:schemeClr val="bg1">
                    <a:lumMod val="50000"/>
                  </a:schemeClr>
                </a:solidFill>
                <a:latin typeface="+mn-lt"/>
                <a:ea typeface="+mn-ea"/>
                <a:cs typeface="+mn-cs"/>
              </a:rPr>
              <a:t>Copyright © SAE International.  Further use or distribution is not permitted without permission from SAE</a:t>
            </a:r>
            <a:endParaRPr lang="en-US" sz="500" dirty="0">
              <a:solidFill>
                <a:schemeClr val="bg1">
                  <a:lumMod val="50000"/>
                </a:scheme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ix Columns with Captions Slide">
    <p:bg>
      <p:bgPr>
        <a:solidFill>
          <a:schemeClr val="accent1"/>
        </a:solidFill>
        <a:effectLst/>
      </p:bgPr>
    </p:bg>
    <p:spTree>
      <p:nvGrpSpPr>
        <p:cNvPr id="1" name=""/>
        <p:cNvGrpSpPr/>
        <p:nvPr/>
      </p:nvGrpSpPr>
      <p:grpSpPr>
        <a:xfrm>
          <a:off x="0" y="0"/>
          <a:ext cx="0" cy="0"/>
          <a:chOff x="0" y="0"/>
          <a:chExt cx="0" cy="0"/>
        </a:xfrm>
      </p:grpSpPr>
      <p:sp>
        <p:nvSpPr>
          <p:cNvPr id="11" name="Freeform 10"/>
          <p:cNvSpPr/>
          <p:nvPr userDrawn="1"/>
        </p:nvSpPr>
        <p:spPr bwMode="hidden">
          <a:xfrm>
            <a:off x="0" y="295748"/>
            <a:ext cx="9144000" cy="4847753"/>
          </a:xfrm>
          <a:custGeom>
            <a:avLst/>
            <a:gdLst>
              <a:gd name="connsiteX0" fmla="*/ 0 w 9144000"/>
              <a:gd name="connsiteY0" fmla="*/ 0 h 758952"/>
              <a:gd name="connsiteX1" fmla="*/ 9144000 w 9144000"/>
              <a:gd name="connsiteY1" fmla="*/ 0 h 758952"/>
              <a:gd name="connsiteX2" fmla="*/ 9144000 w 9144000"/>
              <a:gd name="connsiteY2" fmla="*/ 758952 h 758952"/>
              <a:gd name="connsiteX3" fmla="*/ 0 w 9144000"/>
              <a:gd name="connsiteY3" fmla="*/ 758952 h 758952"/>
              <a:gd name="connsiteX4" fmla="*/ 0 w 9144000"/>
              <a:gd name="connsiteY4" fmla="*/ 0 h 758952"/>
              <a:gd name="connsiteX0" fmla="*/ 0 w 9144000"/>
              <a:gd name="connsiteY0" fmla="*/ 0 h 760491"/>
              <a:gd name="connsiteX1" fmla="*/ 9144000 w 9144000"/>
              <a:gd name="connsiteY1" fmla="*/ 0 h 760491"/>
              <a:gd name="connsiteX2" fmla="*/ 9144000 w 9144000"/>
              <a:gd name="connsiteY2" fmla="*/ 758952 h 760491"/>
              <a:gd name="connsiteX3" fmla="*/ 8872396 w 9144000"/>
              <a:gd name="connsiteY3" fmla="*/ 760491 h 760491"/>
              <a:gd name="connsiteX4" fmla="*/ 0 w 9144000"/>
              <a:gd name="connsiteY4" fmla="*/ 758952 h 760491"/>
              <a:gd name="connsiteX5" fmla="*/ 0 w 9144000"/>
              <a:gd name="connsiteY5" fmla="*/ 0 h 760491"/>
              <a:gd name="connsiteX0" fmla="*/ 0 w 9144000"/>
              <a:gd name="connsiteY0" fmla="*/ 0 h 760491"/>
              <a:gd name="connsiteX1" fmla="*/ 9144000 w 9144000"/>
              <a:gd name="connsiteY1" fmla="*/ 0 h 760491"/>
              <a:gd name="connsiteX2" fmla="*/ 9144000 w 9144000"/>
              <a:gd name="connsiteY2" fmla="*/ 295747 h 760491"/>
              <a:gd name="connsiteX3" fmla="*/ 9144000 w 9144000"/>
              <a:gd name="connsiteY3" fmla="*/ 758952 h 760491"/>
              <a:gd name="connsiteX4" fmla="*/ 8872396 w 9144000"/>
              <a:gd name="connsiteY4" fmla="*/ 760491 h 760491"/>
              <a:gd name="connsiteX5" fmla="*/ 0 w 9144000"/>
              <a:gd name="connsiteY5" fmla="*/ 758952 h 760491"/>
              <a:gd name="connsiteX6" fmla="*/ 0 w 9144000"/>
              <a:gd name="connsiteY6" fmla="*/ 0 h 760491"/>
              <a:gd name="connsiteX0" fmla="*/ 0 w 9144000"/>
              <a:gd name="connsiteY0" fmla="*/ 0 h 760491"/>
              <a:gd name="connsiteX1" fmla="*/ 9144000 w 9144000"/>
              <a:gd name="connsiteY1" fmla="*/ 0 h 760491"/>
              <a:gd name="connsiteX2" fmla="*/ 9144000 w 9144000"/>
              <a:gd name="connsiteY2" fmla="*/ 295747 h 760491"/>
              <a:gd name="connsiteX3" fmla="*/ 8872396 w 9144000"/>
              <a:gd name="connsiteY3" fmla="*/ 760491 h 760491"/>
              <a:gd name="connsiteX4" fmla="*/ 0 w 9144000"/>
              <a:gd name="connsiteY4" fmla="*/ 758952 h 760491"/>
              <a:gd name="connsiteX5" fmla="*/ 0 w 9144000"/>
              <a:gd name="connsiteY5" fmla="*/ 0 h 760491"/>
              <a:gd name="connsiteX0" fmla="*/ 0 w 9144000"/>
              <a:gd name="connsiteY0" fmla="*/ 0 h 5143500"/>
              <a:gd name="connsiteX1" fmla="*/ 9144000 w 9144000"/>
              <a:gd name="connsiteY1" fmla="*/ 5143500 h 5143500"/>
              <a:gd name="connsiteX2" fmla="*/ 9144000 w 9144000"/>
              <a:gd name="connsiteY2" fmla="*/ 295747 h 5143500"/>
              <a:gd name="connsiteX3" fmla="*/ 8872396 w 9144000"/>
              <a:gd name="connsiteY3" fmla="*/ 760491 h 5143500"/>
              <a:gd name="connsiteX4" fmla="*/ 0 w 9144000"/>
              <a:gd name="connsiteY4" fmla="*/ 758952 h 5143500"/>
              <a:gd name="connsiteX5" fmla="*/ 0 w 9144000"/>
              <a:gd name="connsiteY5" fmla="*/ 0 h 5143500"/>
              <a:gd name="connsiteX0" fmla="*/ 0 w 9144000"/>
              <a:gd name="connsiteY0" fmla="*/ 4847753 h 4847753"/>
              <a:gd name="connsiteX1" fmla="*/ 9144000 w 9144000"/>
              <a:gd name="connsiteY1" fmla="*/ 4847753 h 4847753"/>
              <a:gd name="connsiteX2" fmla="*/ 9144000 w 9144000"/>
              <a:gd name="connsiteY2" fmla="*/ 0 h 4847753"/>
              <a:gd name="connsiteX3" fmla="*/ 8872396 w 9144000"/>
              <a:gd name="connsiteY3" fmla="*/ 464744 h 4847753"/>
              <a:gd name="connsiteX4" fmla="*/ 0 w 9144000"/>
              <a:gd name="connsiteY4" fmla="*/ 463205 h 4847753"/>
              <a:gd name="connsiteX5" fmla="*/ 0 w 9144000"/>
              <a:gd name="connsiteY5" fmla="*/ 4847753 h 4847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4847753">
                <a:moveTo>
                  <a:pt x="0" y="4847753"/>
                </a:moveTo>
                <a:lnTo>
                  <a:pt x="9144000" y="4847753"/>
                </a:lnTo>
                <a:lnTo>
                  <a:pt x="9144000" y="0"/>
                </a:lnTo>
                <a:lnTo>
                  <a:pt x="8872396" y="464744"/>
                </a:lnTo>
                <a:lnTo>
                  <a:pt x="0" y="463205"/>
                </a:lnTo>
                <a:lnTo>
                  <a:pt x="0" y="484775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57200" y="137160"/>
            <a:ext cx="8229600" cy="502920"/>
          </a:xfrm>
        </p:spPr>
        <p:txBody>
          <a:bodyPr/>
          <a:lstStyle>
            <a:lvl1pPr>
              <a:defRPr sz="2000"/>
            </a:lvl1pPr>
          </a:lstStyle>
          <a:p>
            <a:r>
              <a:rPr lang="en-US" dirty="0"/>
              <a:t>Click to edit Master title style</a:t>
            </a:r>
          </a:p>
        </p:txBody>
      </p:sp>
      <p:sp>
        <p:nvSpPr>
          <p:cNvPr id="17" name="Content Placeholder 16"/>
          <p:cNvSpPr>
            <a:spLocks noGrp="1"/>
          </p:cNvSpPr>
          <p:nvPr>
            <p:ph sz="quarter" idx="13" hasCustomPrompt="1"/>
          </p:nvPr>
        </p:nvSpPr>
        <p:spPr>
          <a:xfrm>
            <a:off x="457200" y="914400"/>
            <a:ext cx="2651760" cy="1280160"/>
          </a:xfrm>
        </p:spPr>
        <p:txBody>
          <a:bodyPr/>
          <a:lstStyle>
            <a:lvl1pPr>
              <a:defRPr/>
            </a:lvl1pPr>
          </a:lstStyle>
          <a:p>
            <a:pPr lvl="0"/>
            <a:r>
              <a:rPr lang="en-US" dirty="0"/>
              <a:t>Click to edit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8"/>
          <p:cNvSpPr>
            <a:spLocks noGrp="1"/>
          </p:cNvSpPr>
          <p:nvPr>
            <p:ph sz="quarter" idx="14" hasCustomPrompt="1"/>
          </p:nvPr>
        </p:nvSpPr>
        <p:spPr>
          <a:xfrm>
            <a:off x="3246120" y="914400"/>
            <a:ext cx="2651760" cy="1280160"/>
          </a:xfrm>
        </p:spPr>
        <p:txBody>
          <a:bodyPr/>
          <a:lstStyle>
            <a:lvl1pPr>
              <a:defRPr/>
            </a:lvl1pPr>
          </a:lstStyle>
          <a:p>
            <a:pPr lvl="0"/>
            <a:r>
              <a:rPr lang="en-US" dirty="0"/>
              <a:t>Click to edit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20"/>
          <p:cNvSpPr>
            <a:spLocks noGrp="1"/>
          </p:cNvSpPr>
          <p:nvPr>
            <p:ph sz="quarter" idx="15" hasCustomPrompt="1"/>
          </p:nvPr>
        </p:nvSpPr>
        <p:spPr>
          <a:xfrm>
            <a:off x="6035040" y="914400"/>
            <a:ext cx="2651760" cy="1280160"/>
          </a:xfrm>
        </p:spPr>
        <p:txBody>
          <a:bodyPr/>
          <a:lstStyle>
            <a:lvl1pPr>
              <a:defRPr/>
            </a:lvl1pPr>
          </a:lstStyle>
          <a:p>
            <a:pPr lvl="0"/>
            <a:r>
              <a:rPr lang="en-US" dirty="0"/>
              <a:t>Click to edit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3"/>
          <p:cNvSpPr>
            <a:spLocks noGrp="1"/>
          </p:cNvSpPr>
          <p:nvPr>
            <p:ph type="body" sz="quarter" idx="16" hasCustomPrompt="1"/>
          </p:nvPr>
        </p:nvSpPr>
        <p:spPr>
          <a:xfrm>
            <a:off x="457200" y="2510790"/>
            <a:ext cx="2651760" cy="365760"/>
          </a:xfrm>
        </p:spPr>
        <p:txBody>
          <a:bodyPr/>
          <a:lstStyle>
            <a:lvl1pPr marL="0" indent="0">
              <a:buFont typeface="Arial" pitchFamily="34" charset="0"/>
              <a:buNone/>
              <a:defRPr sz="1000" b="0"/>
            </a:lvl1pPr>
            <a:lvl2pPr marL="0" indent="0">
              <a:buFont typeface="Arial" pitchFamily="34" charset="0"/>
              <a:buNone/>
              <a:defRPr sz="1000" b="0"/>
            </a:lvl2pPr>
            <a:lvl3pPr marL="0" indent="0">
              <a:buNone/>
              <a:defRPr sz="1000" b="0"/>
            </a:lvl3pPr>
            <a:lvl4pPr marL="0" indent="0">
              <a:buNone/>
              <a:defRPr sz="1000" b="0"/>
            </a:lvl4pPr>
            <a:lvl5pPr marL="0" indent="0">
              <a:buNone/>
              <a:defRPr sz="1000" b="0"/>
            </a:lvl5pPr>
            <a:lvl6pPr marL="0" indent="0">
              <a:buNone/>
              <a:defRPr sz="1000"/>
            </a:lvl6pPr>
            <a:lvl8pPr marL="0" indent="0">
              <a:buNone/>
              <a:defRPr sz="1000"/>
            </a:lvl8pPr>
            <a:lvl9pPr marL="0" indent="0">
              <a:buNone/>
              <a:defRPr sz="1000"/>
            </a:lvl9pPr>
          </a:lstStyle>
          <a:p>
            <a:pPr lvl="0"/>
            <a:r>
              <a:rPr lang="en-US" dirty="0"/>
              <a:t>Click to edit master text styles</a:t>
            </a:r>
          </a:p>
        </p:txBody>
      </p:sp>
      <p:sp>
        <p:nvSpPr>
          <p:cNvPr id="16" name="Text Placeholder 13"/>
          <p:cNvSpPr>
            <a:spLocks noGrp="1"/>
          </p:cNvSpPr>
          <p:nvPr>
            <p:ph type="body" sz="quarter" idx="17" hasCustomPrompt="1"/>
          </p:nvPr>
        </p:nvSpPr>
        <p:spPr>
          <a:xfrm>
            <a:off x="3246120" y="2510790"/>
            <a:ext cx="2651760" cy="365760"/>
          </a:xfrm>
        </p:spPr>
        <p:txBody>
          <a:bodyPr/>
          <a:lstStyle>
            <a:lvl1pPr marL="0" indent="0">
              <a:buFont typeface="Arial" pitchFamily="34" charset="0"/>
              <a:buNone/>
              <a:defRPr sz="1000" b="0"/>
            </a:lvl1pPr>
            <a:lvl2pPr marL="0" indent="0">
              <a:buFont typeface="Arial" pitchFamily="34" charset="0"/>
              <a:buNone/>
              <a:defRPr sz="1000" b="0"/>
            </a:lvl2pPr>
            <a:lvl3pPr marL="0" indent="0">
              <a:buNone/>
              <a:defRPr sz="1000" b="0"/>
            </a:lvl3pPr>
            <a:lvl4pPr marL="0" indent="0">
              <a:buNone/>
              <a:defRPr sz="1000" b="0"/>
            </a:lvl4pPr>
            <a:lvl5pPr marL="0" indent="0">
              <a:buNone/>
              <a:defRPr sz="1000" b="0"/>
            </a:lvl5pPr>
            <a:lvl6pPr marL="0" indent="0">
              <a:buNone/>
              <a:defRPr sz="1000"/>
            </a:lvl6pPr>
            <a:lvl8pPr marL="0" indent="0">
              <a:buNone/>
              <a:defRPr sz="1000"/>
            </a:lvl8pPr>
            <a:lvl9pPr marL="0" indent="0">
              <a:buNone/>
              <a:defRPr sz="1000"/>
            </a:lvl9pPr>
          </a:lstStyle>
          <a:p>
            <a:pPr lvl="0"/>
            <a:r>
              <a:rPr lang="en-US" dirty="0"/>
              <a:t>Click to edit master text styles</a:t>
            </a:r>
          </a:p>
        </p:txBody>
      </p:sp>
      <p:sp>
        <p:nvSpPr>
          <p:cNvPr id="18" name="Text Placeholder 13"/>
          <p:cNvSpPr>
            <a:spLocks noGrp="1"/>
          </p:cNvSpPr>
          <p:nvPr>
            <p:ph type="body" sz="quarter" idx="18" hasCustomPrompt="1"/>
          </p:nvPr>
        </p:nvSpPr>
        <p:spPr>
          <a:xfrm>
            <a:off x="6035040" y="2510790"/>
            <a:ext cx="2651760" cy="365760"/>
          </a:xfrm>
        </p:spPr>
        <p:txBody>
          <a:bodyPr/>
          <a:lstStyle>
            <a:lvl1pPr marL="0" indent="0">
              <a:buFont typeface="Arial" pitchFamily="34" charset="0"/>
              <a:buNone/>
              <a:defRPr sz="1000" b="0"/>
            </a:lvl1pPr>
            <a:lvl2pPr marL="0" indent="0">
              <a:buFont typeface="Arial" pitchFamily="34" charset="0"/>
              <a:buNone/>
              <a:defRPr sz="1000" b="0"/>
            </a:lvl2pPr>
            <a:lvl3pPr marL="0" indent="0">
              <a:buNone/>
              <a:defRPr sz="1000" b="0"/>
            </a:lvl3pPr>
            <a:lvl4pPr marL="0" indent="0">
              <a:buNone/>
              <a:defRPr sz="1000" b="0"/>
            </a:lvl4pPr>
            <a:lvl5pPr marL="0" indent="0">
              <a:buNone/>
              <a:defRPr sz="1000" b="0"/>
            </a:lvl5pPr>
            <a:lvl6pPr marL="0" indent="0">
              <a:buNone/>
              <a:defRPr sz="1000"/>
            </a:lvl6pPr>
            <a:lvl8pPr marL="0" indent="0">
              <a:buNone/>
              <a:defRPr sz="1000"/>
            </a:lvl8pPr>
            <a:lvl9pPr marL="0" indent="0">
              <a:buNone/>
              <a:defRPr sz="1000"/>
            </a:lvl9pPr>
          </a:lstStyle>
          <a:p>
            <a:pPr lvl="0"/>
            <a:r>
              <a:rPr lang="en-US" dirty="0"/>
              <a:t>Click to edit master text styles</a:t>
            </a:r>
          </a:p>
        </p:txBody>
      </p:sp>
      <p:sp>
        <p:nvSpPr>
          <p:cNvPr id="20" name="Content Placeholder 16"/>
          <p:cNvSpPr>
            <a:spLocks noGrp="1"/>
          </p:cNvSpPr>
          <p:nvPr>
            <p:ph sz="quarter" idx="19" hasCustomPrompt="1"/>
          </p:nvPr>
        </p:nvSpPr>
        <p:spPr>
          <a:xfrm>
            <a:off x="457200" y="2854139"/>
            <a:ext cx="2651760" cy="1280160"/>
          </a:xfrm>
        </p:spPr>
        <p:txBody>
          <a:bodyPr/>
          <a:lstStyle>
            <a:lvl1pPr>
              <a:defRPr/>
            </a:lvl1pPr>
          </a:lstStyle>
          <a:p>
            <a:pPr lvl="0"/>
            <a:r>
              <a:rPr lang="en-US" dirty="0"/>
              <a:t>Click to edit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18"/>
          <p:cNvSpPr>
            <a:spLocks noGrp="1"/>
          </p:cNvSpPr>
          <p:nvPr>
            <p:ph sz="quarter" idx="20" hasCustomPrompt="1"/>
          </p:nvPr>
        </p:nvSpPr>
        <p:spPr>
          <a:xfrm>
            <a:off x="3246120" y="2854139"/>
            <a:ext cx="2651760" cy="1280160"/>
          </a:xfrm>
        </p:spPr>
        <p:txBody>
          <a:bodyPr/>
          <a:lstStyle>
            <a:lvl1pPr>
              <a:defRPr/>
            </a:lvl1pPr>
          </a:lstStyle>
          <a:p>
            <a:pPr lvl="0"/>
            <a:r>
              <a:rPr lang="en-US" dirty="0"/>
              <a:t>Click to edit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20"/>
          <p:cNvSpPr>
            <a:spLocks noGrp="1"/>
          </p:cNvSpPr>
          <p:nvPr>
            <p:ph sz="quarter" idx="21" hasCustomPrompt="1"/>
          </p:nvPr>
        </p:nvSpPr>
        <p:spPr>
          <a:xfrm>
            <a:off x="6035040" y="2854139"/>
            <a:ext cx="2651760" cy="1280160"/>
          </a:xfrm>
        </p:spPr>
        <p:txBody>
          <a:bodyPr/>
          <a:lstStyle>
            <a:lvl1pPr>
              <a:defRPr/>
            </a:lvl1pPr>
          </a:lstStyle>
          <a:p>
            <a:pPr lvl="0"/>
            <a:r>
              <a:rPr lang="en-US" dirty="0"/>
              <a:t>Click to edit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3"/>
          <p:cNvSpPr>
            <a:spLocks noGrp="1"/>
          </p:cNvSpPr>
          <p:nvPr>
            <p:ph type="body" sz="quarter" idx="22" hasCustomPrompt="1"/>
          </p:nvPr>
        </p:nvSpPr>
        <p:spPr>
          <a:xfrm>
            <a:off x="457200" y="4491990"/>
            <a:ext cx="2651760" cy="365760"/>
          </a:xfrm>
        </p:spPr>
        <p:txBody>
          <a:bodyPr/>
          <a:lstStyle>
            <a:lvl1pPr marL="0" indent="0">
              <a:buFont typeface="Arial" pitchFamily="34" charset="0"/>
              <a:buNone/>
              <a:defRPr sz="1000" b="0"/>
            </a:lvl1pPr>
            <a:lvl2pPr marL="0" indent="0">
              <a:buFont typeface="Arial" pitchFamily="34" charset="0"/>
              <a:buNone/>
              <a:defRPr sz="1000" b="0"/>
            </a:lvl2pPr>
            <a:lvl3pPr marL="0" indent="0">
              <a:buNone/>
              <a:defRPr sz="1000" b="0"/>
            </a:lvl3pPr>
            <a:lvl4pPr marL="0" indent="0">
              <a:buNone/>
              <a:defRPr sz="1000" b="0"/>
            </a:lvl4pPr>
            <a:lvl5pPr marL="0" indent="0">
              <a:buNone/>
              <a:defRPr sz="1000" b="0"/>
            </a:lvl5pPr>
            <a:lvl6pPr marL="0" indent="0">
              <a:buNone/>
              <a:defRPr sz="1000"/>
            </a:lvl6pPr>
            <a:lvl8pPr marL="0" indent="0">
              <a:buNone/>
              <a:defRPr sz="1000"/>
            </a:lvl8pPr>
            <a:lvl9pPr marL="0" indent="0">
              <a:buNone/>
              <a:defRPr sz="1000"/>
            </a:lvl9pPr>
          </a:lstStyle>
          <a:p>
            <a:pPr lvl="0"/>
            <a:r>
              <a:rPr lang="en-US" dirty="0"/>
              <a:t>Click to edit master text styles</a:t>
            </a:r>
          </a:p>
        </p:txBody>
      </p:sp>
      <p:sp>
        <p:nvSpPr>
          <p:cNvPr id="25" name="Text Placeholder 13"/>
          <p:cNvSpPr>
            <a:spLocks noGrp="1"/>
          </p:cNvSpPr>
          <p:nvPr>
            <p:ph type="body" sz="quarter" idx="23" hasCustomPrompt="1"/>
          </p:nvPr>
        </p:nvSpPr>
        <p:spPr>
          <a:xfrm>
            <a:off x="3246120" y="4491990"/>
            <a:ext cx="2651760" cy="365760"/>
          </a:xfrm>
        </p:spPr>
        <p:txBody>
          <a:bodyPr/>
          <a:lstStyle>
            <a:lvl1pPr marL="0" indent="0">
              <a:buFont typeface="Arial" pitchFamily="34" charset="0"/>
              <a:buNone/>
              <a:defRPr sz="1000" b="0"/>
            </a:lvl1pPr>
            <a:lvl2pPr marL="0" indent="0">
              <a:buFont typeface="Arial" pitchFamily="34" charset="0"/>
              <a:buNone/>
              <a:defRPr sz="1000" b="0"/>
            </a:lvl2pPr>
            <a:lvl3pPr marL="0" indent="0">
              <a:buNone/>
              <a:defRPr sz="1000" b="0"/>
            </a:lvl3pPr>
            <a:lvl4pPr marL="0" indent="0">
              <a:buNone/>
              <a:defRPr sz="1000" b="0"/>
            </a:lvl4pPr>
            <a:lvl5pPr marL="0" indent="0">
              <a:buNone/>
              <a:defRPr sz="1000" b="0"/>
            </a:lvl5pPr>
            <a:lvl6pPr marL="0" indent="0">
              <a:buNone/>
              <a:defRPr sz="1000"/>
            </a:lvl6pPr>
            <a:lvl8pPr marL="0" indent="0">
              <a:buNone/>
              <a:defRPr sz="1000"/>
            </a:lvl8pPr>
            <a:lvl9pPr marL="0" indent="0">
              <a:buNone/>
              <a:defRPr sz="1000"/>
            </a:lvl9pPr>
          </a:lstStyle>
          <a:p>
            <a:pPr lvl="0"/>
            <a:r>
              <a:rPr lang="en-US" dirty="0"/>
              <a:t>Click to edit master text styles</a:t>
            </a:r>
          </a:p>
        </p:txBody>
      </p:sp>
      <p:sp>
        <p:nvSpPr>
          <p:cNvPr id="26" name="Text Placeholder 13"/>
          <p:cNvSpPr>
            <a:spLocks noGrp="1"/>
          </p:cNvSpPr>
          <p:nvPr>
            <p:ph type="body" sz="quarter" idx="24" hasCustomPrompt="1"/>
          </p:nvPr>
        </p:nvSpPr>
        <p:spPr>
          <a:xfrm>
            <a:off x="6035040" y="4491990"/>
            <a:ext cx="2651760" cy="365760"/>
          </a:xfrm>
        </p:spPr>
        <p:txBody>
          <a:bodyPr/>
          <a:lstStyle>
            <a:lvl1pPr marL="0" indent="0">
              <a:buFont typeface="Arial" pitchFamily="34" charset="0"/>
              <a:buNone/>
              <a:defRPr sz="1000" b="0"/>
            </a:lvl1pPr>
            <a:lvl2pPr marL="0" indent="0">
              <a:buFont typeface="Arial" pitchFamily="34" charset="0"/>
              <a:buNone/>
              <a:defRPr sz="1000" b="0"/>
            </a:lvl2pPr>
            <a:lvl3pPr marL="0" indent="0">
              <a:buNone/>
              <a:defRPr sz="1000" b="0"/>
            </a:lvl3pPr>
            <a:lvl4pPr marL="0" indent="0">
              <a:buNone/>
              <a:defRPr sz="1000" b="0"/>
            </a:lvl4pPr>
            <a:lvl5pPr marL="0" indent="0">
              <a:buNone/>
              <a:defRPr sz="1000" b="0"/>
            </a:lvl5pPr>
            <a:lvl6pPr marL="0" indent="0">
              <a:buNone/>
              <a:defRPr sz="1000"/>
            </a:lvl6pPr>
            <a:lvl8pPr marL="0" indent="0">
              <a:buNone/>
              <a:defRPr sz="1000"/>
            </a:lvl8pPr>
            <a:lvl9pPr marL="0" indent="0">
              <a:buNone/>
              <a:defRPr sz="1000"/>
            </a:lvl9pPr>
          </a:lstStyle>
          <a:p>
            <a:pPr lvl="0"/>
            <a:r>
              <a:rPr lang="en-US" dirty="0"/>
              <a:t>Click to edit master text styles</a:t>
            </a:r>
          </a:p>
        </p:txBody>
      </p:sp>
      <p:sp>
        <p:nvSpPr>
          <p:cNvPr id="27" name="Footer Placeholder 4"/>
          <p:cNvSpPr>
            <a:spLocks noGrp="1"/>
          </p:cNvSpPr>
          <p:nvPr>
            <p:ph type="ftr" sz="quarter" idx="11"/>
          </p:nvPr>
        </p:nvSpPr>
        <p:spPr>
          <a:xfrm>
            <a:off x="3124200" y="4805934"/>
            <a:ext cx="2895600" cy="128016"/>
          </a:xfrm>
        </p:spPr>
        <p:txBody>
          <a:bodyPr/>
          <a:lstStyle/>
          <a:p>
            <a:r>
              <a:rPr lang="en-US"/>
              <a:t>Formula SAE Lincoln FTNBP Drivers PPT 2017</a:t>
            </a:r>
            <a:endParaRPr lang="en-US" dirty="0"/>
          </a:p>
        </p:txBody>
      </p:sp>
      <p:sp>
        <p:nvSpPr>
          <p:cNvPr id="28" name="Slide Number Placeholder 5"/>
          <p:cNvSpPr>
            <a:spLocks noGrp="1"/>
          </p:cNvSpPr>
          <p:nvPr>
            <p:ph type="sldNum" sz="quarter" idx="12"/>
          </p:nvPr>
        </p:nvSpPr>
        <p:spPr>
          <a:xfrm>
            <a:off x="6553200" y="4805934"/>
            <a:ext cx="2133600" cy="128016"/>
          </a:xfrm>
        </p:spPr>
        <p:txBody>
          <a:bodyPr/>
          <a:lstStyle/>
          <a:p>
            <a:fld id="{C5A2E38E-3676-4AC9-AE40-117CF2D4B3AC}" type="slidenum">
              <a:rPr lang="en-US" smtClean="0"/>
              <a:pPr/>
              <a:t>‹#›</a:t>
            </a:fld>
            <a:endParaRPr lang="en-US"/>
          </a:p>
        </p:txBody>
      </p:sp>
      <p:cxnSp>
        <p:nvCxnSpPr>
          <p:cNvPr id="29" name="Straight Connector 28"/>
          <p:cNvCxnSpPr/>
          <p:nvPr userDrawn="1"/>
        </p:nvCxnSpPr>
        <p:spPr>
          <a:xfrm>
            <a:off x="457200" y="4760214"/>
            <a:ext cx="8229600" cy="11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userDrawn="1"/>
        </p:nvSpPr>
        <p:spPr>
          <a:xfrm>
            <a:off x="457200" y="4805934"/>
            <a:ext cx="2130552" cy="123111"/>
          </a:xfrm>
          <a:prstGeom prst="rect">
            <a:avLst/>
          </a:prstGeom>
          <a:noFill/>
        </p:spPr>
        <p:txBody>
          <a:bodyPr wrap="square" lIns="0" tIns="0" rIns="0" bIns="0" rtlCol="0">
            <a:spAutoFit/>
          </a:bodyPr>
          <a:lstStyle/>
          <a:p>
            <a:r>
              <a:rPr lang="en-US" sz="800" b="1" cap="all" baseline="0" dirty="0">
                <a:latin typeface="+mj-lt"/>
              </a:rPr>
              <a:t>SAE INTERNATIONAL</a:t>
            </a:r>
          </a:p>
        </p:txBody>
      </p:sp>
      <p:sp>
        <p:nvSpPr>
          <p:cNvPr id="31" name="TextBox 30"/>
          <p:cNvSpPr txBox="1"/>
          <p:nvPr userDrawn="1"/>
        </p:nvSpPr>
        <p:spPr>
          <a:xfrm>
            <a:off x="2286000" y="4917073"/>
            <a:ext cx="4572000" cy="169277"/>
          </a:xfrm>
          <a:prstGeom prst="rect">
            <a:avLst/>
          </a:prstGeom>
          <a:noFill/>
        </p:spPr>
        <p:txBody>
          <a:bodyPr wrap="square" rtlCol="0" anchor="b" anchorCtr="0">
            <a:spAutoFit/>
          </a:bodyPr>
          <a:lstStyle/>
          <a:p>
            <a:pPr algn="ctr"/>
            <a:r>
              <a:rPr lang="en-US" sz="500" kern="1200" dirty="0">
                <a:solidFill>
                  <a:schemeClr val="bg1">
                    <a:lumMod val="50000"/>
                  </a:schemeClr>
                </a:solidFill>
                <a:latin typeface="+mn-lt"/>
                <a:ea typeface="+mn-ea"/>
                <a:cs typeface="+mn-cs"/>
              </a:rPr>
              <a:t>Copyright © SAE International.  Further use or distribution is not permitted without permission from SAE</a:t>
            </a:r>
            <a:endParaRPr lang="en-US" sz="500" dirty="0">
              <a:solidFill>
                <a:schemeClr val="bg1">
                  <a:lumMod val="50000"/>
                </a:scheme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SAE Blue">
    <p:spTree>
      <p:nvGrpSpPr>
        <p:cNvPr id="1" name=""/>
        <p:cNvGrpSpPr/>
        <p:nvPr/>
      </p:nvGrpSpPr>
      <p:grpSpPr>
        <a:xfrm>
          <a:off x="0" y="0"/>
          <a:ext cx="0" cy="0"/>
          <a:chOff x="0" y="0"/>
          <a:chExt cx="0" cy="0"/>
        </a:xfrm>
      </p:grpSpPr>
      <p:pic>
        <p:nvPicPr>
          <p:cNvPr id="10" name="Picture 9" descr="int_sae_sg_720_blk_rgb_wht.png"/>
          <p:cNvPicPr>
            <a:picLocks noChangeAspect="1"/>
          </p:cNvPicPr>
          <p:nvPr userDrawn="1"/>
        </p:nvPicPr>
        <p:blipFill>
          <a:blip r:embed="rId2"/>
          <a:srcRect l="1303"/>
          <a:stretch>
            <a:fillRect/>
          </a:stretch>
        </p:blipFill>
        <p:spPr>
          <a:xfrm rot="-5400000">
            <a:off x="5246044" y="1247178"/>
            <a:ext cx="5143500" cy="2649143"/>
          </a:xfrm>
          <a:prstGeom prst="rect">
            <a:avLst/>
          </a:prstGeom>
        </p:spPr>
      </p:pic>
      <p:grpSp>
        <p:nvGrpSpPr>
          <p:cNvPr id="15" name="Group 14"/>
          <p:cNvGrpSpPr/>
          <p:nvPr userDrawn="1"/>
        </p:nvGrpSpPr>
        <p:grpSpPr bwMode="hidden">
          <a:xfrm>
            <a:off x="0" y="-1"/>
            <a:ext cx="9144000" cy="5143501"/>
            <a:chOff x="0" y="-1"/>
            <a:chExt cx="9144000" cy="5143501"/>
          </a:xfrm>
        </p:grpSpPr>
        <p:sp>
          <p:nvSpPr>
            <p:cNvPr id="12" name="Rectangle 11"/>
            <p:cNvSpPr/>
            <p:nvPr userDrawn="1"/>
          </p:nvSpPr>
          <p:spPr bwMode="hidden">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int_sae_sg_720_dbl_rgb_wht.png"/>
            <p:cNvPicPr>
              <a:picLocks noChangeAspect="1"/>
            </p:cNvPicPr>
            <p:nvPr userDrawn="1"/>
          </p:nvPicPr>
          <p:blipFill>
            <a:blip r:embed="rId3" cstate="print"/>
            <a:srcRect l="1818"/>
            <a:stretch>
              <a:fillRect/>
            </a:stretch>
          </p:blipFill>
          <p:spPr bwMode="hidden">
            <a:xfrm rot="16200000">
              <a:off x="5238750" y="1238448"/>
              <a:ext cx="5143501" cy="2666604"/>
            </a:xfrm>
            <a:prstGeom prst="rect">
              <a:avLst/>
            </a:prstGeom>
          </p:spPr>
        </p:pic>
      </p:grpSp>
      <p:sp>
        <p:nvSpPr>
          <p:cNvPr id="2" name="Title 1"/>
          <p:cNvSpPr>
            <a:spLocks noGrp="1"/>
          </p:cNvSpPr>
          <p:nvPr userDrawn="1">
            <p:ph type="title"/>
          </p:nvPr>
        </p:nvSpPr>
        <p:spPr>
          <a:xfrm>
            <a:off x="457200" y="895350"/>
            <a:ext cx="5559552" cy="940274"/>
          </a:xfrm>
        </p:spPr>
        <p:txBody>
          <a:bodyPr anchor="b"/>
          <a:lstStyle>
            <a:lvl1pPr>
              <a:defRPr sz="2100" cap="all" baseline="0">
                <a:solidFill>
                  <a:schemeClr val="bg1"/>
                </a:solidFill>
              </a:defRPr>
            </a:lvl1pPr>
          </a:lstStyle>
          <a:p>
            <a:r>
              <a:rPr lang="en-US" dirty="0"/>
              <a:t>Click to edit Master title style</a:t>
            </a:r>
          </a:p>
        </p:txBody>
      </p:sp>
      <p:sp>
        <p:nvSpPr>
          <p:cNvPr id="5" name="TextBox 4"/>
          <p:cNvSpPr txBox="1"/>
          <p:nvPr userDrawn="1"/>
        </p:nvSpPr>
        <p:spPr>
          <a:xfrm>
            <a:off x="457200" y="438912"/>
            <a:ext cx="5559552" cy="184666"/>
          </a:xfrm>
          <a:prstGeom prst="rect">
            <a:avLst/>
          </a:prstGeom>
          <a:noFill/>
        </p:spPr>
        <p:txBody>
          <a:bodyPr wrap="square" lIns="0" tIns="0" rIns="0" bIns="0" rtlCol="0">
            <a:spAutoFit/>
          </a:bodyPr>
          <a:lstStyle/>
          <a:p>
            <a:r>
              <a:rPr lang="en-US" sz="1200" b="1" dirty="0">
                <a:solidFill>
                  <a:schemeClr val="bg1"/>
                </a:solidFill>
                <a:latin typeface="+mj-lt"/>
              </a:rPr>
              <a:t>SAE INTERNATIONAL</a:t>
            </a:r>
          </a:p>
        </p:txBody>
      </p:sp>
      <p:sp>
        <p:nvSpPr>
          <p:cNvPr id="6" name="Subtitle 2"/>
          <p:cNvSpPr>
            <a:spLocks noGrp="1"/>
          </p:cNvSpPr>
          <p:nvPr userDrawn="1">
            <p:ph type="subTitle" idx="1" hasCustomPrompt="1"/>
          </p:nvPr>
        </p:nvSpPr>
        <p:spPr>
          <a:xfrm>
            <a:off x="457200" y="1883391"/>
            <a:ext cx="5562600" cy="2691783"/>
          </a:xfrm>
        </p:spPr>
        <p:txBody>
          <a:bodyPr>
            <a:noAutofit/>
          </a:bodyPr>
          <a:lstStyle>
            <a:lvl1pPr marL="0" indent="0" algn="l">
              <a:buNone/>
              <a:defRPr sz="2100" b="0" cap="none" baseline="0">
                <a:solidFill>
                  <a:schemeClr val="bg1"/>
                </a:solidFill>
              </a:defRPr>
            </a:lvl1pPr>
            <a:lvl2pPr marL="0" indent="0" algn="l">
              <a:buNone/>
              <a:defRPr sz="2100">
                <a:solidFill>
                  <a:schemeClr val="bg1"/>
                </a:solidFill>
              </a:defRPr>
            </a:lvl2pPr>
            <a:lvl3pPr marL="0" indent="0" algn="l">
              <a:buNone/>
              <a:defRPr sz="2100">
                <a:solidFill>
                  <a:schemeClr val="bg1"/>
                </a:solidFill>
              </a:defRPr>
            </a:lvl3pPr>
            <a:lvl4pPr marL="0" indent="0" algn="l">
              <a:buNone/>
              <a:defRPr sz="2100">
                <a:solidFill>
                  <a:schemeClr val="bg1"/>
                </a:solidFill>
              </a:defRPr>
            </a:lvl4pPr>
            <a:lvl5pPr marL="0" indent="0" algn="l">
              <a:buNone/>
              <a:tabLst/>
              <a:defRPr sz="2100">
                <a:solidFill>
                  <a:schemeClr val="bg1"/>
                </a:solidFill>
              </a:defRPr>
            </a:lvl5pPr>
            <a:lvl6pPr marL="0" indent="0" algn="l">
              <a:spcBef>
                <a:spcPts val="0"/>
              </a:spcBef>
              <a:buNone/>
              <a:defRPr sz="2100">
                <a:solidFill>
                  <a:schemeClr val="bg1"/>
                </a:solidFill>
              </a:defRPr>
            </a:lvl6pPr>
            <a:lvl7pPr marL="0" indent="0" algn="l">
              <a:spcBef>
                <a:spcPts val="0"/>
              </a:spcBef>
              <a:buNone/>
              <a:defRPr sz="2100">
                <a:solidFill>
                  <a:schemeClr val="bg1"/>
                </a:solidFill>
              </a:defRPr>
            </a:lvl7pPr>
            <a:lvl8pPr marL="0" indent="0" algn="l">
              <a:spcBef>
                <a:spcPts val="0"/>
              </a:spcBef>
              <a:buNone/>
              <a:defRPr sz="2100">
                <a:solidFill>
                  <a:schemeClr val="bg1"/>
                </a:solidFill>
              </a:defRPr>
            </a:lvl8pPr>
            <a:lvl9pPr marL="0" indent="0" algn="l">
              <a:spcBef>
                <a:spcPts val="0"/>
              </a:spcBef>
              <a:buNone/>
              <a:defRPr sz="2100">
                <a:solidFill>
                  <a:schemeClr val="bg1"/>
                </a:solidFill>
              </a:defRPr>
            </a:lvl9pPr>
          </a:lstStyle>
          <a:p>
            <a:pPr lvl="0"/>
            <a:r>
              <a:rPr lang="en-US" sz="2100" dirty="0"/>
              <a:t>Click to edit subhead</a:t>
            </a:r>
          </a:p>
        </p:txBody>
      </p:sp>
      <p:sp>
        <p:nvSpPr>
          <p:cNvPr id="11" name="TextBox 10"/>
          <p:cNvSpPr txBox="1"/>
          <p:nvPr userDrawn="1"/>
        </p:nvSpPr>
        <p:spPr>
          <a:xfrm>
            <a:off x="2286000" y="4917073"/>
            <a:ext cx="4572000" cy="169277"/>
          </a:xfrm>
          <a:prstGeom prst="rect">
            <a:avLst/>
          </a:prstGeom>
          <a:noFill/>
        </p:spPr>
        <p:txBody>
          <a:bodyPr wrap="square" rtlCol="0" anchor="b" anchorCtr="0">
            <a:spAutoFit/>
          </a:bodyPr>
          <a:lstStyle/>
          <a:p>
            <a:pPr algn="ctr"/>
            <a:r>
              <a:rPr lang="en-US" sz="500" kern="1200" dirty="0">
                <a:solidFill>
                  <a:srgbClr val="FFFFFF"/>
                </a:solidFill>
                <a:latin typeface="+mn-lt"/>
                <a:ea typeface="+mn-ea"/>
                <a:cs typeface="+mn-cs"/>
              </a:rPr>
              <a:t>Copyright </a:t>
            </a:r>
            <a:r>
              <a:rPr lang="en-US" sz="500" kern="1200" dirty="0">
                <a:solidFill>
                  <a:schemeClr val="bg1"/>
                </a:solidFill>
                <a:latin typeface="+mn-lt"/>
                <a:ea typeface="+mn-ea"/>
                <a:cs typeface="+mn-cs"/>
              </a:rPr>
              <a:t>© </a:t>
            </a:r>
            <a:r>
              <a:rPr lang="en-US" sz="500" kern="1200" dirty="0">
                <a:solidFill>
                  <a:srgbClr val="FFFFFF"/>
                </a:solidFill>
                <a:latin typeface="+mn-lt"/>
                <a:ea typeface="+mn-ea"/>
                <a:cs typeface="+mn-cs"/>
              </a:rPr>
              <a:t>SAE International.  Further use or distribution is not permitted without permission from SAE</a:t>
            </a:r>
            <a:endParaRPr lang="en-US" sz="500" dirty="0">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SAE Orange">
    <p:spTree>
      <p:nvGrpSpPr>
        <p:cNvPr id="1" name=""/>
        <p:cNvGrpSpPr/>
        <p:nvPr/>
      </p:nvGrpSpPr>
      <p:grpSpPr>
        <a:xfrm>
          <a:off x="0" y="0"/>
          <a:ext cx="0" cy="0"/>
          <a:chOff x="0" y="0"/>
          <a:chExt cx="0" cy="0"/>
        </a:xfrm>
      </p:grpSpPr>
      <p:pic>
        <p:nvPicPr>
          <p:cNvPr id="12" name="Picture 11" descr="int_sae_sg_720_blk_rgb_wht.png"/>
          <p:cNvPicPr>
            <a:picLocks noChangeAspect="1"/>
          </p:cNvPicPr>
          <p:nvPr userDrawn="1"/>
        </p:nvPicPr>
        <p:blipFill>
          <a:blip r:embed="rId2"/>
          <a:srcRect l="1303"/>
          <a:stretch>
            <a:fillRect/>
          </a:stretch>
        </p:blipFill>
        <p:spPr>
          <a:xfrm rot="-5400000">
            <a:off x="5246044" y="1247178"/>
            <a:ext cx="5143500" cy="2649143"/>
          </a:xfrm>
          <a:prstGeom prst="rect">
            <a:avLst/>
          </a:prstGeom>
        </p:spPr>
      </p:pic>
      <p:grpSp>
        <p:nvGrpSpPr>
          <p:cNvPr id="10" name="Group 9"/>
          <p:cNvGrpSpPr/>
          <p:nvPr userDrawn="1"/>
        </p:nvGrpSpPr>
        <p:grpSpPr bwMode="hidden">
          <a:xfrm>
            <a:off x="0" y="-1"/>
            <a:ext cx="9144000" cy="5143501"/>
            <a:chOff x="0" y="-1"/>
            <a:chExt cx="9144000" cy="5143501"/>
          </a:xfrm>
        </p:grpSpPr>
        <p:sp>
          <p:nvSpPr>
            <p:cNvPr id="8" name="Rectangle 7"/>
            <p:cNvSpPr/>
            <p:nvPr userDrawn="1"/>
          </p:nvSpPr>
          <p:spPr bwMode="hidden">
            <a:xfrm>
              <a:off x="0" y="0"/>
              <a:ext cx="9144000" cy="5143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int_sae_sg_720_dbl_rgb_wht.png"/>
            <p:cNvPicPr>
              <a:picLocks noChangeAspect="1"/>
            </p:cNvPicPr>
            <p:nvPr userDrawn="1"/>
          </p:nvPicPr>
          <p:blipFill>
            <a:blip r:embed="rId3" cstate="print"/>
            <a:srcRect l="1818"/>
            <a:stretch>
              <a:fillRect/>
            </a:stretch>
          </p:blipFill>
          <p:spPr bwMode="hidden">
            <a:xfrm rot="16200000">
              <a:off x="5238750" y="1238448"/>
              <a:ext cx="5143501" cy="2666604"/>
            </a:xfrm>
            <a:prstGeom prst="rect">
              <a:avLst/>
            </a:prstGeom>
          </p:spPr>
        </p:pic>
      </p:grpSp>
      <p:sp>
        <p:nvSpPr>
          <p:cNvPr id="2" name="Title 1"/>
          <p:cNvSpPr>
            <a:spLocks noGrp="1"/>
          </p:cNvSpPr>
          <p:nvPr>
            <p:ph type="title"/>
          </p:nvPr>
        </p:nvSpPr>
        <p:spPr>
          <a:xfrm>
            <a:off x="457200" y="895350"/>
            <a:ext cx="5559552" cy="940274"/>
          </a:xfrm>
        </p:spPr>
        <p:txBody>
          <a:bodyPr anchor="b"/>
          <a:lstStyle>
            <a:lvl1pPr>
              <a:defRPr sz="2100" cap="all" baseline="0">
                <a:solidFill>
                  <a:schemeClr val="bg1"/>
                </a:solidFill>
              </a:defRPr>
            </a:lvl1pPr>
          </a:lstStyle>
          <a:p>
            <a:r>
              <a:rPr lang="en-US"/>
              <a:t>Click to edit Master title style</a:t>
            </a:r>
            <a:endParaRPr lang="en-US" dirty="0"/>
          </a:p>
        </p:txBody>
      </p:sp>
      <p:sp>
        <p:nvSpPr>
          <p:cNvPr id="5" name="TextBox 4"/>
          <p:cNvSpPr txBox="1"/>
          <p:nvPr userDrawn="1"/>
        </p:nvSpPr>
        <p:spPr>
          <a:xfrm>
            <a:off x="457200" y="438912"/>
            <a:ext cx="5559552" cy="184666"/>
          </a:xfrm>
          <a:prstGeom prst="rect">
            <a:avLst/>
          </a:prstGeom>
          <a:noFill/>
        </p:spPr>
        <p:txBody>
          <a:bodyPr wrap="square" lIns="0" tIns="0" rIns="0" bIns="0" rtlCol="0">
            <a:spAutoFit/>
          </a:bodyPr>
          <a:lstStyle/>
          <a:p>
            <a:r>
              <a:rPr lang="en-US" sz="1200" b="1" dirty="0">
                <a:solidFill>
                  <a:schemeClr val="bg1"/>
                </a:solidFill>
                <a:latin typeface="+mj-lt"/>
              </a:rPr>
              <a:t>SAE INTERNATIONAL</a:t>
            </a:r>
          </a:p>
        </p:txBody>
      </p:sp>
      <p:sp>
        <p:nvSpPr>
          <p:cNvPr id="6" name="Subtitle 2"/>
          <p:cNvSpPr>
            <a:spLocks noGrp="1"/>
          </p:cNvSpPr>
          <p:nvPr>
            <p:ph type="subTitle" idx="1" hasCustomPrompt="1"/>
          </p:nvPr>
        </p:nvSpPr>
        <p:spPr>
          <a:xfrm>
            <a:off x="457200" y="1883391"/>
            <a:ext cx="5562600" cy="2691783"/>
          </a:xfrm>
        </p:spPr>
        <p:txBody>
          <a:bodyPr>
            <a:noAutofit/>
          </a:bodyPr>
          <a:lstStyle>
            <a:lvl1pPr marL="0" indent="0" algn="l">
              <a:buNone/>
              <a:defRPr sz="2100" b="0" cap="none" baseline="0">
                <a:solidFill>
                  <a:schemeClr val="bg1"/>
                </a:solidFill>
              </a:defRPr>
            </a:lvl1pPr>
            <a:lvl2pPr marL="0" indent="0" algn="l">
              <a:buNone/>
              <a:defRPr sz="2100">
                <a:solidFill>
                  <a:schemeClr val="bg1"/>
                </a:solidFill>
              </a:defRPr>
            </a:lvl2pPr>
            <a:lvl3pPr marL="0" indent="0" algn="l">
              <a:buNone/>
              <a:defRPr sz="2100">
                <a:solidFill>
                  <a:schemeClr val="bg1"/>
                </a:solidFill>
              </a:defRPr>
            </a:lvl3pPr>
            <a:lvl4pPr marL="0" indent="0" algn="l">
              <a:buNone/>
              <a:defRPr sz="2100">
                <a:solidFill>
                  <a:schemeClr val="bg1"/>
                </a:solidFill>
              </a:defRPr>
            </a:lvl4pPr>
            <a:lvl5pPr marL="0" indent="0" algn="l">
              <a:buNone/>
              <a:tabLst/>
              <a:defRPr sz="2100">
                <a:solidFill>
                  <a:schemeClr val="bg1"/>
                </a:solidFill>
              </a:defRPr>
            </a:lvl5pPr>
            <a:lvl6pPr marL="0" indent="0" algn="l">
              <a:spcBef>
                <a:spcPts val="0"/>
              </a:spcBef>
              <a:buNone/>
              <a:defRPr sz="2100">
                <a:solidFill>
                  <a:schemeClr val="bg1"/>
                </a:solidFill>
              </a:defRPr>
            </a:lvl6pPr>
            <a:lvl7pPr marL="0" indent="0" algn="l">
              <a:spcBef>
                <a:spcPts val="0"/>
              </a:spcBef>
              <a:buNone/>
              <a:defRPr sz="2100">
                <a:solidFill>
                  <a:schemeClr val="bg1"/>
                </a:solidFill>
              </a:defRPr>
            </a:lvl7pPr>
            <a:lvl8pPr marL="0" indent="0" algn="l">
              <a:spcBef>
                <a:spcPts val="0"/>
              </a:spcBef>
              <a:buNone/>
              <a:defRPr sz="2100">
                <a:solidFill>
                  <a:schemeClr val="bg1"/>
                </a:solidFill>
              </a:defRPr>
            </a:lvl8pPr>
            <a:lvl9pPr marL="0" indent="0" algn="l">
              <a:spcBef>
                <a:spcPts val="0"/>
              </a:spcBef>
              <a:buNone/>
              <a:defRPr sz="2100">
                <a:solidFill>
                  <a:schemeClr val="bg1"/>
                </a:solidFill>
              </a:defRPr>
            </a:lvl9pPr>
          </a:lstStyle>
          <a:p>
            <a:pPr lvl="0"/>
            <a:r>
              <a:rPr lang="en-US" sz="2100" dirty="0"/>
              <a:t>Click to edit subhead</a:t>
            </a:r>
          </a:p>
        </p:txBody>
      </p:sp>
      <p:sp>
        <p:nvSpPr>
          <p:cNvPr id="11" name="TextBox 10"/>
          <p:cNvSpPr txBox="1"/>
          <p:nvPr userDrawn="1"/>
        </p:nvSpPr>
        <p:spPr>
          <a:xfrm>
            <a:off x="2286000" y="4917073"/>
            <a:ext cx="4572000" cy="169277"/>
          </a:xfrm>
          <a:prstGeom prst="rect">
            <a:avLst/>
          </a:prstGeom>
          <a:noFill/>
        </p:spPr>
        <p:txBody>
          <a:bodyPr wrap="square" rtlCol="0" anchor="b" anchorCtr="0">
            <a:spAutoFit/>
          </a:bodyPr>
          <a:lstStyle/>
          <a:p>
            <a:pPr algn="ctr"/>
            <a:r>
              <a:rPr lang="en-US" sz="500" kern="1200" dirty="0">
                <a:solidFill>
                  <a:srgbClr val="FFFFFF"/>
                </a:solidFill>
                <a:latin typeface="+mn-lt"/>
                <a:ea typeface="+mn-ea"/>
                <a:cs typeface="+mn-cs"/>
              </a:rPr>
              <a:t>Copyright </a:t>
            </a:r>
            <a:r>
              <a:rPr lang="en-US" sz="500" kern="1200" dirty="0">
                <a:solidFill>
                  <a:schemeClr val="bg1"/>
                </a:solidFill>
                <a:latin typeface="+mn-lt"/>
                <a:ea typeface="+mn-ea"/>
                <a:cs typeface="+mn-cs"/>
              </a:rPr>
              <a:t>© </a:t>
            </a:r>
            <a:r>
              <a:rPr lang="en-US" sz="500" kern="1200" dirty="0">
                <a:solidFill>
                  <a:srgbClr val="FFFFFF"/>
                </a:solidFill>
                <a:latin typeface="+mn-lt"/>
                <a:ea typeface="+mn-ea"/>
                <a:cs typeface="+mn-cs"/>
              </a:rPr>
              <a:t>SAE International.  Further use or distribution is not permitted without permission from SAE</a:t>
            </a:r>
            <a:endParaRPr lang="en-US" sz="500" dirty="0">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SAE Green">
    <p:bg>
      <p:bgPr>
        <a:solidFill>
          <a:schemeClr val="accent3"/>
        </a:solidFill>
        <a:effectLst/>
      </p:bgPr>
    </p:bg>
    <p:spTree>
      <p:nvGrpSpPr>
        <p:cNvPr id="1" name=""/>
        <p:cNvGrpSpPr/>
        <p:nvPr/>
      </p:nvGrpSpPr>
      <p:grpSpPr>
        <a:xfrm>
          <a:off x="0" y="0"/>
          <a:ext cx="0" cy="0"/>
          <a:chOff x="0" y="0"/>
          <a:chExt cx="0" cy="0"/>
        </a:xfrm>
      </p:grpSpPr>
      <p:pic>
        <p:nvPicPr>
          <p:cNvPr id="11" name="Picture 10" descr="int_sae_sg_720_blk_rgb_wht.png"/>
          <p:cNvPicPr>
            <a:picLocks noChangeAspect="1"/>
          </p:cNvPicPr>
          <p:nvPr userDrawn="1"/>
        </p:nvPicPr>
        <p:blipFill>
          <a:blip r:embed="rId2"/>
          <a:srcRect l="1303"/>
          <a:stretch>
            <a:fillRect/>
          </a:stretch>
        </p:blipFill>
        <p:spPr>
          <a:xfrm rot="-5400000">
            <a:off x="5246044" y="1247178"/>
            <a:ext cx="5143500" cy="2649143"/>
          </a:xfrm>
          <a:prstGeom prst="rect">
            <a:avLst/>
          </a:prstGeom>
        </p:spPr>
      </p:pic>
      <p:grpSp>
        <p:nvGrpSpPr>
          <p:cNvPr id="10" name="Group 9"/>
          <p:cNvGrpSpPr/>
          <p:nvPr userDrawn="1"/>
        </p:nvGrpSpPr>
        <p:grpSpPr bwMode="hidden">
          <a:xfrm>
            <a:off x="0" y="-1"/>
            <a:ext cx="9144000" cy="5143501"/>
            <a:chOff x="0" y="-1"/>
            <a:chExt cx="9144000" cy="5143501"/>
          </a:xfrm>
        </p:grpSpPr>
        <p:sp>
          <p:nvSpPr>
            <p:cNvPr id="9" name="Rectangle 8"/>
            <p:cNvSpPr/>
            <p:nvPr userDrawn="1"/>
          </p:nvSpPr>
          <p:spPr bwMode="hidden">
            <a:xfrm>
              <a:off x="0" y="0"/>
              <a:ext cx="9144000"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int_sae_sg_720_dbl_rgb_wht.png"/>
            <p:cNvPicPr>
              <a:picLocks noChangeAspect="1"/>
            </p:cNvPicPr>
            <p:nvPr userDrawn="1"/>
          </p:nvPicPr>
          <p:blipFill>
            <a:blip r:embed="rId3" cstate="print"/>
            <a:srcRect l="1818"/>
            <a:stretch>
              <a:fillRect/>
            </a:stretch>
          </p:blipFill>
          <p:spPr bwMode="hidden">
            <a:xfrm rot="16200000">
              <a:off x="5238750" y="1238448"/>
              <a:ext cx="5143501" cy="2666604"/>
            </a:xfrm>
            <a:prstGeom prst="rect">
              <a:avLst/>
            </a:prstGeom>
          </p:spPr>
        </p:pic>
      </p:grpSp>
      <p:sp>
        <p:nvSpPr>
          <p:cNvPr id="2" name="Title 1"/>
          <p:cNvSpPr>
            <a:spLocks noGrp="1"/>
          </p:cNvSpPr>
          <p:nvPr>
            <p:ph type="title"/>
          </p:nvPr>
        </p:nvSpPr>
        <p:spPr>
          <a:xfrm>
            <a:off x="457200" y="895350"/>
            <a:ext cx="5559552" cy="940274"/>
          </a:xfrm>
        </p:spPr>
        <p:txBody>
          <a:bodyPr anchor="b"/>
          <a:lstStyle>
            <a:lvl1pPr>
              <a:defRPr sz="2100" cap="all" baseline="0">
                <a:solidFill>
                  <a:schemeClr val="bg1"/>
                </a:solidFill>
              </a:defRPr>
            </a:lvl1pPr>
          </a:lstStyle>
          <a:p>
            <a:r>
              <a:rPr lang="en-US"/>
              <a:t>Click to edit Master title style</a:t>
            </a:r>
            <a:endParaRPr lang="en-US" dirty="0"/>
          </a:p>
        </p:txBody>
      </p:sp>
      <p:sp>
        <p:nvSpPr>
          <p:cNvPr id="5" name="TextBox 4"/>
          <p:cNvSpPr txBox="1"/>
          <p:nvPr userDrawn="1"/>
        </p:nvSpPr>
        <p:spPr>
          <a:xfrm>
            <a:off x="457200" y="438912"/>
            <a:ext cx="5559552" cy="184666"/>
          </a:xfrm>
          <a:prstGeom prst="rect">
            <a:avLst/>
          </a:prstGeom>
          <a:noFill/>
        </p:spPr>
        <p:txBody>
          <a:bodyPr wrap="square" lIns="0" tIns="0" rIns="0" bIns="0" rtlCol="0">
            <a:spAutoFit/>
          </a:bodyPr>
          <a:lstStyle/>
          <a:p>
            <a:r>
              <a:rPr lang="en-US" sz="1200" b="1" dirty="0">
                <a:solidFill>
                  <a:schemeClr val="bg1"/>
                </a:solidFill>
                <a:latin typeface="+mj-lt"/>
              </a:rPr>
              <a:t>SAE INTERNATIONAL</a:t>
            </a:r>
          </a:p>
        </p:txBody>
      </p:sp>
      <p:sp>
        <p:nvSpPr>
          <p:cNvPr id="6" name="Subtitle 2"/>
          <p:cNvSpPr>
            <a:spLocks noGrp="1"/>
          </p:cNvSpPr>
          <p:nvPr>
            <p:ph type="subTitle" idx="1" hasCustomPrompt="1"/>
          </p:nvPr>
        </p:nvSpPr>
        <p:spPr>
          <a:xfrm>
            <a:off x="457200" y="1883391"/>
            <a:ext cx="5562600" cy="2691783"/>
          </a:xfrm>
        </p:spPr>
        <p:txBody>
          <a:bodyPr>
            <a:noAutofit/>
          </a:bodyPr>
          <a:lstStyle>
            <a:lvl1pPr marL="0" indent="0" algn="l">
              <a:buNone/>
              <a:defRPr sz="2100" b="0" cap="none" baseline="0">
                <a:solidFill>
                  <a:schemeClr val="bg1"/>
                </a:solidFill>
              </a:defRPr>
            </a:lvl1pPr>
            <a:lvl2pPr marL="0" indent="0" algn="l">
              <a:buNone/>
              <a:defRPr sz="2100">
                <a:solidFill>
                  <a:schemeClr val="bg1"/>
                </a:solidFill>
              </a:defRPr>
            </a:lvl2pPr>
            <a:lvl3pPr marL="0" indent="0" algn="l">
              <a:buNone/>
              <a:defRPr sz="2100">
                <a:solidFill>
                  <a:schemeClr val="bg1"/>
                </a:solidFill>
              </a:defRPr>
            </a:lvl3pPr>
            <a:lvl4pPr marL="0" indent="0" algn="l">
              <a:buNone/>
              <a:defRPr sz="2100">
                <a:solidFill>
                  <a:schemeClr val="bg1"/>
                </a:solidFill>
              </a:defRPr>
            </a:lvl4pPr>
            <a:lvl5pPr marL="0" indent="0" algn="l">
              <a:buNone/>
              <a:tabLst/>
              <a:defRPr sz="2100">
                <a:solidFill>
                  <a:schemeClr val="bg1"/>
                </a:solidFill>
              </a:defRPr>
            </a:lvl5pPr>
            <a:lvl6pPr marL="0" indent="0" algn="l">
              <a:spcBef>
                <a:spcPts val="0"/>
              </a:spcBef>
              <a:buNone/>
              <a:defRPr sz="2100">
                <a:solidFill>
                  <a:schemeClr val="bg1"/>
                </a:solidFill>
              </a:defRPr>
            </a:lvl6pPr>
            <a:lvl7pPr marL="0" indent="0" algn="l">
              <a:spcBef>
                <a:spcPts val="0"/>
              </a:spcBef>
              <a:buNone/>
              <a:defRPr sz="2100">
                <a:solidFill>
                  <a:schemeClr val="bg1"/>
                </a:solidFill>
              </a:defRPr>
            </a:lvl7pPr>
            <a:lvl8pPr marL="0" indent="0" algn="l">
              <a:spcBef>
                <a:spcPts val="0"/>
              </a:spcBef>
              <a:buNone/>
              <a:defRPr sz="2100">
                <a:solidFill>
                  <a:schemeClr val="bg1"/>
                </a:solidFill>
              </a:defRPr>
            </a:lvl8pPr>
            <a:lvl9pPr marL="0" indent="0" algn="l">
              <a:spcBef>
                <a:spcPts val="0"/>
              </a:spcBef>
              <a:buNone/>
              <a:defRPr sz="2100">
                <a:solidFill>
                  <a:schemeClr val="bg1"/>
                </a:solidFill>
              </a:defRPr>
            </a:lvl9pPr>
          </a:lstStyle>
          <a:p>
            <a:pPr lvl="0"/>
            <a:r>
              <a:rPr lang="en-US" sz="2100" dirty="0"/>
              <a:t>Click to edit subhead</a:t>
            </a:r>
          </a:p>
        </p:txBody>
      </p:sp>
      <p:sp>
        <p:nvSpPr>
          <p:cNvPr id="12" name="TextBox 11"/>
          <p:cNvSpPr txBox="1"/>
          <p:nvPr userDrawn="1"/>
        </p:nvSpPr>
        <p:spPr>
          <a:xfrm>
            <a:off x="2286000" y="4917073"/>
            <a:ext cx="4572000" cy="169277"/>
          </a:xfrm>
          <a:prstGeom prst="rect">
            <a:avLst/>
          </a:prstGeom>
          <a:noFill/>
        </p:spPr>
        <p:txBody>
          <a:bodyPr wrap="square" rtlCol="0" anchor="b" anchorCtr="0">
            <a:spAutoFit/>
          </a:bodyPr>
          <a:lstStyle/>
          <a:p>
            <a:pPr algn="ctr"/>
            <a:r>
              <a:rPr lang="en-US" sz="500" kern="1200" dirty="0">
                <a:solidFill>
                  <a:srgbClr val="FFFFFF"/>
                </a:solidFill>
                <a:latin typeface="+mn-lt"/>
                <a:ea typeface="+mn-ea"/>
                <a:cs typeface="+mn-cs"/>
              </a:rPr>
              <a:t>Copyright </a:t>
            </a:r>
            <a:r>
              <a:rPr lang="en-US" sz="500" kern="1200" dirty="0">
                <a:solidFill>
                  <a:schemeClr val="bg1"/>
                </a:solidFill>
                <a:latin typeface="+mn-lt"/>
                <a:ea typeface="+mn-ea"/>
                <a:cs typeface="+mn-cs"/>
              </a:rPr>
              <a:t>© </a:t>
            </a:r>
            <a:r>
              <a:rPr lang="en-US" sz="500" kern="1200" dirty="0">
                <a:solidFill>
                  <a:srgbClr val="FFFFFF"/>
                </a:solidFill>
                <a:latin typeface="+mn-lt"/>
                <a:ea typeface="+mn-ea"/>
                <a:cs typeface="+mn-cs"/>
              </a:rPr>
              <a:t>SAE International.  Further use or distribution is not permitted without permission from SAE</a:t>
            </a:r>
            <a:endParaRPr lang="en-US" sz="500" dirty="0">
              <a:solidFill>
                <a:srgbClr val="FFFFFF"/>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Image">
    <p:spTree>
      <p:nvGrpSpPr>
        <p:cNvPr id="1" name=""/>
        <p:cNvGrpSpPr/>
        <p:nvPr/>
      </p:nvGrpSpPr>
      <p:grpSpPr>
        <a:xfrm>
          <a:off x="0" y="0"/>
          <a:ext cx="0" cy="0"/>
          <a:chOff x="0" y="0"/>
          <a:chExt cx="0" cy="0"/>
        </a:xfrm>
      </p:grpSpPr>
      <p:sp>
        <p:nvSpPr>
          <p:cNvPr id="2" name="Title 1"/>
          <p:cNvSpPr>
            <a:spLocks noGrp="1"/>
          </p:cNvSpPr>
          <p:nvPr>
            <p:ph type="title"/>
          </p:nvPr>
        </p:nvSpPr>
        <p:spPr>
          <a:xfrm>
            <a:off x="457200" y="895350"/>
            <a:ext cx="5559552" cy="940274"/>
          </a:xfrm>
        </p:spPr>
        <p:txBody>
          <a:bodyPr anchor="b"/>
          <a:lstStyle>
            <a:lvl1pPr>
              <a:defRPr sz="2100" cap="all" baseline="0">
                <a:solidFill>
                  <a:schemeClr val="tx1"/>
                </a:solidFill>
              </a:defRPr>
            </a:lvl1pPr>
          </a:lstStyle>
          <a:p>
            <a:r>
              <a:rPr lang="en-US"/>
              <a:t>Click to edit Master title style</a:t>
            </a:r>
            <a:endParaRPr lang="en-US" dirty="0"/>
          </a:p>
        </p:txBody>
      </p:sp>
      <p:sp>
        <p:nvSpPr>
          <p:cNvPr id="5" name="TextBox 4"/>
          <p:cNvSpPr txBox="1"/>
          <p:nvPr userDrawn="1"/>
        </p:nvSpPr>
        <p:spPr>
          <a:xfrm>
            <a:off x="457200" y="438912"/>
            <a:ext cx="5559552" cy="301752"/>
          </a:xfrm>
          <a:prstGeom prst="rect">
            <a:avLst/>
          </a:prstGeom>
          <a:noFill/>
        </p:spPr>
        <p:txBody>
          <a:bodyPr wrap="square" lIns="0" tIns="0" rIns="0" bIns="0" rtlCol="0">
            <a:spAutoFit/>
          </a:bodyPr>
          <a:lstStyle/>
          <a:p>
            <a:r>
              <a:rPr lang="en-US" sz="1200" b="1" dirty="0">
                <a:latin typeface="+mj-lt"/>
              </a:rPr>
              <a:t>SAE INTERNATIONAL</a:t>
            </a:r>
          </a:p>
        </p:txBody>
      </p:sp>
      <p:sp>
        <p:nvSpPr>
          <p:cNvPr id="6" name="Subtitle 2"/>
          <p:cNvSpPr>
            <a:spLocks noGrp="1"/>
          </p:cNvSpPr>
          <p:nvPr>
            <p:ph type="subTitle" idx="1" hasCustomPrompt="1"/>
          </p:nvPr>
        </p:nvSpPr>
        <p:spPr>
          <a:xfrm>
            <a:off x="457200" y="1883391"/>
            <a:ext cx="5562600" cy="2691783"/>
          </a:xfrm>
        </p:spPr>
        <p:txBody>
          <a:bodyPr>
            <a:noAutofit/>
          </a:bodyPr>
          <a:lstStyle>
            <a:lvl1pPr marL="0" indent="0" algn="l">
              <a:buNone/>
              <a:defRPr sz="2100" b="0" cap="none" baseline="0">
                <a:solidFill>
                  <a:schemeClr val="tx1"/>
                </a:solidFill>
              </a:defRPr>
            </a:lvl1pPr>
            <a:lvl2pPr marL="0" indent="0" algn="l">
              <a:buNone/>
              <a:defRPr sz="2100">
                <a:solidFill>
                  <a:schemeClr val="tx1"/>
                </a:solidFill>
              </a:defRPr>
            </a:lvl2pPr>
            <a:lvl3pPr marL="0" indent="0" algn="l">
              <a:buNone/>
              <a:defRPr sz="2100">
                <a:solidFill>
                  <a:schemeClr val="tx1"/>
                </a:solidFill>
              </a:defRPr>
            </a:lvl3pPr>
            <a:lvl4pPr marL="0" indent="0" algn="l">
              <a:buNone/>
              <a:defRPr sz="2100">
                <a:solidFill>
                  <a:schemeClr val="tx1"/>
                </a:solidFill>
              </a:defRPr>
            </a:lvl4pPr>
            <a:lvl5pPr marL="0" indent="0" algn="l">
              <a:buNone/>
              <a:tabLst/>
              <a:defRPr sz="2100">
                <a:solidFill>
                  <a:schemeClr val="tx1"/>
                </a:solidFill>
              </a:defRPr>
            </a:lvl5pPr>
            <a:lvl6pPr marL="0" indent="0" algn="l">
              <a:spcBef>
                <a:spcPts val="0"/>
              </a:spcBef>
              <a:buNone/>
              <a:defRPr sz="2100">
                <a:solidFill>
                  <a:schemeClr val="tx1"/>
                </a:solidFill>
              </a:defRPr>
            </a:lvl6pPr>
            <a:lvl7pPr marL="0" indent="0" algn="l">
              <a:spcBef>
                <a:spcPts val="0"/>
              </a:spcBef>
              <a:buNone/>
              <a:defRPr sz="2100">
                <a:solidFill>
                  <a:schemeClr val="tx1"/>
                </a:solidFill>
              </a:defRPr>
            </a:lvl7pPr>
            <a:lvl8pPr marL="0" indent="0" algn="l">
              <a:spcBef>
                <a:spcPts val="0"/>
              </a:spcBef>
              <a:buNone/>
              <a:defRPr sz="2100">
                <a:solidFill>
                  <a:schemeClr val="tx1"/>
                </a:solidFill>
              </a:defRPr>
            </a:lvl8pPr>
            <a:lvl9pPr marL="0" indent="0" algn="l">
              <a:spcBef>
                <a:spcPts val="0"/>
              </a:spcBef>
              <a:buNone/>
              <a:defRPr sz="2100">
                <a:solidFill>
                  <a:schemeClr val="tx1"/>
                </a:solidFill>
              </a:defRPr>
            </a:lvl9pPr>
          </a:lstStyle>
          <a:p>
            <a:pPr lvl="0"/>
            <a:r>
              <a:rPr lang="en-US" sz="2100" dirty="0"/>
              <a:t>Click to edit subhead</a:t>
            </a:r>
          </a:p>
        </p:txBody>
      </p:sp>
      <p:pic>
        <p:nvPicPr>
          <p:cNvPr id="8" name="Picture 7" descr="int_sae_sg_720_dbl_rgb_wht.png"/>
          <p:cNvPicPr>
            <a:picLocks noChangeAspect="1"/>
          </p:cNvPicPr>
          <p:nvPr userDrawn="1"/>
        </p:nvPicPr>
        <p:blipFill>
          <a:blip r:embed="rId2" cstate="print"/>
          <a:srcRect l="1818"/>
          <a:stretch>
            <a:fillRect/>
          </a:stretch>
        </p:blipFill>
        <p:spPr>
          <a:xfrm rot="16200000">
            <a:off x="5238748" y="1241108"/>
            <a:ext cx="5143502" cy="2661285"/>
          </a:xfrm>
          <a:prstGeom prst="rect">
            <a:avLst/>
          </a:prstGeom>
        </p:spPr>
      </p:pic>
      <p:sp>
        <p:nvSpPr>
          <p:cNvPr id="7" name="TextBox 6"/>
          <p:cNvSpPr txBox="1"/>
          <p:nvPr userDrawn="1"/>
        </p:nvSpPr>
        <p:spPr>
          <a:xfrm>
            <a:off x="2286000" y="4917073"/>
            <a:ext cx="4572000" cy="169277"/>
          </a:xfrm>
          <a:prstGeom prst="rect">
            <a:avLst/>
          </a:prstGeom>
          <a:noFill/>
        </p:spPr>
        <p:txBody>
          <a:bodyPr wrap="square" rtlCol="0" anchor="b" anchorCtr="0">
            <a:spAutoFit/>
          </a:bodyPr>
          <a:lstStyle/>
          <a:p>
            <a:pPr algn="ctr"/>
            <a:r>
              <a:rPr lang="en-US" sz="500" kern="1200" dirty="0">
                <a:solidFill>
                  <a:schemeClr val="bg1">
                    <a:lumMod val="50000"/>
                  </a:schemeClr>
                </a:solidFill>
                <a:latin typeface="+mn-lt"/>
                <a:ea typeface="+mn-ea"/>
                <a:cs typeface="+mn-cs"/>
              </a:rPr>
              <a:t>Copyright © SAE International.  Further use or distribution is not permitted without permission from SAE</a:t>
            </a:r>
            <a:endParaRPr lang="en-US" sz="500" dirty="0">
              <a:solidFill>
                <a:schemeClr val="bg1">
                  <a:lumMod val="50000"/>
                </a:scheme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SAE Box">
    <p:bg>
      <p:bgPr>
        <a:solidFill>
          <a:schemeClr val="accent1"/>
        </a:solidFill>
        <a:effectLst/>
      </p:bgPr>
    </p:bg>
    <p:spTree>
      <p:nvGrpSpPr>
        <p:cNvPr id="1" name=""/>
        <p:cNvGrpSpPr/>
        <p:nvPr/>
      </p:nvGrpSpPr>
      <p:grpSpPr>
        <a:xfrm>
          <a:off x="0" y="0"/>
          <a:ext cx="0" cy="0"/>
          <a:chOff x="0" y="0"/>
          <a:chExt cx="0" cy="0"/>
        </a:xfrm>
      </p:grpSpPr>
      <p:pic>
        <p:nvPicPr>
          <p:cNvPr id="12" name="Picture 11" descr="int_sae_vrt_blk_rgb_pos.png"/>
          <p:cNvPicPr>
            <a:picLocks noChangeAspect="1"/>
          </p:cNvPicPr>
          <p:nvPr userDrawn="1"/>
        </p:nvPicPr>
        <p:blipFill>
          <a:blip r:embed="rId2" cstate="print"/>
          <a:stretch>
            <a:fillRect/>
          </a:stretch>
        </p:blipFill>
        <p:spPr>
          <a:xfrm>
            <a:off x="424440" y="4261104"/>
            <a:ext cx="920498" cy="609601"/>
          </a:xfrm>
          <a:prstGeom prst="rect">
            <a:avLst/>
          </a:prstGeom>
        </p:spPr>
      </p:pic>
      <p:sp>
        <p:nvSpPr>
          <p:cNvPr id="2" name="Title 1"/>
          <p:cNvSpPr>
            <a:spLocks noGrp="1"/>
          </p:cNvSpPr>
          <p:nvPr>
            <p:ph type="title"/>
          </p:nvPr>
        </p:nvSpPr>
        <p:spPr>
          <a:xfrm>
            <a:off x="685800" y="314324"/>
            <a:ext cx="7735824" cy="1257301"/>
          </a:xfrm>
        </p:spPr>
        <p:txBody>
          <a:bodyPr anchor="b"/>
          <a:lstStyle>
            <a:lvl1pPr>
              <a:defRPr sz="2100" cap="all" baseline="0">
                <a:solidFill>
                  <a:schemeClr val="tx1"/>
                </a:solidFill>
              </a:defRPr>
            </a:lvl1pPr>
          </a:lstStyle>
          <a:p>
            <a:r>
              <a:rPr lang="en-US" dirty="0"/>
              <a:t>Click to edit Master title style</a:t>
            </a:r>
          </a:p>
        </p:txBody>
      </p:sp>
      <p:grpSp>
        <p:nvGrpSpPr>
          <p:cNvPr id="6" name="Group 9"/>
          <p:cNvGrpSpPr/>
          <p:nvPr userDrawn="1"/>
        </p:nvGrpSpPr>
        <p:grpSpPr bwMode="hidden">
          <a:xfrm>
            <a:off x="0" y="0"/>
            <a:ext cx="9144000" cy="5143500"/>
            <a:chOff x="0" y="0"/>
            <a:chExt cx="9144000" cy="5143500"/>
          </a:xfrm>
        </p:grpSpPr>
        <p:sp>
          <p:nvSpPr>
            <p:cNvPr id="8" name="Rectangle 7"/>
            <p:cNvSpPr/>
            <p:nvPr userDrawn="1"/>
          </p:nvSpPr>
          <p:spPr bwMode="hidden">
            <a:xfrm>
              <a:off x="0" y="0"/>
              <a:ext cx="4572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bwMode="hidden">
            <a:xfrm>
              <a:off x="8686800" y="0"/>
              <a:ext cx="4572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bwMode="hidden">
            <a:xfrm>
              <a:off x="0" y="3790950"/>
              <a:ext cx="9144000" cy="1352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bwMode="hidden">
            <a:xfrm rot="-3540000">
              <a:off x="8483424" y="3474150"/>
              <a:ext cx="561406" cy="47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 Placeholder 13"/>
          <p:cNvSpPr>
            <a:spLocks noGrp="1"/>
          </p:cNvSpPr>
          <p:nvPr userDrawn="1">
            <p:ph type="body" sz="quarter" idx="10"/>
          </p:nvPr>
        </p:nvSpPr>
        <p:spPr>
          <a:xfrm>
            <a:off x="685800" y="1628774"/>
            <a:ext cx="7731125" cy="1933575"/>
          </a:xfrm>
        </p:spPr>
        <p:txBody>
          <a:bodyPr/>
          <a:lstStyle>
            <a:lvl1pPr marL="0" indent="0">
              <a:buFont typeface="Arial" pitchFamily="34" charset="0"/>
              <a:buNone/>
              <a:defRPr sz="2100" b="0">
                <a:latin typeface="+mn-lt"/>
              </a:defRPr>
            </a:lvl1pPr>
            <a:lvl2pPr marL="0" indent="0">
              <a:buFont typeface="Arial" pitchFamily="34" charset="0"/>
              <a:buNone/>
              <a:defRPr sz="2100" b="0">
                <a:latin typeface="+mn-lt"/>
              </a:defRPr>
            </a:lvl2pPr>
            <a:lvl3pPr marL="0" indent="0">
              <a:buNone/>
              <a:defRPr sz="2100" b="0">
                <a:latin typeface="+mn-lt"/>
              </a:defRPr>
            </a:lvl3pPr>
            <a:lvl4pPr marL="0" indent="0">
              <a:buNone/>
              <a:defRPr sz="2100" b="0">
                <a:latin typeface="+mn-lt"/>
              </a:defRPr>
            </a:lvl4pPr>
            <a:lvl5pPr marL="0" indent="0">
              <a:buFont typeface="Arial" pitchFamily="34" charset="0"/>
              <a:buNone/>
              <a:defRPr sz="2100" b="0">
                <a:latin typeface="+mn-lt"/>
              </a:defRPr>
            </a:lvl5pPr>
            <a:lvl6pPr marL="0" indent="0">
              <a:spcBef>
                <a:spcPts val="0"/>
              </a:spcBef>
              <a:buNone/>
              <a:defRPr sz="2100"/>
            </a:lvl6pPr>
            <a:lvl7pPr marL="0" indent="0">
              <a:spcBef>
                <a:spcPts val="0"/>
              </a:spcBef>
              <a:buNone/>
              <a:defRPr sz="2100"/>
            </a:lvl7pPr>
            <a:lvl8pPr marL="0" indent="0">
              <a:spcBef>
                <a:spcPts val="0"/>
              </a:spcBef>
              <a:buNone/>
              <a:defRPr sz="2100"/>
            </a:lvl8pPr>
            <a:lvl9pPr marL="0" indent="0">
              <a:spcBef>
                <a:spcPts val="0"/>
              </a:spcBef>
              <a:buNone/>
              <a:defRPr sz="2100"/>
            </a:lvl9pPr>
          </a:lstStyle>
          <a:p>
            <a:pPr lvl="0"/>
            <a:r>
              <a:rPr lang="en-US" dirty="0"/>
              <a:t>Click to edit Master text styles</a:t>
            </a:r>
          </a:p>
        </p:txBody>
      </p:sp>
      <p:pic>
        <p:nvPicPr>
          <p:cNvPr id="13" name="Picture 12" descr="int_sae_vrt_dbl_rgb_pos.png"/>
          <p:cNvPicPr>
            <a:picLocks noChangeAspect="1"/>
          </p:cNvPicPr>
          <p:nvPr userDrawn="1"/>
        </p:nvPicPr>
        <p:blipFill>
          <a:blip r:embed="rId3" cstate="print"/>
          <a:stretch>
            <a:fillRect/>
          </a:stretch>
        </p:blipFill>
        <p:spPr bwMode="hidden">
          <a:xfrm>
            <a:off x="420624" y="4261104"/>
            <a:ext cx="920498" cy="609601"/>
          </a:xfrm>
          <a:prstGeom prst="rect">
            <a:avLst/>
          </a:prstGeom>
        </p:spPr>
      </p:pic>
      <p:sp>
        <p:nvSpPr>
          <p:cNvPr id="20" name="TextBox 19"/>
          <p:cNvSpPr txBox="1"/>
          <p:nvPr userDrawn="1"/>
        </p:nvSpPr>
        <p:spPr>
          <a:xfrm>
            <a:off x="2286000" y="4917073"/>
            <a:ext cx="4572000" cy="169277"/>
          </a:xfrm>
          <a:prstGeom prst="rect">
            <a:avLst/>
          </a:prstGeom>
          <a:noFill/>
        </p:spPr>
        <p:txBody>
          <a:bodyPr wrap="square" rtlCol="0" anchor="b" anchorCtr="0">
            <a:spAutoFit/>
          </a:bodyPr>
          <a:lstStyle/>
          <a:p>
            <a:pPr algn="ctr"/>
            <a:r>
              <a:rPr lang="en-US" sz="500" kern="1200" dirty="0">
                <a:solidFill>
                  <a:schemeClr val="bg1">
                    <a:lumMod val="50000"/>
                  </a:schemeClr>
                </a:solidFill>
                <a:latin typeface="+mn-lt"/>
                <a:ea typeface="+mn-ea"/>
                <a:cs typeface="+mn-cs"/>
              </a:rPr>
              <a:t>Copyright © SAE International.  Further use or distribution is not permitted without permission from SAE</a:t>
            </a:r>
            <a:endParaRPr lang="en-US" sz="500" dirty="0">
              <a:solidFill>
                <a:schemeClr val="bg1">
                  <a:lumMod val="50000"/>
                </a:scheme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with Color Backgroun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658368"/>
            <a:ext cx="7620000" cy="548640"/>
          </a:xfrm>
        </p:spPr>
        <p:txBody>
          <a:bodyPr>
            <a:noAutofit/>
          </a:bodyPr>
          <a:lstStyle>
            <a:lvl1pPr>
              <a:defRPr sz="3700" b="1">
                <a:solidFill>
                  <a:schemeClr val="bg1"/>
                </a:solidFill>
              </a:defRPr>
            </a:lvl1pPr>
          </a:lstStyle>
          <a:p>
            <a:r>
              <a:rPr lang="en-US" dirty="0"/>
              <a:t>CLICK TO EDIT HEADLINE</a:t>
            </a:r>
          </a:p>
        </p:txBody>
      </p:sp>
      <p:sp>
        <p:nvSpPr>
          <p:cNvPr id="10" name="Text Placeholder 9"/>
          <p:cNvSpPr>
            <a:spLocks noGrp="1"/>
          </p:cNvSpPr>
          <p:nvPr>
            <p:ph type="body" sz="quarter" idx="13" hasCustomPrompt="1"/>
          </p:nvPr>
        </p:nvSpPr>
        <p:spPr>
          <a:xfrm>
            <a:off x="762000" y="1428750"/>
            <a:ext cx="7620000" cy="2834640"/>
          </a:xfrm>
        </p:spPr>
        <p:txBody>
          <a:bodyPr/>
          <a:lstStyle>
            <a:lvl1pPr marL="0" indent="0">
              <a:lnSpc>
                <a:spcPct val="100000"/>
              </a:lnSpc>
              <a:spcBef>
                <a:spcPts val="0"/>
              </a:spcBef>
              <a:buFontTx/>
              <a:buNone/>
              <a:defRPr b="0">
                <a:solidFill>
                  <a:schemeClr val="bg1"/>
                </a:solidFill>
              </a:defRPr>
            </a:lvl1pPr>
            <a:lvl2pPr marL="173038" indent="-173038">
              <a:lnSpc>
                <a:spcPct val="100000"/>
              </a:lnSpc>
              <a:spcBef>
                <a:spcPts val="0"/>
              </a:spcBef>
              <a:buFont typeface="Arial" pitchFamily="34" charset="0"/>
              <a:buChar char="•"/>
              <a:defRPr b="0">
                <a:solidFill>
                  <a:schemeClr val="bg1"/>
                </a:solidFill>
              </a:defRPr>
            </a:lvl2pPr>
            <a:lvl3pPr marL="460375" indent="-230188">
              <a:lnSpc>
                <a:spcPct val="100000"/>
              </a:lnSpc>
              <a:spcBef>
                <a:spcPts val="0"/>
              </a:spcBef>
              <a:buFont typeface="Arial" pitchFamily="34" charset="0"/>
              <a:buChar char="–"/>
              <a:defRPr b="0">
                <a:solidFill>
                  <a:schemeClr val="bg1"/>
                </a:solidFill>
              </a:defRPr>
            </a:lvl3pPr>
            <a:lvl4pPr marL="798513" indent="-171450">
              <a:lnSpc>
                <a:spcPct val="100000"/>
              </a:lnSpc>
              <a:spcBef>
                <a:spcPts val="0"/>
              </a:spcBef>
              <a:buFont typeface="Arial" pitchFamily="34" charset="0"/>
              <a:buChar char="•"/>
              <a:defRPr sz="1200" b="0">
                <a:solidFill>
                  <a:schemeClr val="bg1"/>
                </a:solidFill>
              </a:defRPr>
            </a:lvl4pPr>
            <a:lvl5pPr marL="798513" indent="-171450">
              <a:lnSpc>
                <a:spcPct val="100000"/>
              </a:lnSpc>
              <a:spcBef>
                <a:spcPts val="0"/>
              </a:spcBef>
              <a:buFont typeface="Arial" pitchFamily="34" charset="0"/>
              <a:buChar char="•"/>
              <a:defRPr sz="1200" b="0">
                <a:solidFill>
                  <a:schemeClr val="bg1"/>
                </a:solidFill>
              </a:defRPr>
            </a:lvl5pPr>
            <a:lvl6pPr marL="798513" indent="-171450">
              <a:lnSpc>
                <a:spcPct val="100000"/>
              </a:lnSpc>
              <a:spcBef>
                <a:spcPts val="0"/>
              </a:spcBef>
              <a:buFont typeface="Arial" pitchFamily="34" charset="0"/>
              <a:buChar char="•"/>
              <a:defRPr sz="1200" b="0">
                <a:solidFill>
                  <a:schemeClr val="bg1"/>
                </a:solidFill>
              </a:defRPr>
            </a:lvl6pPr>
            <a:lvl7pPr marL="798513" indent="-171450">
              <a:lnSpc>
                <a:spcPct val="100000"/>
              </a:lnSpc>
              <a:spcBef>
                <a:spcPts val="0"/>
              </a:spcBef>
              <a:buFont typeface="Arial" pitchFamily="34" charset="0"/>
              <a:buChar char="•"/>
              <a:defRPr sz="1200" b="0">
                <a:solidFill>
                  <a:schemeClr val="bg1"/>
                </a:solidFill>
              </a:defRPr>
            </a:lvl7pPr>
            <a:lvl8pPr marL="798513" indent="-171450">
              <a:lnSpc>
                <a:spcPct val="100000"/>
              </a:lnSpc>
              <a:spcBef>
                <a:spcPts val="0"/>
              </a:spcBef>
              <a:buFont typeface="Arial" pitchFamily="34" charset="0"/>
              <a:buChar char="•"/>
              <a:defRPr sz="1200" b="0">
                <a:solidFill>
                  <a:schemeClr val="bg1"/>
                </a:solidFill>
              </a:defRPr>
            </a:lvl8pPr>
            <a:lvl9pPr marL="798513" indent="-171450">
              <a:lnSpc>
                <a:spcPct val="100000"/>
              </a:lnSpc>
              <a:spcBef>
                <a:spcPts val="0"/>
              </a:spcBef>
              <a:buFont typeface="Arial" pitchFamily="34" charset="0"/>
              <a:buChar char="•"/>
              <a:defRPr sz="1200" b="0">
                <a:solidFill>
                  <a:schemeClr val="bg1"/>
                </a:solidFill>
              </a:defRPr>
            </a:lvl9pPr>
          </a:lstStyle>
          <a:p>
            <a:pPr lvl="0"/>
            <a:r>
              <a:rPr lang="en-US" dirty="0"/>
              <a:t>Click to edit text</a:t>
            </a:r>
          </a:p>
        </p:txBody>
      </p:sp>
      <p:sp>
        <p:nvSpPr>
          <p:cNvPr id="9" name="Freeform 8"/>
          <p:cNvSpPr/>
          <p:nvPr userDrawn="1"/>
        </p:nvSpPr>
        <p:spPr>
          <a:xfrm>
            <a:off x="460690" y="432769"/>
            <a:ext cx="8229600" cy="4139231"/>
          </a:xfrm>
          <a:custGeom>
            <a:avLst/>
            <a:gdLst>
              <a:gd name="connsiteX0" fmla="*/ 7950394 w 8229600"/>
              <a:gd name="connsiteY0" fmla="*/ 4139231 h 4139231"/>
              <a:gd name="connsiteX1" fmla="*/ 8229600 w 8229600"/>
              <a:gd name="connsiteY1" fmla="*/ 3692501 h 4139231"/>
              <a:gd name="connsiteX2" fmla="*/ 8222620 w 8229600"/>
              <a:gd name="connsiteY2" fmla="*/ 0 h 4139231"/>
              <a:gd name="connsiteX3" fmla="*/ 0 w 8229600"/>
              <a:gd name="connsiteY3" fmla="*/ 0 h 4139231"/>
              <a:gd name="connsiteX4" fmla="*/ 0 w 8229600"/>
              <a:gd name="connsiteY4" fmla="*/ 4139231 h 4139231"/>
              <a:gd name="connsiteX5" fmla="*/ 7950394 w 8229600"/>
              <a:gd name="connsiteY5" fmla="*/ 4139231 h 4139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9600" h="4139231">
                <a:moveTo>
                  <a:pt x="7950394" y="4139231"/>
                </a:moveTo>
                <a:lnTo>
                  <a:pt x="8229600" y="3692501"/>
                </a:lnTo>
                <a:cubicBezTo>
                  <a:pt x="8227273" y="2461667"/>
                  <a:pt x="8224947" y="1230834"/>
                  <a:pt x="8222620" y="0"/>
                </a:cubicBezTo>
                <a:lnTo>
                  <a:pt x="0" y="0"/>
                </a:lnTo>
                <a:lnTo>
                  <a:pt x="0" y="4139231"/>
                </a:lnTo>
                <a:lnTo>
                  <a:pt x="7950394" y="4139231"/>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ooter Placeholder 4"/>
          <p:cNvSpPr>
            <a:spLocks noGrp="1"/>
          </p:cNvSpPr>
          <p:nvPr>
            <p:ph type="ftr" sz="quarter" idx="11"/>
          </p:nvPr>
        </p:nvSpPr>
        <p:spPr>
          <a:xfrm>
            <a:off x="3124200" y="4805934"/>
            <a:ext cx="2895600" cy="128016"/>
          </a:xfrm>
        </p:spPr>
        <p:txBody>
          <a:bodyPr/>
          <a:lstStyle>
            <a:lvl1pPr>
              <a:defRPr>
                <a:solidFill>
                  <a:schemeClr val="bg1"/>
                </a:solidFill>
              </a:defRPr>
            </a:lvl1pPr>
          </a:lstStyle>
          <a:p>
            <a:r>
              <a:rPr lang="en-US"/>
              <a:t>Formula SAE Lincoln FTNBP Drivers PPT 2017</a:t>
            </a:r>
            <a:endParaRPr lang="en-US" dirty="0"/>
          </a:p>
        </p:txBody>
      </p:sp>
      <p:sp>
        <p:nvSpPr>
          <p:cNvPr id="17" name="Slide Number Placeholder 5"/>
          <p:cNvSpPr>
            <a:spLocks noGrp="1"/>
          </p:cNvSpPr>
          <p:nvPr>
            <p:ph type="sldNum" sz="quarter" idx="12"/>
          </p:nvPr>
        </p:nvSpPr>
        <p:spPr>
          <a:xfrm>
            <a:off x="6553200" y="4805934"/>
            <a:ext cx="2133600" cy="128016"/>
          </a:xfrm>
        </p:spPr>
        <p:txBody>
          <a:bodyPr/>
          <a:lstStyle>
            <a:lvl1pPr>
              <a:defRPr>
                <a:solidFill>
                  <a:schemeClr val="bg1"/>
                </a:solidFill>
              </a:defRPr>
            </a:lvl1pPr>
          </a:lstStyle>
          <a:p>
            <a:fld id="{C5A2E38E-3676-4AC9-AE40-117CF2D4B3AC}" type="slidenum">
              <a:rPr lang="en-US" smtClean="0"/>
              <a:pPr/>
              <a:t>‹#›</a:t>
            </a:fld>
            <a:endParaRPr lang="en-US"/>
          </a:p>
        </p:txBody>
      </p:sp>
      <p:cxnSp>
        <p:nvCxnSpPr>
          <p:cNvPr id="18" name="Straight Connector 17"/>
          <p:cNvCxnSpPr/>
          <p:nvPr userDrawn="1"/>
        </p:nvCxnSpPr>
        <p:spPr>
          <a:xfrm>
            <a:off x="457200" y="4760214"/>
            <a:ext cx="8229600" cy="119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userDrawn="1"/>
        </p:nvSpPr>
        <p:spPr>
          <a:xfrm>
            <a:off x="457200" y="4805934"/>
            <a:ext cx="2130552" cy="123111"/>
          </a:xfrm>
          <a:prstGeom prst="rect">
            <a:avLst/>
          </a:prstGeom>
          <a:noFill/>
        </p:spPr>
        <p:txBody>
          <a:bodyPr wrap="square" lIns="0" tIns="0" rIns="0" bIns="0" rtlCol="0">
            <a:spAutoFit/>
          </a:bodyPr>
          <a:lstStyle/>
          <a:p>
            <a:r>
              <a:rPr lang="en-US" sz="800" b="1" cap="all" baseline="0" dirty="0">
                <a:solidFill>
                  <a:schemeClr val="bg1"/>
                </a:solidFill>
                <a:latin typeface="+mj-lt"/>
              </a:rPr>
              <a:t>SAE INTERNATIONAL</a:t>
            </a:r>
          </a:p>
        </p:txBody>
      </p:sp>
      <p:sp>
        <p:nvSpPr>
          <p:cNvPr id="20" name="TextBox 19"/>
          <p:cNvSpPr txBox="1"/>
          <p:nvPr userDrawn="1"/>
        </p:nvSpPr>
        <p:spPr>
          <a:xfrm>
            <a:off x="2286000" y="4917073"/>
            <a:ext cx="4572000" cy="169277"/>
          </a:xfrm>
          <a:prstGeom prst="rect">
            <a:avLst/>
          </a:prstGeom>
          <a:noFill/>
        </p:spPr>
        <p:txBody>
          <a:bodyPr wrap="square" rtlCol="0" anchor="b" anchorCtr="0">
            <a:spAutoFit/>
          </a:bodyPr>
          <a:lstStyle/>
          <a:p>
            <a:pPr algn="ctr"/>
            <a:r>
              <a:rPr lang="en-US" sz="500" kern="1200" dirty="0">
                <a:solidFill>
                  <a:srgbClr val="FFFFFF"/>
                </a:solidFill>
                <a:latin typeface="+mn-lt"/>
                <a:ea typeface="+mn-ea"/>
                <a:cs typeface="+mn-cs"/>
              </a:rPr>
              <a:t>Copyright </a:t>
            </a:r>
            <a:r>
              <a:rPr lang="en-US" sz="500" kern="1200" dirty="0">
                <a:solidFill>
                  <a:schemeClr val="bg1"/>
                </a:solidFill>
                <a:latin typeface="+mn-lt"/>
                <a:ea typeface="+mn-ea"/>
                <a:cs typeface="+mn-cs"/>
              </a:rPr>
              <a:t>© </a:t>
            </a:r>
            <a:r>
              <a:rPr lang="en-US" sz="500" kern="1200" dirty="0">
                <a:solidFill>
                  <a:srgbClr val="FFFFFF"/>
                </a:solidFill>
                <a:latin typeface="+mn-lt"/>
                <a:ea typeface="+mn-ea"/>
                <a:cs typeface="+mn-cs"/>
              </a:rPr>
              <a:t>SAE International.  Further use or distribution is not permitted without permission from SAE</a:t>
            </a:r>
            <a:endParaRPr lang="en-US" sz="500" dirty="0">
              <a:solidFill>
                <a:srgbClr val="FFFFFF"/>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Color Background">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3" hasCustomPrompt="1"/>
          </p:nvPr>
        </p:nvSpPr>
        <p:spPr>
          <a:xfrm>
            <a:off x="762000" y="657224"/>
            <a:ext cx="7620000" cy="3429000"/>
          </a:xfrm>
        </p:spPr>
        <p:txBody>
          <a:bodyPr>
            <a:noAutofit/>
          </a:bodyPr>
          <a:lstStyle>
            <a:lvl1pPr marL="0" indent="0">
              <a:lnSpc>
                <a:spcPct val="100000"/>
              </a:lnSpc>
              <a:spcBef>
                <a:spcPts val="0"/>
              </a:spcBef>
              <a:spcAft>
                <a:spcPts val="0"/>
              </a:spcAft>
              <a:buFontTx/>
              <a:buNone/>
              <a:defRPr sz="3700" b="1" cap="all" baseline="0">
                <a:solidFill>
                  <a:schemeClr val="bg1"/>
                </a:solidFill>
                <a:latin typeface="+mj-lt"/>
              </a:defRPr>
            </a:lvl1pPr>
            <a:lvl2pPr marL="0" indent="0">
              <a:lnSpc>
                <a:spcPct val="100000"/>
              </a:lnSpc>
              <a:spcBef>
                <a:spcPts val="0"/>
              </a:spcBef>
              <a:buFontTx/>
              <a:buNone/>
              <a:defRPr sz="3700" b="0">
                <a:solidFill>
                  <a:schemeClr val="bg1"/>
                </a:solidFill>
              </a:defRPr>
            </a:lvl2pPr>
            <a:lvl3pPr marL="0" indent="0">
              <a:lnSpc>
                <a:spcPct val="100000"/>
              </a:lnSpc>
              <a:spcBef>
                <a:spcPts val="0"/>
              </a:spcBef>
              <a:buFontTx/>
              <a:buNone/>
              <a:defRPr sz="3700" b="0">
                <a:solidFill>
                  <a:schemeClr val="bg1"/>
                </a:solidFill>
              </a:defRPr>
            </a:lvl3pPr>
            <a:lvl4pPr marL="0" indent="0">
              <a:lnSpc>
                <a:spcPct val="100000"/>
              </a:lnSpc>
              <a:spcBef>
                <a:spcPts val="0"/>
              </a:spcBef>
              <a:buFontTx/>
              <a:buNone/>
              <a:defRPr sz="3700" b="0">
                <a:solidFill>
                  <a:schemeClr val="bg1"/>
                </a:solidFill>
              </a:defRPr>
            </a:lvl4pPr>
            <a:lvl5pPr marL="0" indent="0">
              <a:lnSpc>
                <a:spcPct val="100000"/>
              </a:lnSpc>
              <a:spcBef>
                <a:spcPts val="0"/>
              </a:spcBef>
              <a:buFontTx/>
              <a:buNone/>
              <a:defRPr sz="3700" b="0">
                <a:solidFill>
                  <a:schemeClr val="bg1"/>
                </a:solidFill>
              </a:defRPr>
            </a:lvl5pPr>
            <a:lvl6pPr marL="0" indent="0">
              <a:lnSpc>
                <a:spcPct val="100000"/>
              </a:lnSpc>
              <a:spcBef>
                <a:spcPts val="0"/>
              </a:spcBef>
              <a:buFontTx/>
              <a:buNone/>
              <a:defRPr sz="3700" b="0">
                <a:solidFill>
                  <a:schemeClr val="bg1"/>
                </a:solidFill>
              </a:defRPr>
            </a:lvl6pPr>
            <a:lvl7pPr marL="0" indent="0">
              <a:lnSpc>
                <a:spcPct val="100000"/>
              </a:lnSpc>
              <a:spcBef>
                <a:spcPts val="0"/>
              </a:spcBef>
              <a:buFontTx/>
              <a:buNone/>
              <a:defRPr sz="3700" b="0">
                <a:solidFill>
                  <a:schemeClr val="bg1"/>
                </a:solidFill>
              </a:defRPr>
            </a:lvl7pPr>
            <a:lvl8pPr marL="0" indent="0">
              <a:lnSpc>
                <a:spcPct val="100000"/>
              </a:lnSpc>
              <a:spcBef>
                <a:spcPts val="0"/>
              </a:spcBef>
              <a:buFontTx/>
              <a:buNone/>
              <a:defRPr sz="3700" b="0">
                <a:solidFill>
                  <a:schemeClr val="bg1"/>
                </a:solidFill>
              </a:defRPr>
            </a:lvl8pPr>
            <a:lvl9pPr marL="0" indent="0">
              <a:lnSpc>
                <a:spcPct val="100000"/>
              </a:lnSpc>
              <a:spcBef>
                <a:spcPts val="0"/>
              </a:spcBef>
              <a:buFontTx/>
              <a:buNone/>
              <a:defRPr sz="3700" b="0">
                <a:solidFill>
                  <a:schemeClr val="bg1"/>
                </a:solidFill>
              </a:defRPr>
            </a:lvl9pPr>
          </a:lstStyle>
          <a:p>
            <a:pPr lvl="0"/>
            <a:r>
              <a:rPr lang="en-US" dirty="0"/>
              <a:t>CLICK TO EDIT HEADLINE</a:t>
            </a:r>
          </a:p>
          <a:p>
            <a:pPr lvl="1"/>
            <a:r>
              <a:rPr lang="en-US" dirty="0"/>
              <a:t>Click to edit subhead</a:t>
            </a:r>
          </a:p>
        </p:txBody>
      </p:sp>
      <p:sp>
        <p:nvSpPr>
          <p:cNvPr id="9" name="Freeform 8"/>
          <p:cNvSpPr/>
          <p:nvPr userDrawn="1"/>
        </p:nvSpPr>
        <p:spPr>
          <a:xfrm>
            <a:off x="460690" y="432769"/>
            <a:ext cx="8229600" cy="4139231"/>
          </a:xfrm>
          <a:custGeom>
            <a:avLst/>
            <a:gdLst>
              <a:gd name="connsiteX0" fmla="*/ 7950394 w 8229600"/>
              <a:gd name="connsiteY0" fmla="*/ 4139231 h 4139231"/>
              <a:gd name="connsiteX1" fmla="*/ 8229600 w 8229600"/>
              <a:gd name="connsiteY1" fmla="*/ 3692501 h 4139231"/>
              <a:gd name="connsiteX2" fmla="*/ 8222620 w 8229600"/>
              <a:gd name="connsiteY2" fmla="*/ 0 h 4139231"/>
              <a:gd name="connsiteX3" fmla="*/ 0 w 8229600"/>
              <a:gd name="connsiteY3" fmla="*/ 0 h 4139231"/>
              <a:gd name="connsiteX4" fmla="*/ 0 w 8229600"/>
              <a:gd name="connsiteY4" fmla="*/ 4139231 h 4139231"/>
              <a:gd name="connsiteX5" fmla="*/ 7950394 w 8229600"/>
              <a:gd name="connsiteY5" fmla="*/ 4139231 h 4139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9600" h="4139231">
                <a:moveTo>
                  <a:pt x="7950394" y="4139231"/>
                </a:moveTo>
                <a:lnTo>
                  <a:pt x="8229600" y="3692501"/>
                </a:lnTo>
                <a:cubicBezTo>
                  <a:pt x="8227273" y="2461667"/>
                  <a:pt x="8224947" y="1230834"/>
                  <a:pt x="8222620" y="0"/>
                </a:cubicBezTo>
                <a:lnTo>
                  <a:pt x="0" y="0"/>
                </a:lnTo>
                <a:lnTo>
                  <a:pt x="0" y="4139231"/>
                </a:lnTo>
                <a:lnTo>
                  <a:pt x="7950394" y="4139231"/>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ooter Placeholder 4"/>
          <p:cNvSpPr>
            <a:spLocks noGrp="1"/>
          </p:cNvSpPr>
          <p:nvPr>
            <p:ph type="ftr" sz="quarter" idx="11"/>
          </p:nvPr>
        </p:nvSpPr>
        <p:spPr>
          <a:xfrm>
            <a:off x="3124200" y="4805934"/>
            <a:ext cx="2895600" cy="128016"/>
          </a:xfrm>
        </p:spPr>
        <p:txBody>
          <a:bodyPr/>
          <a:lstStyle>
            <a:lvl1pPr>
              <a:defRPr>
                <a:solidFill>
                  <a:schemeClr val="bg1"/>
                </a:solidFill>
              </a:defRPr>
            </a:lvl1pPr>
          </a:lstStyle>
          <a:p>
            <a:r>
              <a:rPr lang="en-US"/>
              <a:t>Formula SAE Lincoln FTNBP Drivers PPT 2017</a:t>
            </a:r>
            <a:endParaRPr lang="en-US" dirty="0"/>
          </a:p>
        </p:txBody>
      </p:sp>
      <p:sp>
        <p:nvSpPr>
          <p:cNvPr id="13" name="Slide Number Placeholder 5"/>
          <p:cNvSpPr>
            <a:spLocks noGrp="1"/>
          </p:cNvSpPr>
          <p:nvPr>
            <p:ph type="sldNum" sz="quarter" idx="12"/>
          </p:nvPr>
        </p:nvSpPr>
        <p:spPr>
          <a:xfrm>
            <a:off x="6553200" y="4805934"/>
            <a:ext cx="2133600" cy="128016"/>
          </a:xfrm>
        </p:spPr>
        <p:txBody>
          <a:bodyPr/>
          <a:lstStyle>
            <a:lvl1pPr>
              <a:defRPr>
                <a:solidFill>
                  <a:schemeClr val="bg1"/>
                </a:solidFill>
              </a:defRPr>
            </a:lvl1pPr>
          </a:lstStyle>
          <a:p>
            <a:fld id="{C5A2E38E-3676-4AC9-AE40-117CF2D4B3AC}" type="slidenum">
              <a:rPr lang="en-US" smtClean="0"/>
              <a:pPr/>
              <a:t>‹#›</a:t>
            </a:fld>
            <a:endParaRPr lang="en-US"/>
          </a:p>
        </p:txBody>
      </p:sp>
      <p:cxnSp>
        <p:nvCxnSpPr>
          <p:cNvPr id="14" name="Straight Connector 13"/>
          <p:cNvCxnSpPr/>
          <p:nvPr userDrawn="1"/>
        </p:nvCxnSpPr>
        <p:spPr>
          <a:xfrm>
            <a:off x="457200" y="4760214"/>
            <a:ext cx="8229600" cy="119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userDrawn="1"/>
        </p:nvSpPr>
        <p:spPr>
          <a:xfrm>
            <a:off x="457200" y="4805934"/>
            <a:ext cx="2130552" cy="123111"/>
          </a:xfrm>
          <a:prstGeom prst="rect">
            <a:avLst/>
          </a:prstGeom>
          <a:noFill/>
        </p:spPr>
        <p:txBody>
          <a:bodyPr wrap="square" lIns="0" tIns="0" rIns="0" bIns="0" rtlCol="0">
            <a:spAutoFit/>
          </a:bodyPr>
          <a:lstStyle/>
          <a:p>
            <a:r>
              <a:rPr lang="en-US" sz="800" b="1" cap="all" baseline="0" dirty="0">
                <a:solidFill>
                  <a:schemeClr val="bg1"/>
                </a:solidFill>
                <a:latin typeface="+mj-lt"/>
              </a:rPr>
              <a:t>SAE INTERNATIONAL</a:t>
            </a:r>
          </a:p>
        </p:txBody>
      </p:sp>
      <p:sp>
        <p:nvSpPr>
          <p:cNvPr id="16" name="TextBox 15"/>
          <p:cNvSpPr txBox="1"/>
          <p:nvPr userDrawn="1"/>
        </p:nvSpPr>
        <p:spPr>
          <a:xfrm>
            <a:off x="2286000" y="4917073"/>
            <a:ext cx="4572000" cy="169277"/>
          </a:xfrm>
          <a:prstGeom prst="rect">
            <a:avLst/>
          </a:prstGeom>
          <a:noFill/>
        </p:spPr>
        <p:txBody>
          <a:bodyPr wrap="square" rtlCol="0" anchor="b" anchorCtr="0">
            <a:spAutoFit/>
          </a:bodyPr>
          <a:lstStyle/>
          <a:p>
            <a:pPr algn="ctr"/>
            <a:r>
              <a:rPr lang="en-US" sz="500" kern="1200" dirty="0">
                <a:solidFill>
                  <a:srgbClr val="FFFFFF"/>
                </a:solidFill>
                <a:latin typeface="+mn-lt"/>
                <a:ea typeface="+mn-ea"/>
                <a:cs typeface="+mn-cs"/>
              </a:rPr>
              <a:t>Copyright </a:t>
            </a:r>
            <a:r>
              <a:rPr lang="en-US" sz="500" kern="1200" dirty="0">
                <a:solidFill>
                  <a:schemeClr val="bg1"/>
                </a:solidFill>
                <a:latin typeface="+mn-lt"/>
                <a:ea typeface="+mn-ea"/>
                <a:cs typeface="+mn-cs"/>
              </a:rPr>
              <a:t>© </a:t>
            </a:r>
            <a:r>
              <a:rPr lang="en-US" sz="500" kern="1200" dirty="0">
                <a:solidFill>
                  <a:srgbClr val="FFFFFF"/>
                </a:solidFill>
                <a:latin typeface="+mn-lt"/>
                <a:ea typeface="+mn-ea"/>
                <a:cs typeface="+mn-cs"/>
              </a:rPr>
              <a:t>SAE International.  Further use or distribution is not permitted without permission from SAE</a:t>
            </a:r>
            <a:endParaRPr lang="en-US" sz="500" dirty="0">
              <a:solidFill>
                <a:srgbClr val="FFFFFF"/>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Slide">
    <p:bg>
      <p:bgPr>
        <a:solidFill>
          <a:schemeClr val="accent1"/>
        </a:solidFill>
        <a:effectLst/>
      </p:bgPr>
    </p:bg>
    <p:spTree>
      <p:nvGrpSpPr>
        <p:cNvPr id="1" name=""/>
        <p:cNvGrpSpPr/>
        <p:nvPr/>
      </p:nvGrpSpPr>
      <p:grpSpPr>
        <a:xfrm>
          <a:off x="0" y="0"/>
          <a:ext cx="0" cy="0"/>
          <a:chOff x="0" y="0"/>
          <a:chExt cx="0" cy="0"/>
        </a:xfrm>
      </p:grpSpPr>
      <p:sp>
        <p:nvSpPr>
          <p:cNvPr id="9" name="Freeform 8"/>
          <p:cNvSpPr/>
          <p:nvPr userDrawn="1"/>
        </p:nvSpPr>
        <p:spPr bwMode="hidden">
          <a:xfrm>
            <a:off x="0" y="295748"/>
            <a:ext cx="9144000" cy="4847753"/>
          </a:xfrm>
          <a:custGeom>
            <a:avLst/>
            <a:gdLst>
              <a:gd name="connsiteX0" fmla="*/ 0 w 9144000"/>
              <a:gd name="connsiteY0" fmla="*/ 0 h 758952"/>
              <a:gd name="connsiteX1" fmla="*/ 9144000 w 9144000"/>
              <a:gd name="connsiteY1" fmla="*/ 0 h 758952"/>
              <a:gd name="connsiteX2" fmla="*/ 9144000 w 9144000"/>
              <a:gd name="connsiteY2" fmla="*/ 758952 h 758952"/>
              <a:gd name="connsiteX3" fmla="*/ 0 w 9144000"/>
              <a:gd name="connsiteY3" fmla="*/ 758952 h 758952"/>
              <a:gd name="connsiteX4" fmla="*/ 0 w 9144000"/>
              <a:gd name="connsiteY4" fmla="*/ 0 h 758952"/>
              <a:gd name="connsiteX0" fmla="*/ 0 w 9144000"/>
              <a:gd name="connsiteY0" fmla="*/ 0 h 760491"/>
              <a:gd name="connsiteX1" fmla="*/ 9144000 w 9144000"/>
              <a:gd name="connsiteY1" fmla="*/ 0 h 760491"/>
              <a:gd name="connsiteX2" fmla="*/ 9144000 w 9144000"/>
              <a:gd name="connsiteY2" fmla="*/ 758952 h 760491"/>
              <a:gd name="connsiteX3" fmla="*/ 8872396 w 9144000"/>
              <a:gd name="connsiteY3" fmla="*/ 760491 h 760491"/>
              <a:gd name="connsiteX4" fmla="*/ 0 w 9144000"/>
              <a:gd name="connsiteY4" fmla="*/ 758952 h 760491"/>
              <a:gd name="connsiteX5" fmla="*/ 0 w 9144000"/>
              <a:gd name="connsiteY5" fmla="*/ 0 h 760491"/>
              <a:gd name="connsiteX0" fmla="*/ 0 w 9144000"/>
              <a:gd name="connsiteY0" fmla="*/ 0 h 760491"/>
              <a:gd name="connsiteX1" fmla="*/ 9144000 w 9144000"/>
              <a:gd name="connsiteY1" fmla="*/ 0 h 760491"/>
              <a:gd name="connsiteX2" fmla="*/ 9144000 w 9144000"/>
              <a:gd name="connsiteY2" fmla="*/ 295747 h 760491"/>
              <a:gd name="connsiteX3" fmla="*/ 9144000 w 9144000"/>
              <a:gd name="connsiteY3" fmla="*/ 758952 h 760491"/>
              <a:gd name="connsiteX4" fmla="*/ 8872396 w 9144000"/>
              <a:gd name="connsiteY4" fmla="*/ 760491 h 760491"/>
              <a:gd name="connsiteX5" fmla="*/ 0 w 9144000"/>
              <a:gd name="connsiteY5" fmla="*/ 758952 h 760491"/>
              <a:gd name="connsiteX6" fmla="*/ 0 w 9144000"/>
              <a:gd name="connsiteY6" fmla="*/ 0 h 760491"/>
              <a:gd name="connsiteX0" fmla="*/ 0 w 9144000"/>
              <a:gd name="connsiteY0" fmla="*/ 0 h 760491"/>
              <a:gd name="connsiteX1" fmla="*/ 9144000 w 9144000"/>
              <a:gd name="connsiteY1" fmla="*/ 0 h 760491"/>
              <a:gd name="connsiteX2" fmla="*/ 9144000 w 9144000"/>
              <a:gd name="connsiteY2" fmla="*/ 295747 h 760491"/>
              <a:gd name="connsiteX3" fmla="*/ 8872396 w 9144000"/>
              <a:gd name="connsiteY3" fmla="*/ 760491 h 760491"/>
              <a:gd name="connsiteX4" fmla="*/ 0 w 9144000"/>
              <a:gd name="connsiteY4" fmla="*/ 758952 h 760491"/>
              <a:gd name="connsiteX5" fmla="*/ 0 w 9144000"/>
              <a:gd name="connsiteY5" fmla="*/ 0 h 760491"/>
              <a:gd name="connsiteX0" fmla="*/ 0 w 9144000"/>
              <a:gd name="connsiteY0" fmla="*/ 0 h 5143500"/>
              <a:gd name="connsiteX1" fmla="*/ 9144000 w 9144000"/>
              <a:gd name="connsiteY1" fmla="*/ 5143500 h 5143500"/>
              <a:gd name="connsiteX2" fmla="*/ 9144000 w 9144000"/>
              <a:gd name="connsiteY2" fmla="*/ 295747 h 5143500"/>
              <a:gd name="connsiteX3" fmla="*/ 8872396 w 9144000"/>
              <a:gd name="connsiteY3" fmla="*/ 760491 h 5143500"/>
              <a:gd name="connsiteX4" fmla="*/ 0 w 9144000"/>
              <a:gd name="connsiteY4" fmla="*/ 758952 h 5143500"/>
              <a:gd name="connsiteX5" fmla="*/ 0 w 9144000"/>
              <a:gd name="connsiteY5" fmla="*/ 0 h 5143500"/>
              <a:gd name="connsiteX0" fmla="*/ 0 w 9144000"/>
              <a:gd name="connsiteY0" fmla="*/ 4847753 h 4847753"/>
              <a:gd name="connsiteX1" fmla="*/ 9144000 w 9144000"/>
              <a:gd name="connsiteY1" fmla="*/ 4847753 h 4847753"/>
              <a:gd name="connsiteX2" fmla="*/ 9144000 w 9144000"/>
              <a:gd name="connsiteY2" fmla="*/ 0 h 4847753"/>
              <a:gd name="connsiteX3" fmla="*/ 8872396 w 9144000"/>
              <a:gd name="connsiteY3" fmla="*/ 464744 h 4847753"/>
              <a:gd name="connsiteX4" fmla="*/ 0 w 9144000"/>
              <a:gd name="connsiteY4" fmla="*/ 463205 h 4847753"/>
              <a:gd name="connsiteX5" fmla="*/ 0 w 9144000"/>
              <a:gd name="connsiteY5" fmla="*/ 4847753 h 4847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4847753">
                <a:moveTo>
                  <a:pt x="0" y="4847753"/>
                </a:moveTo>
                <a:lnTo>
                  <a:pt x="9144000" y="4847753"/>
                </a:lnTo>
                <a:lnTo>
                  <a:pt x="9144000" y="0"/>
                </a:lnTo>
                <a:lnTo>
                  <a:pt x="8872396" y="464744"/>
                </a:lnTo>
                <a:lnTo>
                  <a:pt x="0" y="463205"/>
                </a:lnTo>
                <a:lnTo>
                  <a:pt x="0" y="484775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hasCustomPrompt="1"/>
          </p:nvPr>
        </p:nvSpPr>
        <p:spPr>
          <a:xfrm>
            <a:off x="457200" y="911224"/>
            <a:ext cx="8229600" cy="3657600"/>
          </a:xfrm>
        </p:spPr>
        <p:txBody>
          <a:bodyPr/>
          <a:lstStyle>
            <a:lvl1pPr>
              <a:defRPr sz="1800"/>
            </a:lvl1pPr>
            <a:lvl2pPr>
              <a:defRPr sz="1800"/>
            </a:lvl2pPr>
            <a:lvl3pPr>
              <a:defRPr sz="1800"/>
            </a:lvl3pPr>
            <a:lvl4pPr>
              <a:defRPr sz="1800"/>
            </a:lvl4pPr>
            <a:lvl5pPr>
              <a:defRPr sz="1800"/>
            </a:lvl5pPr>
          </a:lstStyle>
          <a:p>
            <a:pPr lvl="0"/>
            <a:r>
              <a:rPr lang="en-US" dirty="0"/>
              <a:t>Click to edit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3124200" y="4805934"/>
            <a:ext cx="2895600" cy="128016"/>
          </a:xfrm>
        </p:spPr>
        <p:txBody>
          <a:bodyPr/>
          <a:lstStyle/>
          <a:p>
            <a:r>
              <a:rPr lang="en-US"/>
              <a:t>Formula SAE Lincoln FTNBP Drivers PPT 2017</a:t>
            </a:r>
            <a:endParaRPr lang="en-US" dirty="0"/>
          </a:p>
        </p:txBody>
      </p:sp>
      <p:sp>
        <p:nvSpPr>
          <p:cNvPr id="6" name="Slide Number Placeholder 5"/>
          <p:cNvSpPr>
            <a:spLocks noGrp="1"/>
          </p:cNvSpPr>
          <p:nvPr>
            <p:ph type="sldNum" sz="quarter" idx="12"/>
          </p:nvPr>
        </p:nvSpPr>
        <p:spPr>
          <a:xfrm>
            <a:off x="6553200" y="4805934"/>
            <a:ext cx="2133600" cy="128016"/>
          </a:xfrm>
        </p:spPr>
        <p:txBody>
          <a:bodyPr/>
          <a:lstStyle/>
          <a:p>
            <a:fld id="{C5A2E38E-3676-4AC9-AE40-117CF2D4B3AC}" type="slidenum">
              <a:rPr lang="en-US" smtClean="0"/>
              <a:pPr/>
              <a:t>‹#›</a:t>
            </a:fld>
            <a:endParaRPr lang="en-US"/>
          </a:p>
        </p:txBody>
      </p:sp>
      <p:cxnSp>
        <p:nvCxnSpPr>
          <p:cNvPr id="8" name="Straight Connector 7"/>
          <p:cNvCxnSpPr/>
          <p:nvPr userDrawn="1"/>
        </p:nvCxnSpPr>
        <p:spPr>
          <a:xfrm>
            <a:off x="457200" y="4760214"/>
            <a:ext cx="8229600" cy="11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457200" y="137160"/>
            <a:ext cx="8229600" cy="502920"/>
          </a:xfrm>
        </p:spPr>
        <p:txBody>
          <a:bodyPr/>
          <a:lstStyle>
            <a:lvl1pPr>
              <a:defRPr sz="2000"/>
            </a:lvl1pPr>
          </a:lstStyle>
          <a:p>
            <a:r>
              <a:rPr lang="en-US" dirty="0"/>
              <a:t>Click to edit Master title style</a:t>
            </a:r>
          </a:p>
        </p:txBody>
      </p:sp>
      <p:sp>
        <p:nvSpPr>
          <p:cNvPr id="11" name="TextBox 10"/>
          <p:cNvSpPr txBox="1"/>
          <p:nvPr userDrawn="1"/>
        </p:nvSpPr>
        <p:spPr>
          <a:xfrm>
            <a:off x="457200" y="4805934"/>
            <a:ext cx="2130552" cy="123111"/>
          </a:xfrm>
          <a:prstGeom prst="rect">
            <a:avLst/>
          </a:prstGeom>
          <a:noFill/>
        </p:spPr>
        <p:txBody>
          <a:bodyPr wrap="square" lIns="0" tIns="0" rIns="0" bIns="0" rtlCol="0">
            <a:spAutoFit/>
          </a:bodyPr>
          <a:lstStyle/>
          <a:p>
            <a:r>
              <a:rPr lang="en-US" sz="800" b="1" cap="all" baseline="0" dirty="0">
                <a:latin typeface="+mj-lt"/>
              </a:rPr>
              <a:t>SAE INTERNATIONAL</a:t>
            </a:r>
          </a:p>
        </p:txBody>
      </p:sp>
      <p:sp>
        <p:nvSpPr>
          <p:cNvPr id="12" name="TextBox 11"/>
          <p:cNvSpPr txBox="1"/>
          <p:nvPr userDrawn="1"/>
        </p:nvSpPr>
        <p:spPr>
          <a:xfrm>
            <a:off x="2286000" y="4917073"/>
            <a:ext cx="4572000" cy="169277"/>
          </a:xfrm>
          <a:prstGeom prst="rect">
            <a:avLst/>
          </a:prstGeom>
          <a:noFill/>
        </p:spPr>
        <p:txBody>
          <a:bodyPr wrap="square" rtlCol="0" anchor="b" anchorCtr="0">
            <a:spAutoFit/>
          </a:bodyPr>
          <a:lstStyle/>
          <a:p>
            <a:pPr algn="ctr"/>
            <a:r>
              <a:rPr lang="en-US" sz="500" kern="1200" dirty="0">
                <a:solidFill>
                  <a:schemeClr val="bg1">
                    <a:lumMod val="50000"/>
                  </a:schemeClr>
                </a:solidFill>
                <a:latin typeface="+mn-lt"/>
                <a:ea typeface="+mn-ea"/>
                <a:cs typeface="+mn-cs"/>
              </a:rPr>
              <a:t>Copyright © SAE International.  Further use or distribution is not permitted without permission from SAE</a:t>
            </a:r>
            <a:endParaRPr lang="en-US" sz="500" dirty="0">
              <a:solidFill>
                <a:schemeClr val="bg1">
                  <a:lumMod val="50000"/>
                </a:scheme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37160"/>
            <a:ext cx="8229600" cy="502920"/>
          </a:xfrm>
          <a:prstGeom prst="rect">
            <a:avLst/>
          </a:prstGeom>
        </p:spPr>
        <p:txBody>
          <a:bodyPr vert="horz" lIns="0" tIns="0" rIns="0" bIns="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457200" y="911224"/>
            <a:ext cx="8229600" cy="3657600"/>
          </a:xfrm>
          <a:prstGeom prst="rect">
            <a:avLst/>
          </a:prstGeom>
        </p:spPr>
        <p:txBody>
          <a:bodyPr vert="horz" lIns="0" tIns="0" rIns="0" bIns="0" rtlCol="0">
            <a:no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246120" y="4873752"/>
            <a:ext cx="2895600" cy="128016"/>
          </a:xfrm>
          <a:prstGeom prst="rect">
            <a:avLst/>
          </a:prstGeom>
        </p:spPr>
        <p:txBody>
          <a:bodyPr vert="horz" lIns="0" tIns="0" rIns="0" bIns="0" rtlCol="0" anchor="b" anchorCtr="0"/>
          <a:lstStyle>
            <a:lvl1pPr algn="ctr">
              <a:defRPr sz="800" b="0">
                <a:solidFill>
                  <a:schemeClr val="tx1"/>
                </a:solidFill>
                <a:latin typeface="+mj-lt"/>
              </a:defRPr>
            </a:lvl1pPr>
          </a:lstStyle>
          <a:p>
            <a:r>
              <a:rPr lang="en-US"/>
              <a:t>Formula SAE Lincoln FTNBP Drivers PPT 2017</a:t>
            </a:r>
            <a:endParaRPr lang="en-US" dirty="0"/>
          </a:p>
        </p:txBody>
      </p:sp>
      <p:sp>
        <p:nvSpPr>
          <p:cNvPr id="6" name="Slide Number Placeholder 5"/>
          <p:cNvSpPr>
            <a:spLocks noGrp="1"/>
          </p:cNvSpPr>
          <p:nvPr>
            <p:ph type="sldNum" sz="quarter" idx="4"/>
          </p:nvPr>
        </p:nvSpPr>
        <p:spPr>
          <a:xfrm>
            <a:off x="6553200" y="4873752"/>
            <a:ext cx="2133600" cy="128016"/>
          </a:xfrm>
          <a:prstGeom prst="rect">
            <a:avLst/>
          </a:prstGeom>
        </p:spPr>
        <p:txBody>
          <a:bodyPr vert="horz" lIns="0" tIns="0" rIns="0" bIns="0" rtlCol="0" anchor="b" anchorCtr="0"/>
          <a:lstStyle>
            <a:lvl1pPr algn="r">
              <a:defRPr sz="800" b="0">
                <a:solidFill>
                  <a:schemeClr val="tx1"/>
                </a:solidFill>
                <a:latin typeface="+mj-lt"/>
              </a:defRPr>
            </a:lvl1pPr>
          </a:lstStyle>
          <a:p>
            <a:fld id="{C5A2E38E-3676-4AC9-AE40-117CF2D4B3A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664" r:id="rId7"/>
    <p:sldLayoutId id="2147483665" r:id="rId8"/>
    <p:sldLayoutId id="2147483650" r:id="rId9"/>
    <p:sldLayoutId id="2147483692" r:id="rId10"/>
    <p:sldLayoutId id="2147483662" r:id="rId11"/>
    <p:sldLayoutId id="2147483691" r:id="rId12"/>
    <p:sldLayoutId id="2147483674" r:id="rId13"/>
    <p:sldLayoutId id="2147483675" r:id="rId14"/>
    <p:sldLayoutId id="2147483690" r:id="rId15"/>
    <p:sldLayoutId id="2147483693" r:id="rId16"/>
  </p:sldLayoutIdLst>
  <p:hf hdr="0" dt="0"/>
  <p:txStyles>
    <p:titleStyle>
      <a:lvl1pPr algn="l" defTabSz="914400" rtl="0" eaLnBrk="1" latinLnBrk="0" hangingPunct="1">
        <a:spcBef>
          <a:spcPct val="0"/>
        </a:spcBef>
        <a:buNone/>
        <a:defRPr sz="1800" b="1" kern="1200" baseline="0">
          <a:solidFill>
            <a:schemeClr val="bg1"/>
          </a:solidFill>
          <a:latin typeface="+mj-lt"/>
          <a:ea typeface="+mj-ea"/>
          <a:cs typeface="+mj-cs"/>
        </a:defRPr>
      </a:lvl1pPr>
    </p:titleStyle>
    <p:bodyStyle>
      <a:lvl1pPr marL="0" indent="0" algn="l" defTabSz="914400" rtl="0" eaLnBrk="1" latinLnBrk="0" hangingPunct="1">
        <a:lnSpc>
          <a:spcPct val="100000"/>
        </a:lnSpc>
        <a:spcBef>
          <a:spcPts val="0"/>
        </a:spcBef>
        <a:spcAft>
          <a:spcPts val="400"/>
        </a:spcAft>
        <a:buFont typeface="Arial" pitchFamily="34" charset="0"/>
        <a:buNone/>
        <a:defRPr sz="1800" b="1" kern="1200">
          <a:solidFill>
            <a:schemeClr val="tx1"/>
          </a:solidFill>
          <a:latin typeface="+mj-lt"/>
          <a:ea typeface="+mn-ea"/>
          <a:cs typeface="+mn-cs"/>
        </a:defRPr>
      </a:lvl1pPr>
      <a:lvl2pPr marL="0" indent="0" algn="l" defTabSz="914400" rtl="0" eaLnBrk="1" latinLnBrk="0" hangingPunct="1">
        <a:lnSpc>
          <a:spcPct val="100000"/>
        </a:lnSpc>
        <a:spcBef>
          <a:spcPts val="0"/>
        </a:spcBef>
        <a:spcAft>
          <a:spcPts val="400"/>
        </a:spcAft>
        <a:buFont typeface="Arial" pitchFamily="34" charset="0"/>
        <a:buNone/>
        <a:defRPr sz="1800" kern="1200">
          <a:solidFill>
            <a:schemeClr val="tx1"/>
          </a:solidFill>
          <a:latin typeface="+mn-lt"/>
          <a:ea typeface="+mn-ea"/>
          <a:cs typeface="+mn-cs"/>
        </a:defRPr>
      </a:lvl2pPr>
      <a:lvl3pPr marL="174625" indent="-174625" algn="l" defTabSz="914400" rtl="0" eaLnBrk="1" latinLnBrk="0" hangingPunct="1">
        <a:lnSpc>
          <a:spcPct val="100000"/>
        </a:lnSpc>
        <a:spcBef>
          <a:spcPts val="0"/>
        </a:spcBef>
        <a:spcAft>
          <a:spcPts val="400"/>
        </a:spcAft>
        <a:buFont typeface="Arial" pitchFamily="34" charset="0"/>
        <a:buChar char="•"/>
        <a:defRPr sz="1800" kern="1200">
          <a:solidFill>
            <a:schemeClr val="tx1"/>
          </a:solidFill>
          <a:latin typeface="+mn-lt"/>
          <a:ea typeface="+mn-ea"/>
          <a:cs typeface="+mn-cs"/>
        </a:defRPr>
      </a:lvl3pPr>
      <a:lvl4pPr marL="465138" indent="-233363" algn="l" defTabSz="914400" rtl="0" eaLnBrk="1" latinLnBrk="0" hangingPunct="1">
        <a:lnSpc>
          <a:spcPct val="100000"/>
        </a:lnSpc>
        <a:spcBef>
          <a:spcPts val="0"/>
        </a:spcBef>
        <a:spcAft>
          <a:spcPts val="400"/>
        </a:spcAft>
        <a:buFont typeface="Arial" pitchFamily="34" charset="0"/>
        <a:buChar char="–"/>
        <a:defRPr sz="1800" kern="1200">
          <a:solidFill>
            <a:schemeClr val="tx1"/>
          </a:solidFill>
          <a:latin typeface="+mn-lt"/>
          <a:ea typeface="+mn-ea"/>
          <a:cs typeface="+mn-cs"/>
        </a:defRPr>
      </a:lvl4pPr>
      <a:lvl5pPr marL="682625" indent="-171450" algn="l" defTabSz="914400" rtl="0" eaLnBrk="1" latinLnBrk="0" hangingPunct="1">
        <a:lnSpc>
          <a:spcPct val="100000"/>
        </a:lnSpc>
        <a:spcBef>
          <a:spcPts val="0"/>
        </a:spcBef>
        <a:spcAft>
          <a:spcPts val="400"/>
        </a:spcAft>
        <a:buFont typeface="Arial" pitchFamily="34" charset="0"/>
        <a:buChar char="•"/>
        <a:defRPr sz="1800" kern="1200">
          <a:solidFill>
            <a:schemeClr val="tx1"/>
          </a:solidFill>
          <a:latin typeface="+mn-lt"/>
          <a:ea typeface="+mn-ea"/>
          <a:cs typeface="+mn-cs"/>
        </a:defRPr>
      </a:lvl5pPr>
      <a:lvl6pPr marL="976313" indent="-231775" algn="l" defTabSz="914400" rtl="0" eaLnBrk="1" latinLnBrk="0" hangingPunct="1">
        <a:lnSpc>
          <a:spcPct val="100000"/>
        </a:lnSpc>
        <a:spcBef>
          <a:spcPts val="0"/>
        </a:spcBef>
        <a:spcAft>
          <a:spcPts val="400"/>
        </a:spcAft>
        <a:buFont typeface="Arial" pitchFamily="34" charset="0"/>
        <a:buChar char="–"/>
        <a:defRPr sz="1200" kern="1200">
          <a:solidFill>
            <a:schemeClr val="tx1"/>
          </a:solidFill>
          <a:latin typeface="+mn-lt"/>
          <a:ea typeface="+mn-ea"/>
          <a:cs typeface="+mn-cs"/>
        </a:defRPr>
      </a:lvl6pPr>
      <a:lvl7pPr marL="976313" indent="-231775" algn="l" defTabSz="914400" rtl="0" eaLnBrk="1" latinLnBrk="0" hangingPunct="1">
        <a:lnSpc>
          <a:spcPct val="100000"/>
        </a:lnSpc>
        <a:spcBef>
          <a:spcPts val="0"/>
        </a:spcBef>
        <a:spcAft>
          <a:spcPts val="400"/>
        </a:spcAft>
        <a:buFont typeface="Arial" pitchFamily="34" charset="0"/>
        <a:buChar char="–"/>
        <a:defRPr sz="1200" kern="1200">
          <a:solidFill>
            <a:schemeClr val="tx1"/>
          </a:solidFill>
          <a:latin typeface="+mn-lt"/>
          <a:ea typeface="+mn-ea"/>
          <a:cs typeface="+mn-cs"/>
        </a:defRPr>
      </a:lvl7pPr>
      <a:lvl8pPr marL="974725" indent="-230188" algn="l" defTabSz="914400" rtl="0" eaLnBrk="1" latinLnBrk="0" hangingPunct="1">
        <a:lnSpc>
          <a:spcPct val="100000"/>
        </a:lnSpc>
        <a:spcBef>
          <a:spcPts val="0"/>
        </a:spcBef>
        <a:spcAft>
          <a:spcPts val="400"/>
        </a:spcAft>
        <a:buFont typeface="Arial" pitchFamily="34" charset="0"/>
        <a:buChar char="–"/>
        <a:defRPr sz="1200" kern="1200">
          <a:solidFill>
            <a:schemeClr val="tx1"/>
          </a:solidFill>
          <a:latin typeface="+mn-lt"/>
          <a:ea typeface="+mn-ea"/>
          <a:cs typeface="+mn-cs"/>
        </a:defRPr>
      </a:lvl8pPr>
      <a:lvl9pPr marL="976313" indent="-231775" algn="l" defTabSz="914400" rtl="0" eaLnBrk="1" latinLnBrk="0" hangingPunct="1">
        <a:lnSpc>
          <a:spcPct val="100000"/>
        </a:lnSpc>
        <a:spcBef>
          <a:spcPts val="0"/>
        </a:spcBef>
        <a:spcAft>
          <a:spcPts val="400"/>
        </a:spcAft>
        <a:buFont typeface="Arial" pitchFamily="34" charset="0"/>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bg1"/>
                </a:solidFill>
              </a:rPr>
              <a:t>Formula SAE Lincoln  </a:t>
            </a:r>
            <a:endParaRPr lang="en-US" dirty="0"/>
          </a:p>
        </p:txBody>
      </p:sp>
      <p:sp>
        <p:nvSpPr>
          <p:cNvPr id="2" name="Subtitle 1"/>
          <p:cNvSpPr>
            <a:spLocks noGrp="1"/>
          </p:cNvSpPr>
          <p:nvPr>
            <p:ph type="body" sz="quarter" idx="10"/>
          </p:nvPr>
        </p:nvSpPr>
        <p:spPr/>
        <p:txBody>
          <a:bodyPr/>
          <a:lstStyle/>
          <a:p>
            <a:pPr lvl="1"/>
            <a:r>
              <a:rPr lang="en-US" dirty="0">
                <a:solidFill>
                  <a:schemeClr val="bg1"/>
                </a:solidFill>
              </a:rPr>
              <a:t>Drivers Meeting for Fuel, Tilt, Noise, Brake and Practice</a:t>
            </a:r>
          </a:p>
          <a:p>
            <a:pPr lvl="1"/>
            <a:r>
              <a:rPr lang="en-US" dirty="0">
                <a:solidFill>
                  <a:schemeClr val="bg1"/>
                </a:solidFill>
              </a:rPr>
              <a:t>06.21.2017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342900" lvl="0" indent="-342900">
              <a:spcAft>
                <a:spcPts val="0"/>
              </a:spcAft>
              <a:buFont typeface="Arial" panose="020B0604020202020204" pitchFamily="34" charset="0"/>
              <a:buChar char="•"/>
            </a:pPr>
            <a:r>
              <a:rPr lang="en-US" b="0" dirty="0">
                <a:solidFill>
                  <a:prstClr val="black"/>
                </a:solidFill>
                <a:latin typeface="+mn-lt"/>
              </a:rPr>
              <a:t>Idle sound limit is 103 </a:t>
            </a:r>
            <a:r>
              <a:rPr lang="en-US" b="0" dirty="0" err="1">
                <a:solidFill>
                  <a:prstClr val="black"/>
                </a:solidFill>
                <a:latin typeface="+mn-lt"/>
              </a:rPr>
              <a:t>dBC</a:t>
            </a:r>
            <a:r>
              <a:rPr lang="en-US" b="0" dirty="0">
                <a:solidFill>
                  <a:prstClr val="black"/>
                </a:solidFill>
                <a:latin typeface="+mn-lt"/>
              </a:rPr>
              <a:t>. If team passes idle, driver will be asked to rev the engine to the target test speed.</a:t>
            </a:r>
          </a:p>
          <a:p>
            <a:pPr marL="342900" lvl="0" indent="-342900">
              <a:spcAft>
                <a:spcPts val="0"/>
              </a:spcAft>
              <a:buFont typeface="Arial" panose="020B0604020202020204" pitchFamily="34" charset="0"/>
              <a:buChar char="•"/>
            </a:pPr>
            <a:endParaRPr lang="en-US" b="0" dirty="0">
              <a:solidFill>
                <a:prstClr val="black"/>
              </a:solidFill>
              <a:latin typeface="+mn-lt"/>
            </a:endParaRPr>
          </a:p>
          <a:p>
            <a:pPr marL="342900" lvl="0" indent="-342900">
              <a:spcAft>
                <a:spcPts val="0"/>
              </a:spcAft>
              <a:buFont typeface="Arial" panose="020B0604020202020204" pitchFamily="34" charset="0"/>
              <a:buChar char="•"/>
            </a:pPr>
            <a:r>
              <a:rPr lang="en-US" b="0" dirty="0">
                <a:solidFill>
                  <a:prstClr val="black"/>
                </a:solidFill>
                <a:latin typeface="+mn-lt"/>
              </a:rPr>
              <a:t>Maximum sound level shall not exceed 110dBC (margin of error +/- .5dBC).  </a:t>
            </a:r>
          </a:p>
          <a:p>
            <a:pPr marL="342900" lvl="0" indent="-342900">
              <a:spcAft>
                <a:spcPts val="0"/>
              </a:spcAft>
              <a:buFont typeface="Arial" panose="020B0604020202020204" pitchFamily="34" charset="0"/>
              <a:buChar char="•"/>
            </a:pPr>
            <a:endParaRPr lang="en-US" b="0" dirty="0">
              <a:solidFill>
                <a:prstClr val="black"/>
              </a:solidFill>
              <a:latin typeface="+mn-lt"/>
            </a:endParaRPr>
          </a:p>
          <a:p>
            <a:pPr marL="342900" lvl="0" indent="-342900">
              <a:spcAft>
                <a:spcPts val="0"/>
              </a:spcAft>
              <a:buFont typeface="Arial" panose="020B0604020202020204" pitchFamily="34" charset="0"/>
              <a:buChar char="•"/>
            </a:pPr>
            <a:r>
              <a:rPr lang="en-US" b="0" dirty="0">
                <a:solidFill>
                  <a:prstClr val="black"/>
                </a:solidFill>
                <a:latin typeface="+mn-lt"/>
              </a:rPr>
              <a:t>Official will check the kill switch with the engine at test speed.</a:t>
            </a:r>
          </a:p>
          <a:p>
            <a:pPr marL="285750" lvl="0" indent="-285750">
              <a:spcAft>
                <a:spcPts val="0"/>
              </a:spcAft>
              <a:buFont typeface="Arial" panose="020B0604020202020204" pitchFamily="34" charset="0"/>
              <a:buChar char="•"/>
            </a:pPr>
            <a:endParaRPr lang="en-US" b="0" dirty="0">
              <a:solidFill>
                <a:prstClr val="black"/>
              </a:solidFill>
              <a:latin typeface="+mn-lt"/>
            </a:endParaRPr>
          </a:p>
          <a:p>
            <a:pPr marL="342900" lvl="0" indent="-342900">
              <a:spcAft>
                <a:spcPts val="0"/>
              </a:spcAft>
              <a:buFont typeface="Arial" panose="020B0604020202020204" pitchFamily="34" charset="0"/>
              <a:buChar char="•"/>
            </a:pPr>
            <a:r>
              <a:rPr lang="en-US" b="0" dirty="0">
                <a:solidFill>
                  <a:prstClr val="black"/>
                </a:solidFill>
                <a:latin typeface="+mn-lt"/>
              </a:rPr>
              <a:t>Meters are calibrated and will be checked and verified on-site on a regular basis!  </a:t>
            </a:r>
          </a:p>
          <a:p>
            <a:pPr marL="285750" lvl="0" indent="-285750">
              <a:spcAft>
                <a:spcPts val="0"/>
              </a:spcAft>
              <a:buFont typeface="Arial" panose="020B0604020202020204" pitchFamily="34" charset="0"/>
              <a:buChar char="•"/>
            </a:pPr>
            <a:endParaRPr lang="en-US" b="0" dirty="0">
              <a:solidFill>
                <a:prstClr val="black"/>
              </a:solidFill>
              <a:latin typeface="+mn-lt"/>
            </a:endParaRPr>
          </a:p>
          <a:p>
            <a:pPr marL="342900" lvl="0" indent="-342900">
              <a:spcAft>
                <a:spcPts val="0"/>
              </a:spcAft>
              <a:buFont typeface="Arial" panose="020B0604020202020204" pitchFamily="34" charset="0"/>
              <a:buChar char="•"/>
            </a:pPr>
            <a:r>
              <a:rPr lang="en-US" b="0" dirty="0">
                <a:solidFill>
                  <a:prstClr val="black"/>
                </a:solidFill>
                <a:latin typeface="+mn-lt"/>
              </a:rPr>
              <a:t>The reading of the meter by the official is final and not open for debate.  </a:t>
            </a:r>
          </a:p>
          <a:p>
            <a:pPr marL="285750" lvl="0" indent="-285750">
              <a:spcAft>
                <a:spcPts val="0"/>
              </a:spcAft>
              <a:buFont typeface="Arial" panose="020B0604020202020204" pitchFamily="34" charset="0"/>
              <a:buChar char="•"/>
            </a:pPr>
            <a:endParaRPr lang="en-US" b="0" dirty="0">
              <a:solidFill>
                <a:prstClr val="black"/>
              </a:solidFill>
              <a:latin typeface="+mn-lt"/>
            </a:endParaRPr>
          </a:p>
          <a:p>
            <a:pPr marL="342900" lvl="0" indent="-342900">
              <a:spcAft>
                <a:spcPts val="0"/>
              </a:spcAft>
              <a:buFont typeface="Arial" panose="020B0604020202020204" pitchFamily="34" charset="0"/>
              <a:buChar char="•"/>
            </a:pPr>
            <a:r>
              <a:rPr lang="en-US" b="0" dirty="0">
                <a:solidFill>
                  <a:prstClr val="black"/>
                </a:solidFill>
                <a:latin typeface="+mn-lt"/>
              </a:rPr>
              <a:t>Once Passed a 3</a:t>
            </a:r>
            <a:r>
              <a:rPr lang="en-US" b="0" baseline="30000" dirty="0">
                <a:solidFill>
                  <a:prstClr val="black"/>
                </a:solidFill>
                <a:latin typeface="+mn-lt"/>
              </a:rPr>
              <a:t>rd</a:t>
            </a:r>
            <a:r>
              <a:rPr lang="en-US" b="0" dirty="0">
                <a:solidFill>
                  <a:prstClr val="black"/>
                </a:solidFill>
                <a:latin typeface="+mn-lt"/>
              </a:rPr>
              <a:t> tech sticker will be applied.</a:t>
            </a:r>
          </a:p>
          <a:p>
            <a:pPr lvl="2" indent="0">
              <a:spcAft>
                <a:spcPts val="0"/>
              </a:spcAft>
              <a:buNone/>
            </a:pPr>
            <a:endParaRPr lang="en-US" dirty="0">
              <a:solidFill>
                <a:prstClr val="black"/>
              </a:solidFill>
              <a:latin typeface="+mj-lt"/>
              <a:cs typeface="Times New Roman" panose="02020603050405020304" pitchFamily="18" charset="0"/>
            </a:endParaRPr>
          </a:p>
          <a:p>
            <a:pPr marL="517525" lvl="2" indent="-342900">
              <a:spcAft>
                <a:spcPts val="0"/>
              </a:spcAft>
            </a:pPr>
            <a:endParaRPr lang="en-US" b="0" dirty="0">
              <a:solidFill>
                <a:prstClr val="black"/>
              </a:solidFill>
              <a:latin typeface="+mj-lt"/>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a:t>Formula SAE Lincoln FTNBP Drivers PPT 2017</a:t>
            </a:r>
            <a:endParaRPr lang="en-US" dirty="0"/>
          </a:p>
        </p:txBody>
      </p:sp>
      <p:sp>
        <p:nvSpPr>
          <p:cNvPr id="5" name="Slide Number Placeholder 4"/>
          <p:cNvSpPr>
            <a:spLocks noGrp="1"/>
          </p:cNvSpPr>
          <p:nvPr>
            <p:ph type="sldNum" sz="quarter" idx="12"/>
          </p:nvPr>
        </p:nvSpPr>
        <p:spPr/>
        <p:txBody>
          <a:bodyPr/>
          <a:lstStyle/>
          <a:p>
            <a:fld id="{C5A2E38E-3676-4AC9-AE40-117CF2D4B3AC}" type="slidenum">
              <a:rPr lang="en-US" smtClean="0"/>
              <a:pPr/>
              <a:t>10</a:t>
            </a:fld>
            <a:endParaRPr lang="en-US"/>
          </a:p>
        </p:txBody>
      </p:sp>
      <p:sp>
        <p:nvSpPr>
          <p:cNvPr id="2" name="Title 1"/>
          <p:cNvSpPr>
            <a:spLocks noGrp="1"/>
          </p:cNvSpPr>
          <p:nvPr>
            <p:ph type="title"/>
          </p:nvPr>
        </p:nvSpPr>
        <p:spPr/>
        <p:txBody>
          <a:bodyPr/>
          <a:lstStyle/>
          <a:p>
            <a:pPr>
              <a:lnSpc>
                <a:spcPct val="90000"/>
              </a:lnSpc>
            </a:pPr>
            <a:r>
              <a:rPr lang="en-US" dirty="0"/>
              <a:t>NOISE TEST PROCESS</a:t>
            </a:r>
            <a:endParaRPr lang="en-US" sz="2000" dirty="0"/>
          </a:p>
        </p:txBody>
      </p:sp>
    </p:spTree>
    <p:extLst>
      <p:ext uri="{BB962C8B-B14F-4D97-AF65-F5344CB8AC3E}">
        <p14:creationId xmlns:p14="http://schemas.microsoft.com/office/powerpoint/2010/main" val="408569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b="0" dirty="0"/>
              <a:t>Hours of Operations:</a:t>
            </a:r>
          </a:p>
          <a:p>
            <a:r>
              <a:rPr lang="en-US" sz="3200" b="0" dirty="0"/>
              <a:t>Thursday		9:00am – 5:00pm</a:t>
            </a:r>
          </a:p>
          <a:p>
            <a:r>
              <a:rPr lang="en-US" sz="3200" b="0" dirty="0"/>
              <a:t>Friday		8:00 am – 5:00pm</a:t>
            </a:r>
          </a:p>
          <a:p>
            <a:endParaRPr lang="en-US" sz="3200" b="0" dirty="0"/>
          </a:p>
          <a:p>
            <a:endParaRPr lang="en-US" sz="3200" b="0" dirty="0"/>
          </a:p>
          <a:p>
            <a:r>
              <a:rPr lang="en-US" sz="3200" b="0" dirty="0"/>
              <a:t>Brake Captain:	Ali Zangeneh</a:t>
            </a:r>
          </a:p>
        </p:txBody>
      </p:sp>
      <p:sp>
        <p:nvSpPr>
          <p:cNvPr id="3" name="Footer Placeholder 2"/>
          <p:cNvSpPr>
            <a:spLocks noGrp="1"/>
          </p:cNvSpPr>
          <p:nvPr>
            <p:ph type="ftr" sz="quarter" idx="11"/>
          </p:nvPr>
        </p:nvSpPr>
        <p:spPr/>
        <p:txBody>
          <a:bodyPr/>
          <a:lstStyle/>
          <a:p>
            <a:r>
              <a:rPr lang="en-US"/>
              <a:t>Formula SAE Lincoln FTNBP Drivers PPT 2017</a:t>
            </a:r>
            <a:endParaRPr lang="en-US" dirty="0"/>
          </a:p>
        </p:txBody>
      </p:sp>
      <p:sp>
        <p:nvSpPr>
          <p:cNvPr id="4" name="Slide Number Placeholder 3"/>
          <p:cNvSpPr>
            <a:spLocks noGrp="1"/>
          </p:cNvSpPr>
          <p:nvPr>
            <p:ph type="sldNum" sz="quarter" idx="12"/>
          </p:nvPr>
        </p:nvSpPr>
        <p:spPr/>
        <p:txBody>
          <a:bodyPr/>
          <a:lstStyle/>
          <a:p>
            <a:fld id="{C5A2E38E-3676-4AC9-AE40-117CF2D4B3AC}" type="slidenum">
              <a:rPr lang="en-US" smtClean="0"/>
              <a:pPr/>
              <a:t>11</a:t>
            </a:fld>
            <a:endParaRPr lang="en-US"/>
          </a:p>
        </p:txBody>
      </p:sp>
      <p:sp>
        <p:nvSpPr>
          <p:cNvPr id="5" name="Title 4"/>
          <p:cNvSpPr>
            <a:spLocks noGrp="1"/>
          </p:cNvSpPr>
          <p:nvPr>
            <p:ph type="title"/>
          </p:nvPr>
        </p:nvSpPr>
        <p:spPr/>
        <p:txBody>
          <a:bodyPr/>
          <a:lstStyle/>
          <a:p>
            <a:r>
              <a:rPr lang="en-US" dirty="0"/>
              <a:t>BRAKE TEST</a:t>
            </a:r>
          </a:p>
        </p:txBody>
      </p:sp>
    </p:spTree>
    <p:extLst>
      <p:ext uri="{BB962C8B-B14F-4D97-AF65-F5344CB8AC3E}">
        <p14:creationId xmlns:p14="http://schemas.microsoft.com/office/powerpoint/2010/main" val="466566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85750" lvl="0" indent="-285750">
              <a:spcAft>
                <a:spcPts val="0"/>
              </a:spcAft>
              <a:buFont typeface="Arial" panose="020B0604020202020204" pitchFamily="34" charset="0"/>
              <a:buChar char="•"/>
            </a:pPr>
            <a:r>
              <a:rPr lang="en-US" b="0" dirty="0">
                <a:solidFill>
                  <a:prstClr val="black"/>
                </a:solidFill>
                <a:cs typeface="Times New Roman" panose="02020603050405020304" pitchFamily="18" charset="0"/>
              </a:rPr>
              <a:t>Driver must be wearing complete and proper safety equipment</a:t>
            </a:r>
          </a:p>
          <a:p>
            <a:pPr marL="285750" lvl="0" indent="-285750">
              <a:spcAft>
                <a:spcPts val="0"/>
              </a:spcAft>
              <a:buFont typeface="Arial" panose="020B0604020202020204" pitchFamily="34" charset="0"/>
              <a:buChar char="•"/>
            </a:pPr>
            <a:r>
              <a:rPr lang="en-US" b="0" dirty="0">
                <a:solidFill>
                  <a:prstClr val="black"/>
                </a:solidFill>
                <a:cs typeface="Times New Roman" panose="02020603050405020304" pitchFamily="18" charset="0"/>
              </a:rPr>
              <a:t>The driver will be instructed to the start line</a:t>
            </a:r>
          </a:p>
          <a:p>
            <a:pPr marL="285750" lvl="0" indent="-285750">
              <a:spcAft>
                <a:spcPts val="0"/>
              </a:spcAft>
              <a:buFont typeface="Arial" panose="020B0604020202020204" pitchFamily="34" charset="0"/>
              <a:buChar char="•"/>
            </a:pPr>
            <a:r>
              <a:rPr lang="en-US" b="0" dirty="0">
                <a:solidFill>
                  <a:prstClr val="black"/>
                </a:solidFill>
                <a:cs typeface="Times New Roman" panose="02020603050405020304" pitchFamily="18" charset="0"/>
              </a:rPr>
              <a:t>After starter checks the workers the driver directed to start the run</a:t>
            </a:r>
          </a:p>
          <a:p>
            <a:pPr marL="285750" lvl="0" indent="-285750">
              <a:spcAft>
                <a:spcPts val="0"/>
              </a:spcAft>
              <a:buFont typeface="Arial" panose="020B0604020202020204" pitchFamily="34" charset="0"/>
              <a:buChar char="•"/>
            </a:pPr>
            <a:r>
              <a:rPr lang="en-US" b="0" dirty="0">
                <a:solidFill>
                  <a:prstClr val="black"/>
                </a:solidFill>
                <a:cs typeface="Times New Roman" panose="02020603050405020304" pitchFamily="18" charset="0"/>
              </a:rPr>
              <a:t>With in the brake box formed by water barriers, the vehicle must lock all 4 wheels and come to a complete stop with the engine running.</a:t>
            </a:r>
          </a:p>
          <a:p>
            <a:pPr marL="285750" lvl="0" indent="-285750">
              <a:spcAft>
                <a:spcPts val="0"/>
              </a:spcAft>
              <a:buFont typeface="Arial" panose="020B0604020202020204" pitchFamily="34" charset="0"/>
              <a:buChar char="•"/>
            </a:pPr>
            <a:r>
              <a:rPr lang="en-US" b="0" dirty="0">
                <a:solidFill>
                  <a:prstClr val="black"/>
                </a:solidFill>
                <a:cs typeface="Times New Roman" panose="02020603050405020304" pitchFamily="18" charset="0"/>
              </a:rPr>
              <a:t>Driver will then proceed thru course and follow directions from flaggers</a:t>
            </a:r>
          </a:p>
          <a:p>
            <a:pPr marL="285750" lvl="0" indent="-285750">
              <a:spcAft>
                <a:spcPts val="0"/>
              </a:spcAft>
              <a:buFont typeface="Arial" panose="020B0604020202020204" pitchFamily="34" charset="0"/>
              <a:buChar char="•"/>
            </a:pPr>
            <a:r>
              <a:rPr lang="en-US" b="0" dirty="0">
                <a:solidFill>
                  <a:prstClr val="black"/>
                </a:solidFill>
                <a:cs typeface="Times New Roman" panose="02020603050405020304" pitchFamily="18" charset="0"/>
              </a:rPr>
              <a:t>If vehicle needs to test again, you will be instructed to proceed back to start line and re-run the test.</a:t>
            </a:r>
          </a:p>
          <a:p>
            <a:pPr marL="285750" lvl="0" indent="-285750">
              <a:spcAft>
                <a:spcPts val="0"/>
              </a:spcAft>
              <a:buFont typeface="Arial" panose="020B0604020202020204" pitchFamily="34" charset="0"/>
              <a:buChar char="•"/>
            </a:pPr>
            <a:r>
              <a:rPr lang="en-US" b="0" dirty="0">
                <a:solidFill>
                  <a:prstClr val="black"/>
                </a:solidFill>
                <a:cs typeface="Times New Roman" panose="02020603050405020304" pitchFamily="18" charset="0"/>
              </a:rPr>
              <a:t>If the vehicle passes the driver will be instructed to exit and turn engine OFF, the 4</a:t>
            </a:r>
            <a:r>
              <a:rPr lang="en-US" b="0" baseline="30000" dirty="0">
                <a:solidFill>
                  <a:prstClr val="black"/>
                </a:solidFill>
                <a:cs typeface="Times New Roman" panose="02020603050405020304" pitchFamily="18" charset="0"/>
              </a:rPr>
              <a:t>th</a:t>
            </a:r>
            <a:r>
              <a:rPr lang="en-US" b="0" dirty="0">
                <a:solidFill>
                  <a:prstClr val="black"/>
                </a:solidFill>
                <a:cs typeface="Times New Roman" panose="02020603050405020304" pitchFamily="18" charset="0"/>
              </a:rPr>
              <a:t> sticker will be given to team and must be applied prior to leaving the area.</a:t>
            </a:r>
          </a:p>
          <a:p>
            <a:pPr marL="285750" lvl="0" indent="-285750">
              <a:spcAft>
                <a:spcPts val="0"/>
              </a:spcAft>
              <a:buFont typeface="Arial" panose="020B0604020202020204" pitchFamily="34" charset="0"/>
              <a:buChar char="•"/>
            </a:pPr>
            <a:r>
              <a:rPr lang="en-US" b="0" dirty="0">
                <a:solidFill>
                  <a:prstClr val="black"/>
                </a:solidFill>
                <a:cs typeface="Times New Roman" panose="02020603050405020304" pitchFamily="18" charset="0"/>
              </a:rPr>
              <a:t>The Tech sheet remains with the Brake Capitan as completion notification.</a:t>
            </a:r>
          </a:p>
        </p:txBody>
      </p:sp>
      <p:sp>
        <p:nvSpPr>
          <p:cNvPr id="3" name="Footer Placeholder 2"/>
          <p:cNvSpPr>
            <a:spLocks noGrp="1"/>
          </p:cNvSpPr>
          <p:nvPr>
            <p:ph type="ftr" sz="quarter" idx="11"/>
          </p:nvPr>
        </p:nvSpPr>
        <p:spPr/>
        <p:txBody>
          <a:bodyPr/>
          <a:lstStyle/>
          <a:p>
            <a:r>
              <a:rPr lang="en-US"/>
              <a:t>Formula SAE Lincoln FTNBP Drivers PPT 2017</a:t>
            </a:r>
            <a:endParaRPr lang="en-US" dirty="0"/>
          </a:p>
        </p:txBody>
      </p:sp>
      <p:sp>
        <p:nvSpPr>
          <p:cNvPr id="4" name="Slide Number Placeholder 3"/>
          <p:cNvSpPr>
            <a:spLocks noGrp="1"/>
          </p:cNvSpPr>
          <p:nvPr>
            <p:ph type="sldNum" sz="quarter" idx="12"/>
          </p:nvPr>
        </p:nvSpPr>
        <p:spPr/>
        <p:txBody>
          <a:bodyPr/>
          <a:lstStyle/>
          <a:p>
            <a:fld id="{C5A2E38E-3676-4AC9-AE40-117CF2D4B3AC}" type="slidenum">
              <a:rPr lang="en-US" smtClean="0"/>
              <a:pPr/>
              <a:t>12</a:t>
            </a:fld>
            <a:endParaRPr lang="en-US"/>
          </a:p>
        </p:txBody>
      </p:sp>
      <p:sp>
        <p:nvSpPr>
          <p:cNvPr id="5" name="Title 4"/>
          <p:cNvSpPr>
            <a:spLocks noGrp="1"/>
          </p:cNvSpPr>
          <p:nvPr>
            <p:ph type="title"/>
          </p:nvPr>
        </p:nvSpPr>
        <p:spPr/>
        <p:txBody>
          <a:bodyPr/>
          <a:lstStyle/>
          <a:p>
            <a:r>
              <a:rPr lang="en-US" dirty="0"/>
              <a:t>BRAKE TEST PROCEDURE</a:t>
            </a:r>
          </a:p>
        </p:txBody>
      </p:sp>
    </p:spTree>
    <p:extLst>
      <p:ext uri="{BB962C8B-B14F-4D97-AF65-F5344CB8AC3E}">
        <p14:creationId xmlns:p14="http://schemas.microsoft.com/office/powerpoint/2010/main" val="3533549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b="0" dirty="0"/>
              <a:t>Hours of Operations:</a:t>
            </a:r>
          </a:p>
          <a:p>
            <a:r>
              <a:rPr lang="en-US" sz="3200" b="0" dirty="0"/>
              <a:t>Thursday		Noon – 5:00pm</a:t>
            </a:r>
          </a:p>
          <a:p>
            <a:r>
              <a:rPr lang="en-US" sz="3200" b="0" dirty="0"/>
              <a:t>Friday 		8:00am – 5:00pm</a:t>
            </a:r>
          </a:p>
          <a:p>
            <a:r>
              <a:rPr lang="en-US" sz="3200" b="0" dirty="0"/>
              <a:t>Saturday		7:30am – 3:00pm</a:t>
            </a:r>
          </a:p>
          <a:p>
            <a:endParaRPr lang="en-US" sz="3200" b="0" dirty="0"/>
          </a:p>
          <a:p>
            <a:r>
              <a:rPr lang="en-US" sz="3200" b="0" dirty="0"/>
              <a:t>Practice Captain: Jim McNeil</a:t>
            </a:r>
          </a:p>
        </p:txBody>
      </p:sp>
      <p:sp>
        <p:nvSpPr>
          <p:cNvPr id="3" name="Footer Placeholder 2"/>
          <p:cNvSpPr>
            <a:spLocks noGrp="1"/>
          </p:cNvSpPr>
          <p:nvPr>
            <p:ph type="ftr" sz="quarter" idx="11"/>
          </p:nvPr>
        </p:nvSpPr>
        <p:spPr/>
        <p:txBody>
          <a:bodyPr/>
          <a:lstStyle/>
          <a:p>
            <a:r>
              <a:rPr lang="en-US"/>
              <a:t>Formula SAE Lincoln FTNBP Drivers PPT 2017</a:t>
            </a:r>
            <a:endParaRPr lang="en-US" dirty="0"/>
          </a:p>
        </p:txBody>
      </p:sp>
      <p:sp>
        <p:nvSpPr>
          <p:cNvPr id="4" name="Slide Number Placeholder 3"/>
          <p:cNvSpPr>
            <a:spLocks noGrp="1"/>
          </p:cNvSpPr>
          <p:nvPr>
            <p:ph type="sldNum" sz="quarter" idx="12"/>
          </p:nvPr>
        </p:nvSpPr>
        <p:spPr/>
        <p:txBody>
          <a:bodyPr/>
          <a:lstStyle/>
          <a:p>
            <a:fld id="{C5A2E38E-3676-4AC9-AE40-117CF2D4B3AC}" type="slidenum">
              <a:rPr lang="en-US" smtClean="0"/>
              <a:pPr/>
              <a:t>13</a:t>
            </a:fld>
            <a:endParaRPr lang="en-US"/>
          </a:p>
        </p:txBody>
      </p:sp>
      <p:sp>
        <p:nvSpPr>
          <p:cNvPr id="5" name="Title 4"/>
          <p:cNvSpPr>
            <a:spLocks noGrp="1"/>
          </p:cNvSpPr>
          <p:nvPr>
            <p:ph type="title"/>
          </p:nvPr>
        </p:nvSpPr>
        <p:spPr/>
        <p:txBody>
          <a:bodyPr/>
          <a:lstStyle/>
          <a:p>
            <a:r>
              <a:rPr lang="en-US" dirty="0"/>
              <a:t>PRACTICE AREA</a:t>
            </a:r>
          </a:p>
        </p:txBody>
      </p:sp>
    </p:spTree>
    <p:extLst>
      <p:ext uri="{BB962C8B-B14F-4D97-AF65-F5344CB8AC3E}">
        <p14:creationId xmlns:p14="http://schemas.microsoft.com/office/powerpoint/2010/main" val="4050960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11224"/>
            <a:ext cx="8229600" cy="3894710"/>
          </a:xfrm>
        </p:spPr>
        <p:txBody>
          <a:bodyPr/>
          <a:lstStyle/>
          <a:p>
            <a:pPr marL="285750" lvl="0" indent="-285750">
              <a:spcBef>
                <a:spcPct val="20000"/>
              </a:spcBef>
              <a:spcAft>
                <a:spcPts val="0"/>
              </a:spcAft>
              <a:buFont typeface="Arial" pitchFamily="34" charset="0"/>
              <a:buChar char="•"/>
            </a:pPr>
            <a:r>
              <a:rPr lang="en-US" sz="1600" b="0" dirty="0">
                <a:solidFill>
                  <a:prstClr val="black"/>
                </a:solidFill>
                <a:latin typeface="+mn-lt"/>
                <a:cs typeface="Times New Roman" panose="02020603050405020304" pitchFamily="18" charset="0"/>
              </a:rPr>
              <a:t>Only one car at a time on the Practice Course or Traditional Practice Pad.  </a:t>
            </a:r>
          </a:p>
          <a:p>
            <a:pPr marL="285750" lvl="0" indent="-285750">
              <a:spcBef>
                <a:spcPct val="20000"/>
              </a:spcBef>
              <a:spcAft>
                <a:spcPts val="0"/>
              </a:spcAft>
              <a:buFont typeface="Arial" pitchFamily="34" charset="0"/>
              <a:buChar char="•"/>
            </a:pPr>
            <a:r>
              <a:rPr lang="en-US" sz="1600" b="0" dirty="0">
                <a:solidFill>
                  <a:prstClr val="black"/>
                </a:solidFill>
                <a:latin typeface="+mn-lt"/>
                <a:cs typeface="Times New Roman" panose="02020603050405020304" pitchFamily="18" charset="0"/>
              </a:rPr>
              <a:t>The next car will not be permitted to enter the area until the last one has completed its exit.</a:t>
            </a:r>
          </a:p>
          <a:p>
            <a:pPr marL="285750" lvl="0" indent="-285750">
              <a:spcBef>
                <a:spcPct val="20000"/>
              </a:spcBef>
              <a:spcAft>
                <a:spcPts val="0"/>
              </a:spcAft>
              <a:buFont typeface="Arial" pitchFamily="34" charset="0"/>
              <a:buChar char="•"/>
            </a:pPr>
            <a:r>
              <a:rPr lang="en-US" sz="1600" b="0" dirty="0">
                <a:solidFill>
                  <a:prstClr val="black"/>
                </a:solidFill>
                <a:latin typeface="+mn-lt"/>
                <a:cs typeface="Times New Roman" panose="02020603050405020304" pitchFamily="18" charset="0"/>
              </a:rPr>
              <a:t>Three (3) volunteers (preferably four (4)) will be on hand to manage the operation of the practice areas.</a:t>
            </a:r>
          </a:p>
          <a:p>
            <a:pPr marL="285750" lvl="0" indent="-285750">
              <a:spcBef>
                <a:spcPct val="20000"/>
              </a:spcBef>
              <a:spcAft>
                <a:spcPts val="0"/>
              </a:spcAft>
              <a:buFont typeface="Arial" pitchFamily="34" charset="0"/>
              <a:buChar char="•"/>
            </a:pPr>
            <a:r>
              <a:rPr lang="en-US" sz="1600" b="0" dirty="0">
                <a:solidFill>
                  <a:prstClr val="black"/>
                </a:solidFill>
                <a:latin typeface="+mn-lt"/>
                <a:cs typeface="Times New Roman" panose="02020603050405020304" pitchFamily="18" charset="0"/>
              </a:rPr>
              <a:t>Never place yourself in the line of travel of any car.  Stay well away from the “hot” areas, always at a safe distance </a:t>
            </a:r>
            <a:r>
              <a:rPr lang="en-US" sz="1600" b="0" u="sng" dirty="0">
                <a:solidFill>
                  <a:prstClr val="black"/>
                </a:solidFill>
                <a:latin typeface="+mn-lt"/>
                <a:cs typeface="Times New Roman" panose="02020603050405020304" pitchFamily="18" charset="0"/>
              </a:rPr>
              <a:t>behind</a:t>
            </a:r>
            <a:r>
              <a:rPr lang="en-US" sz="1600" b="0" dirty="0">
                <a:solidFill>
                  <a:prstClr val="black"/>
                </a:solidFill>
                <a:latin typeface="+mn-lt"/>
                <a:cs typeface="Times New Roman" panose="02020603050405020304" pitchFamily="18" charset="0"/>
              </a:rPr>
              <a:t> the barriers.</a:t>
            </a:r>
          </a:p>
          <a:p>
            <a:pPr marL="285750" lvl="0" indent="-285750">
              <a:spcBef>
                <a:spcPct val="20000"/>
              </a:spcBef>
              <a:spcAft>
                <a:spcPts val="0"/>
              </a:spcAft>
              <a:buFont typeface="Arial" pitchFamily="34" charset="0"/>
              <a:buChar char="•"/>
            </a:pPr>
            <a:r>
              <a:rPr lang="en-US" sz="1600" b="0" dirty="0">
                <a:solidFill>
                  <a:prstClr val="black"/>
                </a:solidFill>
                <a:latin typeface="+mn-lt"/>
                <a:cs typeface="Times New Roman" panose="02020603050405020304" pitchFamily="18" charset="0"/>
              </a:rPr>
              <a:t>Have fire extinguishers handy.</a:t>
            </a:r>
          </a:p>
          <a:p>
            <a:pPr marL="285750" lvl="0" indent="-285750">
              <a:spcBef>
                <a:spcPct val="20000"/>
              </a:spcBef>
              <a:spcAft>
                <a:spcPts val="0"/>
              </a:spcAft>
              <a:buFont typeface="Arial" pitchFamily="34" charset="0"/>
              <a:buChar char="•"/>
            </a:pPr>
            <a:r>
              <a:rPr lang="en-US" sz="1600" b="0" dirty="0">
                <a:solidFill>
                  <a:prstClr val="black"/>
                </a:solidFill>
                <a:latin typeface="+mn-lt"/>
                <a:cs typeface="Times New Roman" panose="02020603050405020304" pitchFamily="18" charset="0"/>
              </a:rPr>
              <a:t>Any vehicle damage or contact must be reported to the area (station) manager(s).  Additionally, we will remove the 1st tech sticker and report car number to tech tent so car can be re-evaluated after repair.</a:t>
            </a:r>
          </a:p>
          <a:p>
            <a:pPr marL="285750" lvl="0" indent="-285750">
              <a:spcBef>
                <a:spcPct val="20000"/>
              </a:spcBef>
              <a:spcAft>
                <a:spcPts val="0"/>
              </a:spcAft>
              <a:buFont typeface="Arial" pitchFamily="34" charset="0"/>
              <a:buChar char="•"/>
            </a:pPr>
            <a:r>
              <a:rPr lang="en-US" sz="1600" b="0" dirty="0">
                <a:solidFill>
                  <a:prstClr val="black"/>
                </a:solidFill>
                <a:latin typeface="+mn-lt"/>
                <a:cs typeface="Times New Roman" panose="02020603050405020304" pitchFamily="18" charset="0"/>
              </a:rPr>
              <a:t>Use of brooms and oil-dry will keep the practice areas clean and dry.</a:t>
            </a:r>
          </a:p>
          <a:p>
            <a:pPr marL="285750" lvl="0" indent="-285750">
              <a:spcBef>
                <a:spcPct val="20000"/>
              </a:spcBef>
              <a:spcAft>
                <a:spcPts val="0"/>
              </a:spcAft>
              <a:buFont typeface="Arial" pitchFamily="34" charset="0"/>
              <a:buChar char="•"/>
            </a:pPr>
            <a:r>
              <a:rPr lang="en-US" sz="1600" b="0" dirty="0">
                <a:solidFill>
                  <a:prstClr val="black"/>
                </a:solidFill>
                <a:latin typeface="+mn-lt"/>
                <a:cs typeface="Times New Roman" panose="02020603050405020304" pitchFamily="18" charset="0"/>
              </a:rPr>
              <a:t>We do not permit spectators to sit or lean in the surrounding zones of the practice areas.</a:t>
            </a:r>
          </a:p>
          <a:p>
            <a:endParaRPr lang="en-US" dirty="0"/>
          </a:p>
        </p:txBody>
      </p:sp>
      <p:sp>
        <p:nvSpPr>
          <p:cNvPr id="3" name="Footer Placeholder 2"/>
          <p:cNvSpPr>
            <a:spLocks noGrp="1"/>
          </p:cNvSpPr>
          <p:nvPr>
            <p:ph type="ftr" sz="quarter" idx="11"/>
          </p:nvPr>
        </p:nvSpPr>
        <p:spPr/>
        <p:txBody>
          <a:bodyPr/>
          <a:lstStyle/>
          <a:p>
            <a:r>
              <a:rPr lang="en-US"/>
              <a:t>Formula SAE Lincoln FTNBP Drivers PPT 2017</a:t>
            </a:r>
            <a:endParaRPr lang="en-US" dirty="0"/>
          </a:p>
        </p:txBody>
      </p:sp>
      <p:sp>
        <p:nvSpPr>
          <p:cNvPr id="4" name="Slide Number Placeholder 3"/>
          <p:cNvSpPr>
            <a:spLocks noGrp="1"/>
          </p:cNvSpPr>
          <p:nvPr>
            <p:ph type="sldNum" sz="quarter" idx="12"/>
          </p:nvPr>
        </p:nvSpPr>
        <p:spPr/>
        <p:txBody>
          <a:bodyPr/>
          <a:lstStyle/>
          <a:p>
            <a:fld id="{C5A2E38E-3676-4AC9-AE40-117CF2D4B3AC}" type="slidenum">
              <a:rPr lang="en-US" smtClean="0"/>
              <a:pPr/>
              <a:t>14</a:t>
            </a:fld>
            <a:endParaRPr lang="en-US"/>
          </a:p>
        </p:txBody>
      </p:sp>
      <p:sp>
        <p:nvSpPr>
          <p:cNvPr id="5" name="Title 4"/>
          <p:cNvSpPr>
            <a:spLocks noGrp="1"/>
          </p:cNvSpPr>
          <p:nvPr>
            <p:ph type="title"/>
          </p:nvPr>
        </p:nvSpPr>
        <p:spPr/>
        <p:txBody>
          <a:bodyPr/>
          <a:lstStyle/>
          <a:p>
            <a:r>
              <a:rPr lang="en-US" dirty="0"/>
              <a:t>PRACTICE TRACK – SAFETY GUIDELINES</a:t>
            </a:r>
          </a:p>
        </p:txBody>
      </p:sp>
    </p:spTree>
    <p:extLst>
      <p:ext uri="{BB962C8B-B14F-4D97-AF65-F5344CB8AC3E}">
        <p14:creationId xmlns:p14="http://schemas.microsoft.com/office/powerpoint/2010/main" val="1360551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5A2E38E-3676-4AC9-AE40-117CF2D4B3AC}" type="slidenum">
              <a:rPr lang="en-US" smtClean="0"/>
              <a:pPr/>
              <a:t>15</a:t>
            </a:fld>
            <a:endParaRPr lang="en-US"/>
          </a:p>
        </p:txBody>
      </p:sp>
      <p:sp>
        <p:nvSpPr>
          <p:cNvPr id="5" name="Title 4"/>
          <p:cNvSpPr>
            <a:spLocks noGrp="1"/>
          </p:cNvSpPr>
          <p:nvPr>
            <p:ph type="title"/>
          </p:nvPr>
        </p:nvSpPr>
        <p:spPr/>
        <p:txBody>
          <a:bodyPr/>
          <a:lstStyle/>
          <a:p>
            <a:r>
              <a:rPr lang="en-US" dirty="0"/>
              <a:t>TILT, NOISE, BRAKE and PRACTICE AREA LAYOUTS</a:t>
            </a:r>
          </a:p>
        </p:txBody>
      </p:sp>
      <p:pic>
        <p:nvPicPr>
          <p:cNvPr id="8" name="Content Placeholder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362200" y="895350"/>
            <a:ext cx="3857285" cy="3791712"/>
          </a:xfrm>
        </p:spPr>
      </p:pic>
      <p:sp>
        <p:nvSpPr>
          <p:cNvPr id="2" name="Footer Placeholder 1"/>
          <p:cNvSpPr>
            <a:spLocks noGrp="1"/>
          </p:cNvSpPr>
          <p:nvPr>
            <p:ph type="ftr" sz="quarter" idx="11"/>
          </p:nvPr>
        </p:nvSpPr>
        <p:spPr/>
        <p:txBody>
          <a:bodyPr/>
          <a:lstStyle/>
          <a:p>
            <a:r>
              <a:rPr lang="en-US"/>
              <a:t>Formula SAE Lincoln FTNBP Drivers PPT 2017</a:t>
            </a:r>
            <a:endParaRPr lang="en-US" dirty="0"/>
          </a:p>
        </p:txBody>
      </p:sp>
    </p:spTree>
    <p:extLst>
      <p:ext uri="{BB962C8B-B14F-4D97-AF65-F5344CB8AC3E}">
        <p14:creationId xmlns:p14="http://schemas.microsoft.com/office/powerpoint/2010/main" val="362405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Text Placeholder 2"/>
          <p:cNvSpPr>
            <a:spLocks noGrp="1"/>
          </p:cNvSpPr>
          <p:nvPr>
            <p:ph type="body" sz="quarter" idx="13"/>
          </p:nvPr>
        </p:nvSpPr>
        <p:spPr/>
        <p:txBody>
          <a:bodyPr/>
          <a:lstStyle/>
          <a:p>
            <a:endParaRPr lang="en-US" dirty="0"/>
          </a:p>
          <a:p>
            <a:r>
              <a:rPr lang="en-US" dirty="0"/>
              <a:t>Event Captains are available for questions right after this meeting.</a:t>
            </a:r>
          </a:p>
          <a:p>
            <a:endParaRPr lang="en-US" dirty="0"/>
          </a:p>
          <a:p>
            <a:r>
              <a:rPr lang="en-US" dirty="0"/>
              <a:t>Please clarify any unclear rules/directions at this time.</a:t>
            </a:r>
          </a:p>
        </p:txBody>
      </p:sp>
      <p:sp>
        <p:nvSpPr>
          <p:cNvPr id="4" name="Footer Placeholder 3"/>
          <p:cNvSpPr>
            <a:spLocks noGrp="1"/>
          </p:cNvSpPr>
          <p:nvPr>
            <p:ph type="ftr" sz="quarter" idx="11"/>
          </p:nvPr>
        </p:nvSpPr>
        <p:spPr/>
        <p:txBody>
          <a:bodyPr/>
          <a:lstStyle/>
          <a:p>
            <a:r>
              <a:rPr lang="en-US"/>
              <a:t>Formula SAE Lincoln FTNBP Drivers PPT 2017</a:t>
            </a:r>
            <a:endParaRPr lang="en-US" dirty="0"/>
          </a:p>
        </p:txBody>
      </p:sp>
      <p:sp>
        <p:nvSpPr>
          <p:cNvPr id="5" name="Slide Number Placeholder 4"/>
          <p:cNvSpPr>
            <a:spLocks noGrp="1"/>
          </p:cNvSpPr>
          <p:nvPr>
            <p:ph type="sldNum" sz="quarter" idx="12"/>
          </p:nvPr>
        </p:nvSpPr>
        <p:spPr/>
        <p:txBody>
          <a:bodyPr/>
          <a:lstStyle/>
          <a:p>
            <a:fld id="{C5A2E38E-3676-4AC9-AE40-117CF2D4B3AC}" type="slidenum">
              <a:rPr lang="en-US" smtClean="0"/>
              <a:pPr/>
              <a:t>16</a:t>
            </a:fld>
            <a:endParaRPr lang="en-US"/>
          </a:p>
        </p:txBody>
      </p:sp>
    </p:spTree>
    <p:extLst>
      <p:ext uri="{BB962C8B-B14F-4D97-AF65-F5344CB8AC3E}">
        <p14:creationId xmlns:p14="http://schemas.microsoft.com/office/powerpoint/2010/main" val="2271709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342900" indent="-342900">
              <a:spcAft>
                <a:spcPts val="500"/>
              </a:spcAft>
              <a:buFont typeface="Arial" panose="020B0604020202020204" pitchFamily="34" charset="0"/>
              <a:buChar char="•"/>
            </a:pPr>
            <a:r>
              <a:rPr lang="en-US" sz="2000" dirty="0"/>
              <a:t>Hot Areas (appropriate behavior and attire)</a:t>
            </a:r>
          </a:p>
          <a:p>
            <a:pPr marL="808038" lvl="3" indent="-342900">
              <a:spcAft>
                <a:spcPts val="500"/>
              </a:spcAft>
            </a:pPr>
            <a:r>
              <a:rPr lang="en-US" sz="1600" dirty="0"/>
              <a:t>Closed-toe shoes</a:t>
            </a:r>
          </a:p>
          <a:p>
            <a:pPr marL="808038" lvl="3" indent="-342900">
              <a:spcAft>
                <a:spcPts val="500"/>
              </a:spcAft>
            </a:pPr>
            <a:r>
              <a:rPr lang="en-US" sz="1600" dirty="0"/>
              <a:t>Preferably long pants, however shorts are allowed due to hot weather</a:t>
            </a:r>
          </a:p>
          <a:p>
            <a:pPr marL="808038" lvl="3" indent="-342900">
              <a:spcAft>
                <a:spcPts val="500"/>
              </a:spcAft>
            </a:pPr>
            <a:r>
              <a:rPr lang="en-US" sz="1600" dirty="0"/>
              <a:t>No Running</a:t>
            </a:r>
          </a:p>
          <a:p>
            <a:pPr marL="342900" indent="-342900">
              <a:spcAft>
                <a:spcPts val="500"/>
              </a:spcAft>
              <a:buFont typeface="Arial" panose="020B0604020202020204" pitchFamily="34" charset="0"/>
              <a:buChar char="•"/>
            </a:pPr>
            <a:r>
              <a:rPr lang="en-US" sz="2000" dirty="0"/>
              <a:t>Number of team members allowed in Hot Area</a:t>
            </a:r>
          </a:p>
          <a:p>
            <a:pPr marL="808038" lvl="3" indent="-342900">
              <a:spcAft>
                <a:spcPts val="500"/>
              </a:spcAft>
            </a:pPr>
            <a:r>
              <a:rPr lang="en-US" sz="1600" dirty="0"/>
              <a:t>4 with dynamic passes (5 for EV teams)</a:t>
            </a:r>
          </a:p>
          <a:p>
            <a:pPr marL="342900" indent="-342900">
              <a:spcAft>
                <a:spcPts val="500"/>
              </a:spcAft>
              <a:buFont typeface="Arial" panose="020B0604020202020204" pitchFamily="34" charset="0"/>
              <a:buChar char="•"/>
            </a:pPr>
            <a:r>
              <a:rPr lang="en-US" sz="2000" dirty="0"/>
              <a:t>How to identify Event Captains?</a:t>
            </a:r>
          </a:p>
          <a:p>
            <a:pPr marL="808038" lvl="3" indent="-342900">
              <a:spcAft>
                <a:spcPts val="500"/>
              </a:spcAft>
            </a:pPr>
            <a:r>
              <a:rPr lang="en-US" sz="1600" dirty="0"/>
              <a:t>PINK Safety Vests</a:t>
            </a:r>
          </a:p>
          <a:p>
            <a:pPr marL="342900" indent="-342900">
              <a:spcAft>
                <a:spcPts val="500"/>
              </a:spcAft>
              <a:buFont typeface="Arial" panose="020B0604020202020204" pitchFamily="34" charset="0"/>
              <a:buChar char="•"/>
            </a:pPr>
            <a:r>
              <a:rPr lang="en-US" sz="2000" dirty="0"/>
              <a:t>Weather</a:t>
            </a:r>
          </a:p>
          <a:p>
            <a:pPr marL="808038" lvl="3" indent="-342900">
              <a:spcAft>
                <a:spcPts val="500"/>
              </a:spcAft>
            </a:pPr>
            <a:r>
              <a:rPr lang="en-US" sz="1600" dirty="0"/>
              <a:t>Track condition/tire requirements</a:t>
            </a:r>
          </a:p>
          <a:p>
            <a:pPr marL="808038" lvl="3" indent="-342900">
              <a:spcAft>
                <a:spcPts val="500"/>
              </a:spcAft>
            </a:pPr>
            <a:r>
              <a:rPr lang="en-US" sz="1600" dirty="0"/>
              <a:t>Emergency locations / listen for announcements</a:t>
            </a:r>
          </a:p>
          <a:p>
            <a:pPr marL="808038" lvl="3" indent="-342900">
              <a:spcAft>
                <a:spcPts val="500"/>
              </a:spcAft>
              <a:buFont typeface="Arial" panose="020B0604020202020204" pitchFamily="34" charset="0"/>
              <a:buChar char="•"/>
            </a:pPr>
            <a:endParaRPr lang="en-US" sz="2000" dirty="0"/>
          </a:p>
        </p:txBody>
      </p:sp>
      <p:sp>
        <p:nvSpPr>
          <p:cNvPr id="4" name="Footer Placeholder 3"/>
          <p:cNvSpPr>
            <a:spLocks noGrp="1"/>
          </p:cNvSpPr>
          <p:nvPr>
            <p:ph type="ftr" sz="quarter" idx="11"/>
          </p:nvPr>
        </p:nvSpPr>
        <p:spPr/>
        <p:txBody>
          <a:bodyPr/>
          <a:lstStyle/>
          <a:p>
            <a:r>
              <a:rPr lang="en-US"/>
              <a:t>Formula SAE Lincoln FTNBP Drivers PPT 2017</a:t>
            </a:r>
            <a:endParaRPr lang="en-US" dirty="0"/>
          </a:p>
        </p:txBody>
      </p:sp>
      <p:sp>
        <p:nvSpPr>
          <p:cNvPr id="5" name="Slide Number Placeholder 4"/>
          <p:cNvSpPr>
            <a:spLocks noGrp="1"/>
          </p:cNvSpPr>
          <p:nvPr>
            <p:ph type="sldNum" sz="quarter" idx="12"/>
          </p:nvPr>
        </p:nvSpPr>
        <p:spPr/>
        <p:txBody>
          <a:bodyPr/>
          <a:lstStyle/>
          <a:p>
            <a:fld id="{C5A2E38E-3676-4AC9-AE40-117CF2D4B3AC}" type="slidenum">
              <a:rPr lang="en-US" smtClean="0"/>
              <a:pPr/>
              <a:t>2</a:t>
            </a:fld>
            <a:endParaRPr lang="en-US"/>
          </a:p>
        </p:txBody>
      </p:sp>
      <p:sp>
        <p:nvSpPr>
          <p:cNvPr id="2" name="Title 1"/>
          <p:cNvSpPr>
            <a:spLocks noGrp="1"/>
          </p:cNvSpPr>
          <p:nvPr>
            <p:ph type="title"/>
          </p:nvPr>
        </p:nvSpPr>
        <p:spPr/>
        <p:txBody>
          <a:bodyPr/>
          <a:lstStyle/>
          <a:p>
            <a:pPr>
              <a:lnSpc>
                <a:spcPct val="90000"/>
              </a:lnSpc>
            </a:pPr>
            <a:r>
              <a:rPr lang="en-US" dirty="0"/>
              <a:t>General Announcements</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3886200"/>
          </a:xfrm>
        </p:spPr>
        <p:txBody>
          <a:bodyPr/>
          <a:lstStyle/>
          <a:p>
            <a:pPr>
              <a:spcAft>
                <a:spcPts val="0"/>
              </a:spcAft>
            </a:pPr>
            <a:r>
              <a:rPr lang="en-US" sz="3200" b="0" dirty="0"/>
              <a:t>Hours of Operations:</a:t>
            </a:r>
          </a:p>
          <a:p>
            <a:pPr>
              <a:spcAft>
                <a:spcPts val="0"/>
              </a:spcAft>
            </a:pPr>
            <a:r>
              <a:rPr lang="en-US" sz="3200" b="0" dirty="0"/>
              <a:t>Thursday		8:30am – 5:00pm</a:t>
            </a:r>
          </a:p>
          <a:p>
            <a:pPr>
              <a:spcAft>
                <a:spcPts val="0"/>
              </a:spcAft>
            </a:pPr>
            <a:r>
              <a:rPr lang="en-US" sz="3200" b="0" dirty="0"/>
              <a:t>Fri &amp; Sat		7:30am – ~4:00pm</a:t>
            </a:r>
          </a:p>
          <a:p>
            <a:pPr>
              <a:spcAft>
                <a:spcPts val="0"/>
              </a:spcAft>
            </a:pPr>
            <a:endParaRPr lang="en-US" sz="3200" b="0" dirty="0"/>
          </a:p>
          <a:p>
            <a:pPr>
              <a:spcAft>
                <a:spcPts val="0"/>
              </a:spcAft>
            </a:pPr>
            <a:r>
              <a:rPr lang="en-US" sz="3200" b="0" dirty="0"/>
              <a:t>Fuel Captain: Janice Hueske</a:t>
            </a:r>
          </a:p>
        </p:txBody>
      </p:sp>
      <p:sp>
        <p:nvSpPr>
          <p:cNvPr id="4" name="Footer Placeholder 3"/>
          <p:cNvSpPr>
            <a:spLocks noGrp="1"/>
          </p:cNvSpPr>
          <p:nvPr>
            <p:ph type="ftr" sz="quarter" idx="11"/>
          </p:nvPr>
        </p:nvSpPr>
        <p:spPr/>
        <p:txBody>
          <a:bodyPr/>
          <a:lstStyle/>
          <a:p>
            <a:r>
              <a:rPr lang="en-US"/>
              <a:t>Formula SAE Lincoln FTNBP Drivers PPT 2017</a:t>
            </a:r>
            <a:endParaRPr lang="en-US" dirty="0"/>
          </a:p>
        </p:txBody>
      </p:sp>
      <p:sp>
        <p:nvSpPr>
          <p:cNvPr id="5" name="Slide Number Placeholder 4"/>
          <p:cNvSpPr>
            <a:spLocks noGrp="1"/>
          </p:cNvSpPr>
          <p:nvPr>
            <p:ph type="sldNum" sz="quarter" idx="12"/>
          </p:nvPr>
        </p:nvSpPr>
        <p:spPr/>
        <p:txBody>
          <a:bodyPr/>
          <a:lstStyle/>
          <a:p>
            <a:fld id="{C5A2E38E-3676-4AC9-AE40-117CF2D4B3AC}" type="slidenum">
              <a:rPr lang="en-US" smtClean="0"/>
              <a:pPr/>
              <a:t>3</a:t>
            </a:fld>
            <a:endParaRPr lang="en-US"/>
          </a:p>
        </p:txBody>
      </p:sp>
      <p:sp>
        <p:nvSpPr>
          <p:cNvPr id="2" name="Title 1"/>
          <p:cNvSpPr>
            <a:spLocks noGrp="1"/>
          </p:cNvSpPr>
          <p:nvPr>
            <p:ph type="title"/>
          </p:nvPr>
        </p:nvSpPr>
        <p:spPr/>
        <p:txBody>
          <a:bodyPr/>
          <a:lstStyle/>
          <a:p>
            <a:pPr>
              <a:lnSpc>
                <a:spcPct val="90000"/>
              </a:lnSpc>
            </a:pPr>
            <a:r>
              <a:rPr lang="en-US" dirty="0"/>
              <a:t>FUEL STATION</a:t>
            </a:r>
            <a:endParaRPr lang="en-US" sz="2000" dirty="0"/>
          </a:p>
        </p:txBody>
      </p:sp>
    </p:spTree>
    <p:extLst>
      <p:ext uri="{BB962C8B-B14F-4D97-AF65-F5344CB8AC3E}">
        <p14:creationId xmlns:p14="http://schemas.microsoft.com/office/powerpoint/2010/main" val="1733611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spcBef>
                <a:spcPct val="20000"/>
              </a:spcBef>
              <a:spcAft>
                <a:spcPts val="0"/>
              </a:spcAft>
            </a:pPr>
            <a:r>
              <a:rPr lang="en-US" sz="2000" u="sng" dirty="0">
                <a:solidFill>
                  <a:prstClr val="black"/>
                </a:solidFill>
                <a:cs typeface="Times New Roman" panose="02020603050405020304" pitchFamily="18" charset="0"/>
              </a:rPr>
              <a:t>Follow specific safety guidelines while in the fueling area:</a:t>
            </a:r>
            <a:r>
              <a:rPr lang="en-US" sz="2000" b="0" dirty="0">
                <a:solidFill>
                  <a:prstClr val="black"/>
                </a:solidFill>
                <a:cs typeface="Times New Roman" panose="02020603050405020304" pitchFamily="18" charset="0"/>
              </a:rPr>
              <a:t>  </a:t>
            </a:r>
          </a:p>
          <a:p>
            <a:pPr marL="285750" lvl="0" indent="-285750">
              <a:spcBef>
                <a:spcPct val="20000"/>
              </a:spcBef>
              <a:spcAft>
                <a:spcPts val="0"/>
              </a:spcAft>
              <a:buFont typeface="Arial" pitchFamily="34" charset="0"/>
              <a:buChar char="•"/>
            </a:pPr>
            <a:r>
              <a:rPr lang="en-US" sz="1600" b="0" dirty="0">
                <a:solidFill>
                  <a:prstClr val="black"/>
                </a:solidFill>
                <a:cs typeface="Times New Roman" panose="02020603050405020304" pitchFamily="18" charset="0"/>
              </a:rPr>
              <a:t> No vehicles will receive fuel before passing Tech, Part 1</a:t>
            </a:r>
          </a:p>
          <a:p>
            <a:pPr marL="342900" lvl="0" indent="-342900">
              <a:spcBef>
                <a:spcPct val="20000"/>
              </a:spcBef>
              <a:spcAft>
                <a:spcPts val="0"/>
              </a:spcAft>
              <a:buFont typeface="Arial" pitchFamily="34" charset="0"/>
              <a:buChar char="•"/>
            </a:pPr>
            <a:r>
              <a:rPr lang="en-US" sz="1600" b="0" dirty="0">
                <a:solidFill>
                  <a:prstClr val="black"/>
                </a:solidFill>
                <a:cs typeface="Times New Roman" panose="02020603050405020304" pitchFamily="18" charset="0"/>
              </a:rPr>
              <a:t>Until vehicles pass Tilt and receive that sticker, teams must bring the Tech sheet for approval.  After passing Tilt, that is no longer required.</a:t>
            </a:r>
          </a:p>
          <a:p>
            <a:pPr marL="342900" lvl="0" indent="-342900">
              <a:spcBef>
                <a:spcPct val="20000"/>
              </a:spcBef>
              <a:spcAft>
                <a:spcPts val="0"/>
              </a:spcAft>
              <a:buFont typeface="Arial" pitchFamily="34" charset="0"/>
              <a:buChar char="•"/>
            </a:pPr>
            <a:r>
              <a:rPr lang="en-US" sz="1600" b="0" dirty="0">
                <a:solidFill>
                  <a:prstClr val="black"/>
                </a:solidFill>
                <a:cs typeface="Times New Roman" panose="02020603050405020304" pitchFamily="18" charset="0"/>
              </a:rPr>
              <a:t>Vehicles headed to Tilt are allowed to be shaken, by the driver only, to free up any trapped air in the fuel system.  After passing Tilt, shaking is no longer allowed.</a:t>
            </a:r>
          </a:p>
          <a:p>
            <a:pPr marL="285750" lvl="0" indent="-285750">
              <a:spcBef>
                <a:spcPct val="20000"/>
              </a:spcBef>
              <a:spcAft>
                <a:spcPts val="0"/>
              </a:spcAft>
              <a:buFont typeface="Arial" pitchFamily="34" charset="0"/>
              <a:buChar char="•"/>
            </a:pPr>
            <a:r>
              <a:rPr lang="en-US" sz="1600" b="0" dirty="0">
                <a:solidFill>
                  <a:prstClr val="black"/>
                </a:solidFill>
                <a:cs typeface="Times New Roman" panose="02020603050405020304" pitchFamily="18" charset="0"/>
              </a:rPr>
              <a:t>All engines must be off; cars are to be pushed to and from fueling. </a:t>
            </a:r>
          </a:p>
          <a:p>
            <a:pPr marL="285750" lvl="0" indent="-285750">
              <a:spcBef>
                <a:spcPct val="20000"/>
              </a:spcBef>
              <a:spcAft>
                <a:spcPts val="0"/>
              </a:spcAft>
              <a:buFont typeface="Arial" pitchFamily="34" charset="0"/>
              <a:buChar char="•"/>
            </a:pPr>
            <a:r>
              <a:rPr lang="en-US" sz="1600" b="0" dirty="0">
                <a:solidFill>
                  <a:prstClr val="black"/>
                </a:solidFill>
                <a:cs typeface="Times New Roman" panose="02020603050405020304" pitchFamily="18" charset="0"/>
              </a:rPr>
              <a:t>Only the vehicle push crew and the driver are allowed to enter the fueling station. </a:t>
            </a:r>
          </a:p>
          <a:p>
            <a:pPr marL="285750" lvl="0" indent="-285750">
              <a:spcBef>
                <a:spcPct val="20000"/>
              </a:spcBef>
              <a:spcAft>
                <a:spcPts val="0"/>
              </a:spcAft>
              <a:buFont typeface="Arial" pitchFamily="34" charset="0"/>
              <a:buChar char="•"/>
            </a:pPr>
            <a:r>
              <a:rPr lang="en-US" sz="1600" b="0" dirty="0">
                <a:solidFill>
                  <a:prstClr val="black"/>
                </a:solidFill>
                <a:cs typeface="Times New Roman" panose="02020603050405020304" pitchFamily="18" charset="0"/>
              </a:rPr>
              <a:t>Only the driver, fully dressed in all safety gear, with vehicle fire extinguisher in hand, is permitted in the area as fuel is dispensed.  </a:t>
            </a:r>
          </a:p>
          <a:p>
            <a:pPr marL="285750" lvl="0" indent="-285750">
              <a:spcBef>
                <a:spcPct val="20000"/>
              </a:spcBef>
              <a:spcAft>
                <a:spcPts val="0"/>
              </a:spcAft>
              <a:buFont typeface="Arial" pitchFamily="34" charset="0"/>
              <a:buChar char="•"/>
            </a:pPr>
            <a:r>
              <a:rPr lang="en-US" sz="1600" b="0" dirty="0">
                <a:solidFill>
                  <a:prstClr val="black"/>
                </a:solidFill>
                <a:cs typeface="Times New Roman" panose="02020603050405020304" pitchFamily="18" charset="0"/>
              </a:rPr>
              <a:t>A Permanent line mark must be used to indicate the “full” level. </a:t>
            </a:r>
            <a:r>
              <a:rPr lang="en-US" sz="1600" dirty="0">
                <a:solidFill>
                  <a:prstClr val="black"/>
                </a:solidFill>
                <a:cs typeface="Times New Roman" panose="02020603050405020304" pitchFamily="18" charset="0"/>
              </a:rPr>
              <a:t> </a:t>
            </a:r>
            <a:r>
              <a:rPr lang="en-US" sz="1600" u="sng" dirty="0">
                <a:solidFill>
                  <a:prstClr val="black"/>
                </a:solidFill>
                <a:cs typeface="Times New Roman" panose="02020603050405020304" pitchFamily="18" charset="0"/>
              </a:rPr>
              <a:t>NO TAPE</a:t>
            </a:r>
            <a:r>
              <a:rPr lang="en-US" sz="1600" b="0" dirty="0">
                <a:solidFill>
                  <a:prstClr val="black"/>
                </a:solidFill>
                <a:cs typeface="Times New Roman" panose="02020603050405020304" pitchFamily="18" charset="0"/>
              </a:rPr>
              <a:t> </a:t>
            </a:r>
          </a:p>
          <a:p>
            <a:pPr marL="285750" lvl="0" indent="-285750">
              <a:spcBef>
                <a:spcPct val="20000"/>
              </a:spcBef>
              <a:spcAft>
                <a:spcPts val="0"/>
              </a:spcAft>
              <a:buFont typeface="Arial" pitchFamily="34" charset="0"/>
              <a:buChar char="•"/>
            </a:pPr>
            <a:r>
              <a:rPr lang="en-US" sz="1600" b="0" dirty="0">
                <a:solidFill>
                  <a:prstClr val="black"/>
                </a:solidFill>
                <a:cs typeface="Times New Roman" panose="02020603050405020304" pitchFamily="18" charset="0"/>
              </a:rPr>
              <a:t>Tank is to be filled to this level each time fuel is received</a:t>
            </a:r>
          </a:p>
        </p:txBody>
      </p:sp>
      <p:sp>
        <p:nvSpPr>
          <p:cNvPr id="4" name="Footer Placeholder 3"/>
          <p:cNvSpPr>
            <a:spLocks noGrp="1"/>
          </p:cNvSpPr>
          <p:nvPr>
            <p:ph type="ftr" sz="quarter" idx="11"/>
          </p:nvPr>
        </p:nvSpPr>
        <p:spPr/>
        <p:txBody>
          <a:bodyPr/>
          <a:lstStyle/>
          <a:p>
            <a:r>
              <a:rPr lang="en-US"/>
              <a:t>Formula SAE Lincoln FTNBP Drivers PPT 2017</a:t>
            </a:r>
            <a:endParaRPr lang="en-US" dirty="0"/>
          </a:p>
        </p:txBody>
      </p:sp>
      <p:sp>
        <p:nvSpPr>
          <p:cNvPr id="5" name="Slide Number Placeholder 4"/>
          <p:cNvSpPr>
            <a:spLocks noGrp="1"/>
          </p:cNvSpPr>
          <p:nvPr>
            <p:ph type="sldNum" sz="quarter" idx="12"/>
          </p:nvPr>
        </p:nvSpPr>
        <p:spPr/>
        <p:txBody>
          <a:bodyPr/>
          <a:lstStyle/>
          <a:p>
            <a:fld id="{C5A2E38E-3676-4AC9-AE40-117CF2D4B3AC}" type="slidenum">
              <a:rPr lang="en-US" smtClean="0"/>
              <a:pPr/>
              <a:t>4</a:t>
            </a:fld>
            <a:endParaRPr lang="en-US"/>
          </a:p>
        </p:txBody>
      </p:sp>
      <p:sp>
        <p:nvSpPr>
          <p:cNvPr id="2" name="Title 1"/>
          <p:cNvSpPr>
            <a:spLocks noGrp="1"/>
          </p:cNvSpPr>
          <p:nvPr>
            <p:ph type="title"/>
          </p:nvPr>
        </p:nvSpPr>
        <p:spPr/>
        <p:txBody>
          <a:bodyPr/>
          <a:lstStyle/>
          <a:p>
            <a:pPr>
              <a:lnSpc>
                <a:spcPct val="90000"/>
              </a:lnSpc>
            </a:pPr>
            <a:r>
              <a:rPr lang="en-US" dirty="0"/>
              <a:t>FUEL STATION</a:t>
            </a:r>
            <a:endParaRPr lang="en-US" sz="2000" dirty="0"/>
          </a:p>
        </p:txBody>
      </p:sp>
    </p:spTree>
    <p:extLst>
      <p:ext uri="{BB962C8B-B14F-4D97-AF65-F5344CB8AC3E}">
        <p14:creationId xmlns:p14="http://schemas.microsoft.com/office/powerpoint/2010/main" val="2200481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5A2E38E-3676-4AC9-AE40-117CF2D4B3AC}" type="slidenum">
              <a:rPr lang="en-US" smtClean="0"/>
              <a:pPr/>
              <a:t>5</a:t>
            </a:fld>
            <a:endParaRPr lang="en-US"/>
          </a:p>
        </p:txBody>
      </p:sp>
      <p:sp>
        <p:nvSpPr>
          <p:cNvPr id="2" name="Title 1"/>
          <p:cNvSpPr>
            <a:spLocks noGrp="1"/>
          </p:cNvSpPr>
          <p:nvPr>
            <p:ph type="title"/>
          </p:nvPr>
        </p:nvSpPr>
        <p:spPr/>
        <p:txBody>
          <a:bodyPr/>
          <a:lstStyle/>
          <a:p>
            <a:pPr>
              <a:lnSpc>
                <a:spcPct val="90000"/>
              </a:lnSpc>
            </a:pPr>
            <a:r>
              <a:rPr lang="en-US" dirty="0"/>
              <a:t>FUEL STATION LAYOUT</a:t>
            </a:r>
            <a:endParaRPr lang="en-US" sz="2000" dirty="0"/>
          </a:p>
        </p:txBody>
      </p:sp>
      <p:sp>
        <p:nvSpPr>
          <p:cNvPr id="3" name="Footer Placeholder 2"/>
          <p:cNvSpPr>
            <a:spLocks noGrp="1"/>
          </p:cNvSpPr>
          <p:nvPr>
            <p:ph type="ftr" sz="quarter" idx="11"/>
          </p:nvPr>
        </p:nvSpPr>
        <p:spPr/>
        <p:txBody>
          <a:bodyPr/>
          <a:lstStyle/>
          <a:p>
            <a:r>
              <a:rPr lang="en-US"/>
              <a:t>Formula SAE Lincoln FTNBP Drivers PPT 2017</a:t>
            </a:r>
            <a:endParaRPr lang="en-US" dirty="0"/>
          </a:p>
        </p:txBody>
      </p:sp>
      <p:pic>
        <p:nvPicPr>
          <p:cNvPr id="6" name="Picture 5">
            <a:extLst>
              <a:ext uri="{FF2B5EF4-FFF2-40B4-BE49-F238E27FC236}">
                <a16:creationId xmlns:a16="http://schemas.microsoft.com/office/drawing/2014/main" id="{1DFED09B-4F3F-4AA3-9611-8B7AEC5AE89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94" t="19115" b="18811"/>
          <a:stretch/>
        </p:blipFill>
        <p:spPr>
          <a:xfrm>
            <a:off x="304800" y="895350"/>
            <a:ext cx="8534400" cy="3657600"/>
          </a:xfrm>
          <a:prstGeom prst="rect">
            <a:avLst/>
          </a:prstGeom>
        </p:spPr>
      </p:pic>
    </p:spTree>
    <p:extLst>
      <p:ext uri="{BB962C8B-B14F-4D97-AF65-F5344CB8AC3E}">
        <p14:creationId xmlns:p14="http://schemas.microsoft.com/office/powerpoint/2010/main" val="1107985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spcAft>
                <a:spcPts val="0"/>
              </a:spcAft>
            </a:pPr>
            <a:r>
              <a:rPr lang="en-US" sz="3200" b="0" dirty="0"/>
              <a:t>Hours of Operations:</a:t>
            </a:r>
          </a:p>
          <a:p>
            <a:pPr>
              <a:spcAft>
                <a:spcPts val="0"/>
              </a:spcAft>
            </a:pPr>
            <a:r>
              <a:rPr lang="en-US" sz="3200" b="0" dirty="0"/>
              <a:t>Thursday 		8:30am – 5:00pm</a:t>
            </a:r>
          </a:p>
          <a:p>
            <a:pPr>
              <a:spcAft>
                <a:spcPts val="0"/>
              </a:spcAft>
            </a:pPr>
            <a:r>
              <a:rPr lang="en-US" sz="3200" b="0" dirty="0"/>
              <a:t>Friday		8:00am – 5:00pm</a:t>
            </a:r>
          </a:p>
          <a:p>
            <a:pPr>
              <a:spcAft>
                <a:spcPts val="0"/>
              </a:spcAft>
            </a:pPr>
            <a:endParaRPr lang="en-US" sz="3200" b="0" dirty="0"/>
          </a:p>
          <a:p>
            <a:pPr>
              <a:spcAft>
                <a:spcPts val="0"/>
              </a:spcAft>
            </a:pPr>
            <a:endParaRPr lang="en-US" sz="3200" b="0" dirty="0"/>
          </a:p>
          <a:p>
            <a:pPr>
              <a:spcAft>
                <a:spcPts val="0"/>
              </a:spcAft>
            </a:pPr>
            <a:r>
              <a:rPr lang="en-US" sz="3200" b="0" dirty="0"/>
              <a:t>Tilt Table Captain:	Gary Young </a:t>
            </a:r>
          </a:p>
        </p:txBody>
      </p:sp>
      <p:sp>
        <p:nvSpPr>
          <p:cNvPr id="4" name="Footer Placeholder 3"/>
          <p:cNvSpPr>
            <a:spLocks noGrp="1"/>
          </p:cNvSpPr>
          <p:nvPr>
            <p:ph type="ftr" sz="quarter" idx="11"/>
          </p:nvPr>
        </p:nvSpPr>
        <p:spPr/>
        <p:txBody>
          <a:bodyPr/>
          <a:lstStyle/>
          <a:p>
            <a:r>
              <a:rPr lang="en-US"/>
              <a:t>Formula SAE Lincoln FTNBP Drivers PPT 2017</a:t>
            </a:r>
            <a:endParaRPr lang="en-US" dirty="0"/>
          </a:p>
        </p:txBody>
      </p:sp>
      <p:sp>
        <p:nvSpPr>
          <p:cNvPr id="5" name="Slide Number Placeholder 4"/>
          <p:cNvSpPr>
            <a:spLocks noGrp="1"/>
          </p:cNvSpPr>
          <p:nvPr>
            <p:ph type="sldNum" sz="quarter" idx="12"/>
          </p:nvPr>
        </p:nvSpPr>
        <p:spPr/>
        <p:txBody>
          <a:bodyPr/>
          <a:lstStyle/>
          <a:p>
            <a:fld id="{C5A2E38E-3676-4AC9-AE40-117CF2D4B3AC}" type="slidenum">
              <a:rPr lang="en-US" smtClean="0"/>
              <a:pPr/>
              <a:t>6</a:t>
            </a:fld>
            <a:endParaRPr lang="en-US"/>
          </a:p>
        </p:txBody>
      </p:sp>
      <p:sp>
        <p:nvSpPr>
          <p:cNvPr id="2" name="Title 1"/>
          <p:cNvSpPr>
            <a:spLocks noGrp="1"/>
          </p:cNvSpPr>
          <p:nvPr>
            <p:ph type="title"/>
          </p:nvPr>
        </p:nvSpPr>
        <p:spPr/>
        <p:txBody>
          <a:bodyPr/>
          <a:lstStyle/>
          <a:p>
            <a:pPr>
              <a:lnSpc>
                <a:spcPct val="90000"/>
              </a:lnSpc>
            </a:pPr>
            <a:r>
              <a:rPr lang="en-US" dirty="0"/>
              <a:t>TILT TABLE</a:t>
            </a:r>
            <a:endParaRPr lang="en-US" sz="2000" dirty="0"/>
          </a:p>
        </p:txBody>
      </p:sp>
    </p:spTree>
    <p:extLst>
      <p:ext uri="{BB962C8B-B14F-4D97-AF65-F5344CB8AC3E}">
        <p14:creationId xmlns:p14="http://schemas.microsoft.com/office/powerpoint/2010/main" val="113574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71500" lvl="0" indent="-571500">
              <a:spcBef>
                <a:spcPct val="20000"/>
              </a:spcBef>
              <a:spcAft>
                <a:spcPts val="0"/>
              </a:spcAft>
              <a:buFont typeface="Arial" pitchFamily="34" charset="0"/>
              <a:buChar char="•"/>
            </a:pPr>
            <a:r>
              <a:rPr lang="en-US" sz="2000" b="0" dirty="0">
                <a:solidFill>
                  <a:prstClr val="black"/>
                </a:solidFill>
                <a:latin typeface="+mn-lt"/>
                <a:cs typeface="Times New Roman" panose="02020603050405020304" pitchFamily="18" charset="0"/>
              </a:rPr>
              <a:t>The tallest driver aboard, fully suited, helmet buckled, gloves and all safety restraints secured.</a:t>
            </a:r>
          </a:p>
          <a:p>
            <a:pPr marL="571500" lvl="0" indent="-571500">
              <a:spcBef>
                <a:spcPct val="20000"/>
              </a:spcBef>
              <a:spcAft>
                <a:spcPts val="0"/>
              </a:spcAft>
              <a:buFont typeface="Arial" pitchFamily="34" charset="0"/>
              <a:buChar char="•"/>
            </a:pPr>
            <a:r>
              <a:rPr lang="en-US" sz="2000" b="0" dirty="0">
                <a:solidFill>
                  <a:prstClr val="black"/>
                </a:solidFill>
                <a:latin typeface="+mn-lt"/>
                <a:cs typeface="Times New Roman" panose="02020603050405020304" pitchFamily="18" charset="0"/>
              </a:rPr>
              <a:t>Engine off, push car on and off table.  Care must be taken to avoid damage to the vehicle when pushed on and off the tilt table.  </a:t>
            </a:r>
          </a:p>
          <a:p>
            <a:pPr marL="571500" lvl="0" indent="-571500">
              <a:spcBef>
                <a:spcPct val="20000"/>
              </a:spcBef>
              <a:spcAft>
                <a:spcPts val="0"/>
              </a:spcAft>
              <a:buFont typeface="Arial" pitchFamily="34" charset="0"/>
              <a:buChar char="•"/>
            </a:pPr>
            <a:r>
              <a:rPr lang="en-US" sz="2000" b="0" dirty="0">
                <a:solidFill>
                  <a:prstClr val="black"/>
                </a:solidFill>
                <a:latin typeface="+mn-lt"/>
                <a:cs typeface="Times New Roman" panose="02020603050405020304" pitchFamily="18" charset="0"/>
              </a:rPr>
              <a:t>Fuel fill side of vehicle is to be placed against the guard of the tilt table.  </a:t>
            </a:r>
          </a:p>
          <a:p>
            <a:pPr marL="571500" lvl="0" indent="-571500">
              <a:spcBef>
                <a:spcPct val="20000"/>
              </a:spcBef>
              <a:spcAft>
                <a:spcPts val="0"/>
              </a:spcAft>
              <a:buFont typeface="Arial" pitchFamily="34" charset="0"/>
              <a:buChar char="•"/>
            </a:pPr>
            <a:r>
              <a:rPr lang="en-US" sz="2000" b="0" dirty="0">
                <a:solidFill>
                  <a:prstClr val="black"/>
                </a:solidFill>
                <a:latin typeface="+mn-lt"/>
                <a:cs typeface="Times New Roman" panose="02020603050405020304" pitchFamily="18" charset="0"/>
              </a:rPr>
              <a:t>Vehicle will be raised to 45 degrees, and checked for leaks</a:t>
            </a:r>
          </a:p>
          <a:p>
            <a:pPr marL="571500" lvl="0" indent="-571500">
              <a:spcBef>
                <a:spcPct val="20000"/>
              </a:spcBef>
              <a:spcAft>
                <a:spcPts val="0"/>
              </a:spcAft>
              <a:buFont typeface="Arial" pitchFamily="34" charset="0"/>
              <a:buChar char="•"/>
            </a:pPr>
            <a:r>
              <a:rPr lang="en-US" sz="2000" b="0" dirty="0">
                <a:solidFill>
                  <a:prstClr val="black"/>
                </a:solidFill>
                <a:latin typeface="+mn-lt"/>
                <a:cs typeface="Times New Roman" panose="02020603050405020304" pitchFamily="18" charset="0"/>
              </a:rPr>
              <a:t>Then the vehicle will be raised to 60 degrees to assure tire contact with table.</a:t>
            </a:r>
          </a:p>
          <a:p>
            <a:pPr marL="571500" lvl="0" indent="-571500">
              <a:spcBef>
                <a:spcPct val="20000"/>
              </a:spcBef>
              <a:spcAft>
                <a:spcPts val="0"/>
              </a:spcAft>
              <a:buFont typeface="Arial" pitchFamily="34" charset="0"/>
              <a:buChar char="•"/>
            </a:pPr>
            <a:r>
              <a:rPr lang="en-US" sz="2000" b="0" dirty="0">
                <a:solidFill>
                  <a:prstClr val="black"/>
                </a:solidFill>
                <a:latin typeface="+mn-lt"/>
                <a:cs typeface="Times New Roman" panose="02020603050405020304" pitchFamily="18" charset="0"/>
              </a:rPr>
              <a:t>Car will be asked to exit and if passed 2</a:t>
            </a:r>
            <a:r>
              <a:rPr lang="en-US" sz="2000" b="0" baseline="30000" dirty="0">
                <a:solidFill>
                  <a:prstClr val="black"/>
                </a:solidFill>
                <a:latin typeface="+mn-lt"/>
                <a:cs typeface="Times New Roman" panose="02020603050405020304" pitchFamily="18" charset="0"/>
              </a:rPr>
              <a:t>nd</a:t>
            </a:r>
            <a:r>
              <a:rPr lang="en-US" sz="2000" b="0" dirty="0">
                <a:solidFill>
                  <a:prstClr val="black"/>
                </a:solidFill>
                <a:latin typeface="+mn-lt"/>
                <a:cs typeface="Times New Roman" panose="02020603050405020304" pitchFamily="18" charset="0"/>
              </a:rPr>
              <a:t> sticker will be applied prior to leaving area.</a:t>
            </a:r>
          </a:p>
        </p:txBody>
      </p:sp>
      <p:sp>
        <p:nvSpPr>
          <p:cNvPr id="4" name="Footer Placeholder 3"/>
          <p:cNvSpPr>
            <a:spLocks noGrp="1"/>
          </p:cNvSpPr>
          <p:nvPr>
            <p:ph type="ftr" sz="quarter" idx="11"/>
          </p:nvPr>
        </p:nvSpPr>
        <p:spPr/>
        <p:txBody>
          <a:bodyPr/>
          <a:lstStyle/>
          <a:p>
            <a:r>
              <a:rPr lang="en-US"/>
              <a:t>Formula SAE Lincoln FTNBP Drivers PPT 2017</a:t>
            </a:r>
            <a:endParaRPr lang="en-US" dirty="0"/>
          </a:p>
        </p:txBody>
      </p:sp>
      <p:sp>
        <p:nvSpPr>
          <p:cNvPr id="5" name="Slide Number Placeholder 4"/>
          <p:cNvSpPr>
            <a:spLocks noGrp="1"/>
          </p:cNvSpPr>
          <p:nvPr>
            <p:ph type="sldNum" sz="quarter" idx="12"/>
          </p:nvPr>
        </p:nvSpPr>
        <p:spPr/>
        <p:txBody>
          <a:bodyPr/>
          <a:lstStyle/>
          <a:p>
            <a:fld id="{C5A2E38E-3676-4AC9-AE40-117CF2D4B3AC}" type="slidenum">
              <a:rPr lang="en-US" smtClean="0"/>
              <a:pPr/>
              <a:t>7</a:t>
            </a:fld>
            <a:endParaRPr lang="en-US"/>
          </a:p>
        </p:txBody>
      </p:sp>
      <p:sp>
        <p:nvSpPr>
          <p:cNvPr id="2" name="Title 1"/>
          <p:cNvSpPr>
            <a:spLocks noGrp="1"/>
          </p:cNvSpPr>
          <p:nvPr>
            <p:ph type="title"/>
          </p:nvPr>
        </p:nvSpPr>
        <p:spPr/>
        <p:txBody>
          <a:bodyPr/>
          <a:lstStyle/>
          <a:p>
            <a:pPr>
              <a:lnSpc>
                <a:spcPct val="90000"/>
              </a:lnSpc>
            </a:pPr>
            <a:r>
              <a:rPr lang="en-US" dirty="0"/>
              <a:t>TILT TABLE PROCESS</a:t>
            </a:r>
            <a:endParaRPr lang="en-US" sz="2000" dirty="0"/>
          </a:p>
        </p:txBody>
      </p:sp>
    </p:spTree>
    <p:extLst>
      <p:ext uri="{BB962C8B-B14F-4D97-AF65-F5344CB8AC3E}">
        <p14:creationId xmlns:p14="http://schemas.microsoft.com/office/powerpoint/2010/main" val="1301043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spcAft>
                <a:spcPts val="0"/>
              </a:spcAft>
            </a:pPr>
            <a:r>
              <a:rPr lang="en-US" sz="3200" dirty="0"/>
              <a:t>Hours of Operations:</a:t>
            </a:r>
          </a:p>
          <a:p>
            <a:pPr>
              <a:spcAft>
                <a:spcPts val="0"/>
              </a:spcAft>
            </a:pPr>
            <a:r>
              <a:rPr lang="en-US" sz="3200" b="0" dirty="0"/>
              <a:t>Thursday		9:00am – 5:00pm</a:t>
            </a:r>
          </a:p>
          <a:p>
            <a:pPr>
              <a:spcAft>
                <a:spcPts val="0"/>
              </a:spcAft>
            </a:pPr>
            <a:r>
              <a:rPr lang="en-US" sz="3200" b="0" dirty="0"/>
              <a:t>Friday		8:00am – 5:00pm</a:t>
            </a:r>
          </a:p>
          <a:p>
            <a:pPr>
              <a:spcAft>
                <a:spcPts val="0"/>
              </a:spcAft>
            </a:pPr>
            <a:endParaRPr lang="en-US" sz="3200" b="0" dirty="0"/>
          </a:p>
          <a:p>
            <a:pPr>
              <a:spcAft>
                <a:spcPts val="0"/>
              </a:spcAft>
            </a:pPr>
            <a:endParaRPr lang="en-US" sz="3200" b="0" dirty="0"/>
          </a:p>
          <a:p>
            <a:pPr>
              <a:spcAft>
                <a:spcPts val="0"/>
              </a:spcAft>
            </a:pPr>
            <a:r>
              <a:rPr lang="en-US" sz="3200" b="0" dirty="0"/>
              <a:t>Noise Captain:	Chad Walber</a:t>
            </a:r>
          </a:p>
          <a:p>
            <a:pPr>
              <a:spcAft>
                <a:spcPts val="0"/>
              </a:spcAft>
            </a:pPr>
            <a:endParaRPr lang="en-US" sz="1600" b="0" dirty="0"/>
          </a:p>
        </p:txBody>
      </p:sp>
      <p:sp>
        <p:nvSpPr>
          <p:cNvPr id="4" name="Footer Placeholder 3"/>
          <p:cNvSpPr>
            <a:spLocks noGrp="1"/>
          </p:cNvSpPr>
          <p:nvPr>
            <p:ph type="ftr" sz="quarter" idx="11"/>
          </p:nvPr>
        </p:nvSpPr>
        <p:spPr/>
        <p:txBody>
          <a:bodyPr/>
          <a:lstStyle/>
          <a:p>
            <a:r>
              <a:rPr lang="en-US"/>
              <a:t>Formula SAE Lincoln FTNBP Drivers PPT 2017</a:t>
            </a:r>
            <a:endParaRPr lang="en-US" dirty="0"/>
          </a:p>
        </p:txBody>
      </p:sp>
      <p:sp>
        <p:nvSpPr>
          <p:cNvPr id="5" name="Slide Number Placeholder 4"/>
          <p:cNvSpPr>
            <a:spLocks noGrp="1"/>
          </p:cNvSpPr>
          <p:nvPr>
            <p:ph type="sldNum" sz="quarter" idx="12"/>
          </p:nvPr>
        </p:nvSpPr>
        <p:spPr/>
        <p:txBody>
          <a:bodyPr/>
          <a:lstStyle/>
          <a:p>
            <a:fld id="{C5A2E38E-3676-4AC9-AE40-117CF2D4B3AC}" type="slidenum">
              <a:rPr lang="en-US" smtClean="0"/>
              <a:pPr/>
              <a:t>8</a:t>
            </a:fld>
            <a:endParaRPr lang="en-US"/>
          </a:p>
        </p:txBody>
      </p:sp>
      <p:sp>
        <p:nvSpPr>
          <p:cNvPr id="2" name="Title 1"/>
          <p:cNvSpPr>
            <a:spLocks noGrp="1"/>
          </p:cNvSpPr>
          <p:nvPr>
            <p:ph type="title"/>
          </p:nvPr>
        </p:nvSpPr>
        <p:spPr/>
        <p:txBody>
          <a:bodyPr/>
          <a:lstStyle/>
          <a:p>
            <a:pPr>
              <a:lnSpc>
                <a:spcPct val="90000"/>
              </a:lnSpc>
            </a:pPr>
            <a:r>
              <a:rPr lang="en-US" dirty="0"/>
              <a:t>NOISE TEST</a:t>
            </a:r>
            <a:endParaRPr lang="en-US" sz="2000" dirty="0"/>
          </a:p>
        </p:txBody>
      </p:sp>
    </p:spTree>
    <p:extLst>
      <p:ext uri="{BB962C8B-B14F-4D97-AF65-F5344CB8AC3E}">
        <p14:creationId xmlns:p14="http://schemas.microsoft.com/office/powerpoint/2010/main" val="3388248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5946402" cy="3986784"/>
          </a:xfrm>
        </p:spPr>
        <p:txBody>
          <a:bodyPr/>
          <a:lstStyle/>
          <a:p>
            <a:pPr marL="285750" lvl="1" indent="-285750">
              <a:spcAft>
                <a:spcPts val="0"/>
              </a:spcAft>
              <a:buFont typeface="Arial" pitchFamily="34" charset="0"/>
              <a:buChar char="•"/>
            </a:pPr>
            <a:r>
              <a:rPr lang="en-US" sz="1600" dirty="0">
                <a:solidFill>
                  <a:prstClr val="black"/>
                </a:solidFill>
              </a:rPr>
              <a:t>Vehicles may be warmed up in the warming bays with a fully suited and belted driver. </a:t>
            </a:r>
          </a:p>
          <a:p>
            <a:pPr marL="285750" lvl="1" indent="-285750">
              <a:spcAft>
                <a:spcPts val="0"/>
              </a:spcAft>
              <a:buFont typeface="Arial" pitchFamily="34" charset="0"/>
              <a:buChar char="•"/>
            </a:pPr>
            <a:r>
              <a:rPr lang="en-US" sz="1600" dirty="0">
                <a:solidFill>
                  <a:prstClr val="black"/>
                </a:solidFill>
              </a:rPr>
              <a:t>It is the teams responsibility to show the RPM via tachometer, computer or display.  NO LIGHTS!</a:t>
            </a:r>
          </a:p>
          <a:p>
            <a:pPr marL="285750" lvl="0" indent="-285750">
              <a:spcAft>
                <a:spcPts val="0"/>
              </a:spcAft>
              <a:buFont typeface="Arial" pitchFamily="34" charset="0"/>
              <a:buChar char="•"/>
            </a:pPr>
            <a:r>
              <a:rPr lang="en-US" sz="1600" b="0" dirty="0">
                <a:solidFill>
                  <a:prstClr val="black"/>
                </a:solidFill>
                <a:latin typeface="+mn-lt"/>
              </a:rPr>
              <a:t>When directed, the team will </a:t>
            </a:r>
            <a:r>
              <a:rPr lang="en-US" sz="1600" b="0" u="sng" dirty="0">
                <a:solidFill>
                  <a:prstClr val="black"/>
                </a:solidFill>
                <a:latin typeface="+mn-lt"/>
              </a:rPr>
              <a:t>push</a:t>
            </a:r>
            <a:r>
              <a:rPr lang="en-US" sz="1600" b="0" dirty="0">
                <a:solidFill>
                  <a:prstClr val="black"/>
                </a:solidFill>
                <a:latin typeface="+mn-lt"/>
              </a:rPr>
              <a:t> the vehicle into the test station with the car in neutral.</a:t>
            </a:r>
          </a:p>
          <a:p>
            <a:pPr marL="285750" lvl="0" indent="-285750">
              <a:spcAft>
                <a:spcPts val="0"/>
              </a:spcAft>
              <a:buFont typeface="Arial" pitchFamily="34" charset="0"/>
              <a:buChar char="•"/>
            </a:pPr>
            <a:r>
              <a:rPr lang="en-US" sz="1600" b="0" dirty="0">
                <a:solidFill>
                  <a:prstClr val="black"/>
                </a:solidFill>
                <a:latin typeface="+mn-lt"/>
              </a:rPr>
              <a:t>The team will hand their tech sheet (with engine information filled in) to the noise official who will confirm the designated test speed.</a:t>
            </a:r>
          </a:p>
          <a:p>
            <a:pPr marL="285750" lvl="0" indent="-285750">
              <a:spcAft>
                <a:spcPts val="0"/>
              </a:spcAft>
              <a:buFont typeface="Arial" pitchFamily="34" charset="0"/>
              <a:buChar char="•"/>
            </a:pPr>
            <a:r>
              <a:rPr lang="en-US" sz="1600" b="0" dirty="0">
                <a:solidFill>
                  <a:prstClr val="black"/>
                </a:solidFill>
                <a:latin typeface="+mn-lt"/>
              </a:rPr>
              <a:t>Test speed is approximately ¾ of the maximum engine speed as calculated by the SAE approved formula.</a:t>
            </a:r>
          </a:p>
          <a:p>
            <a:pPr marL="285750" lvl="0" indent="-285750">
              <a:spcAft>
                <a:spcPts val="0"/>
              </a:spcAft>
              <a:buFont typeface="Arial" pitchFamily="34" charset="0"/>
              <a:buChar char="•"/>
            </a:pPr>
            <a:r>
              <a:rPr lang="en-US" sz="1600" b="0" dirty="0">
                <a:solidFill>
                  <a:prstClr val="black"/>
                </a:solidFill>
                <a:latin typeface="+mn-lt"/>
              </a:rPr>
              <a:t>The sound level meter will be positioned 0.5m from, and level with, the exhaust outlet at  an angle of 45 degrees from the outlet and be un-obstructed.</a:t>
            </a:r>
          </a:p>
          <a:p>
            <a:pPr marL="285750" lvl="0" indent="-285750">
              <a:spcAft>
                <a:spcPts val="0"/>
              </a:spcAft>
              <a:buFont typeface="Arial" pitchFamily="34" charset="0"/>
              <a:buChar char="•"/>
            </a:pPr>
            <a:r>
              <a:rPr lang="en-US" sz="1600" b="0" dirty="0">
                <a:solidFill>
                  <a:prstClr val="black"/>
                </a:solidFill>
                <a:latin typeface="+mn-lt"/>
              </a:rPr>
              <a:t>In the case of dual exhausts, both exhausts will be tested with the loudest one being the basis for judgment. </a:t>
            </a:r>
          </a:p>
          <a:p>
            <a:pPr marL="342900" indent="-342900">
              <a:spcAft>
                <a:spcPts val="0"/>
              </a:spcAft>
              <a:buFont typeface="Arial" panose="020B0604020202020204" pitchFamily="34" charset="0"/>
              <a:buChar char="•"/>
            </a:pPr>
            <a:endParaRPr lang="en-US" b="0" dirty="0"/>
          </a:p>
        </p:txBody>
      </p:sp>
      <p:sp>
        <p:nvSpPr>
          <p:cNvPr id="4" name="Footer Placeholder 3"/>
          <p:cNvSpPr>
            <a:spLocks noGrp="1"/>
          </p:cNvSpPr>
          <p:nvPr>
            <p:ph type="ftr" sz="quarter" idx="11"/>
          </p:nvPr>
        </p:nvSpPr>
        <p:spPr/>
        <p:txBody>
          <a:bodyPr/>
          <a:lstStyle/>
          <a:p>
            <a:r>
              <a:rPr lang="en-US"/>
              <a:t>Formula SAE Lincoln FTNBP Drivers PPT 2017</a:t>
            </a:r>
            <a:endParaRPr lang="en-US" dirty="0"/>
          </a:p>
        </p:txBody>
      </p:sp>
      <p:sp>
        <p:nvSpPr>
          <p:cNvPr id="5" name="Slide Number Placeholder 4"/>
          <p:cNvSpPr>
            <a:spLocks noGrp="1"/>
          </p:cNvSpPr>
          <p:nvPr>
            <p:ph type="sldNum" sz="quarter" idx="12"/>
          </p:nvPr>
        </p:nvSpPr>
        <p:spPr/>
        <p:txBody>
          <a:bodyPr/>
          <a:lstStyle/>
          <a:p>
            <a:fld id="{C5A2E38E-3676-4AC9-AE40-117CF2D4B3AC}" type="slidenum">
              <a:rPr lang="en-US" smtClean="0"/>
              <a:pPr/>
              <a:t>9</a:t>
            </a:fld>
            <a:endParaRPr lang="en-US"/>
          </a:p>
        </p:txBody>
      </p:sp>
      <p:sp>
        <p:nvSpPr>
          <p:cNvPr id="2" name="Title 1"/>
          <p:cNvSpPr>
            <a:spLocks noGrp="1"/>
          </p:cNvSpPr>
          <p:nvPr>
            <p:ph type="title"/>
          </p:nvPr>
        </p:nvSpPr>
        <p:spPr/>
        <p:txBody>
          <a:bodyPr/>
          <a:lstStyle/>
          <a:p>
            <a:pPr>
              <a:lnSpc>
                <a:spcPct val="90000"/>
              </a:lnSpc>
            </a:pPr>
            <a:r>
              <a:rPr lang="en-US" dirty="0"/>
              <a:t>NOISE TEST PROCESS</a:t>
            </a:r>
            <a:endParaRPr lang="en-US" sz="2000" dirty="0"/>
          </a:p>
        </p:txBody>
      </p:sp>
      <p:pic>
        <p:nvPicPr>
          <p:cNvPr id="6"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403602" y="1581150"/>
            <a:ext cx="2740398" cy="2784763"/>
          </a:xfrm>
          <a:prstGeom prst="rect">
            <a:avLst/>
          </a:prstGeom>
          <a:solidFill>
            <a:schemeClr val="bg1"/>
          </a:solidFill>
          <a:ln>
            <a:noFill/>
          </a:ln>
        </p:spPr>
      </p:pic>
    </p:spTree>
    <p:extLst>
      <p:ext uri="{BB962C8B-B14F-4D97-AF65-F5344CB8AC3E}">
        <p14:creationId xmlns:p14="http://schemas.microsoft.com/office/powerpoint/2010/main" val="3928514706"/>
      </p:ext>
    </p:extLst>
  </p:cSld>
  <p:clrMapOvr>
    <a:masterClrMapping/>
  </p:clrMapOvr>
</p:sld>
</file>

<file path=ppt/theme/theme1.xml><?xml version="1.0" encoding="utf-8"?>
<a:theme xmlns:a="http://schemas.openxmlformats.org/drawingml/2006/main" name="sae_16X9 preferred">
  <a:themeElements>
    <a:clrScheme name="SAE_ppt_130415">
      <a:dk1>
        <a:sysClr val="windowText" lastClr="000000"/>
      </a:dk1>
      <a:lt1>
        <a:sysClr val="window" lastClr="FFFFFF"/>
      </a:lt1>
      <a:dk2>
        <a:srgbClr val="616265"/>
      </a:dk2>
      <a:lt2>
        <a:srgbClr val="CACAC8"/>
      </a:lt2>
      <a:accent1>
        <a:srgbClr val="01A0E9"/>
      </a:accent1>
      <a:accent2>
        <a:srgbClr val="005195"/>
      </a:accent2>
      <a:accent3>
        <a:srgbClr val="2EB135"/>
      </a:accent3>
      <a:accent4>
        <a:srgbClr val="FFB201"/>
      </a:accent4>
      <a:accent5>
        <a:srgbClr val="EA7125"/>
      </a:accent5>
      <a:accent6>
        <a:srgbClr val="DC291E"/>
      </a:accent6>
      <a:hlink>
        <a:srgbClr val="005195"/>
      </a:hlink>
      <a:folHlink>
        <a:srgbClr val="01A0E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sae_16X9 preferred.potx</Template>
  <TotalTime>620</TotalTime>
  <Words>975</Words>
  <Application>Microsoft Office PowerPoint</Application>
  <PresentationFormat>On-screen Show (16:9)</PresentationFormat>
  <Paragraphs>152</Paragraphs>
  <Slides>16</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Times New Roman</vt:lpstr>
      <vt:lpstr>sae_16X9 preferred</vt:lpstr>
      <vt:lpstr>Formula SAE Lincoln  </vt:lpstr>
      <vt:lpstr>General Announcements</vt:lpstr>
      <vt:lpstr>FUEL STATION</vt:lpstr>
      <vt:lpstr>FUEL STATION</vt:lpstr>
      <vt:lpstr>FUEL STATION LAYOUT</vt:lpstr>
      <vt:lpstr>TILT TABLE</vt:lpstr>
      <vt:lpstr>TILT TABLE PROCESS</vt:lpstr>
      <vt:lpstr>NOISE TEST</vt:lpstr>
      <vt:lpstr>NOISE TEST PROCESS</vt:lpstr>
      <vt:lpstr>NOISE TEST PROCESS</vt:lpstr>
      <vt:lpstr>BRAKE TEST</vt:lpstr>
      <vt:lpstr>BRAKE TEST PROCEDURE</vt:lpstr>
      <vt:lpstr>PRACTICE AREA</vt:lpstr>
      <vt:lpstr>PRACTICE TRACK – SAFETY GUIDELINES</vt:lpstr>
      <vt:lpstr>TILT, NOISE, BRAKE and PRACTICE AREA LAYOUTS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in SAE Blue,  Arial Bold 21pt on one or two lines</dc:title>
  <dc:creator>Tom</dc:creator>
  <cp:lastModifiedBy>Kaley Zundel</cp:lastModifiedBy>
  <cp:revision>108</cp:revision>
  <dcterms:created xsi:type="dcterms:W3CDTF">2013-05-16T21:51:37Z</dcterms:created>
  <dcterms:modified xsi:type="dcterms:W3CDTF">2017-06-12T13:55:24Z</dcterms:modified>
</cp:coreProperties>
</file>