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3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1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8" name="Google Shape;48;p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53" name="Google Shape;53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4"/>
          <p:cNvGrpSpPr/>
          <p:nvPr/>
        </p:nvGrpSpPr>
        <p:grpSpPr>
          <a:xfrm>
            <a:off x="5886353" y="1243"/>
            <a:ext cx="3257454" cy="1261514"/>
            <a:chOff x="6917201" y="0"/>
            <a:chExt cx="2227777" cy="863400"/>
          </a:xfrm>
        </p:grpSpPr>
        <p:sp>
          <p:nvSpPr>
            <p:cNvPr id="57" name="Google Shape;5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65" name="Google Shape;65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99149" y="2"/>
            <a:ext cx="2795413" cy="1083308"/>
            <a:chOff x="6917201" y="0"/>
            <a:chExt cx="2227777" cy="863400"/>
          </a:xfrm>
        </p:grpSpPr>
        <p:sp>
          <p:nvSpPr>
            <p:cNvPr id="69" name="Google Shape;69;p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2.informatik.uni-freiburg.de/~cziegler/BX/" TargetMode="External"/><Relationship Id="rId4" Type="http://schemas.openxmlformats.org/officeDocument/2006/relationships/hyperlink" Target="http://www2.informatik.uni-freiburg.de/~cziegler/BX/" TargetMode="External"/><Relationship Id="rId5" Type="http://schemas.openxmlformats.org/officeDocument/2006/relationships/hyperlink" Target="https://www.kaggle.com/meetnaren/goodreads-best-books" TargetMode="External"/><Relationship Id="rId6" Type="http://schemas.openxmlformats.org/officeDocument/2006/relationships/hyperlink" Target="https://www.kaggle.com/brosen255/goodreads-boo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4770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Story Ever After</a:t>
            </a: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GB" sz="24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Book Filtering Application</a:t>
            </a:r>
            <a:endParaRPr b="1"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24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GB" sz="24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By Florie Cole</a:t>
            </a:r>
            <a:endParaRPr b="1" sz="24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434343"/>
                </a:solidFill>
              </a:rPr>
              <a:t>Final Project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434343"/>
                </a:solidFill>
              </a:rPr>
              <a:t>University of Toronto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434343"/>
                </a:solidFill>
              </a:rPr>
              <a:t>Continuing School of Studies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>
                <a:solidFill>
                  <a:srgbClr val="434343"/>
                </a:solidFill>
              </a:rPr>
              <a:t>Data Analytics Bootcamp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chemeClr val="dk2"/>
                </a:solidFill>
              </a:rPr>
              <a:t>Project Overview: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16200"/>
            <a:ext cx="75057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Char char="●"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The aim of this project is to provide users a web form that allows them to search for information from a large collection of books.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"/>
              <a:buChar char="●"/>
            </a:pPr>
            <a:r>
              <a:rPr lang="en-GB" sz="2800">
                <a:latin typeface="Nunito"/>
                <a:ea typeface="Nunito"/>
                <a:cs typeface="Nunito"/>
                <a:sym typeface="Nunito"/>
              </a:rPr>
              <a:t>The application filters through the database and return book details based on common searches. 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chemeClr val="dk2"/>
                </a:solidFill>
              </a:rPr>
              <a:t>Datasets: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435025"/>
            <a:ext cx="75057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CSV data files were obtained from a number sources including Kaggle: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http://www2.informatik.uni-freiburg.de/~cziegler/BX/</a:t>
            </a:r>
            <a:endParaRPr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https://www.kaggle.com/meetnaren/goodreads-best-books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https://www.kaggle.com/brosen255/goodreads-books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chemeClr val="dk2"/>
                </a:solidFill>
              </a:rPr>
              <a:t>Data Mining and Data Wrangling: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49000"/>
            <a:ext cx="75057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Using an ETL process and pandas the transformation needed for the CSV files: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-Data clean up using Regex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-Dropping duplicate and null rows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-Multiple merges of four separate files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-Exported clean consolidated file into MySQL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-Also exported column specific files to create schema and do further joins during flask app queries</a:t>
            </a: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000">
                <a:latin typeface="Nunito"/>
                <a:ea typeface="Nunito"/>
                <a:cs typeface="Nunito"/>
                <a:sym typeface="Nunito"/>
              </a:rPr>
              <a:t>-Database contained 50K records after cleanup. 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>
                <a:solidFill>
                  <a:schemeClr val="dk2"/>
                </a:solidFill>
              </a:rPr>
              <a:t>Web Form</a:t>
            </a:r>
            <a:r>
              <a:rPr lang="en-GB" sz="2400">
                <a:solidFill>
                  <a:schemeClr val="dk2"/>
                </a:solidFill>
              </a:rPr>
              <a:t>: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324100"/>
            <a:ext cx="75057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Created a web form with search functionality to call data stored in MySQL database and display search results on the web page based on book title or book author searches. 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400">
                <a:latin typeface="Nunito"/>
                <a:ea typeface="Nunito"/>
                <a:cs typeface="Nunito"/>
                <a:sym typeface="Nunito"/>
              </a:rPr>
              <a:t>The queries from the flask app includes such data as ISBN, Title, Author, Gender, Birthplace, Year of Publication, Publisher.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3000"/>
              <a:t>                      Thank You!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3000"/>
              <a:t>    Good Luck in all your future endeavours everyone!!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