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1D46F5-3048-4EFA-B687-6C4816690BBA}" v="3" dt="2024-10-25T13:38:35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e Gambiraža" userId="3436ad11-bb44-491a-b69d-05581d77930f" providerId="ADAL" clId="{601D46F5-3048-4EFA-B687-6C4816690BBA}"/>
    <pc:docChg chg="custSel addSld modSld">
      <pc:chgData name="Mate Gambiraža" userId="3436ad11-bb44-491a-b69d-05581d77930f" providerId="ADAL" clId="{601D46F5-3048-4EFA-B687-6C4816690BBA}" dt="2024-10-25T13:39:25.727" v="61" actId="1076"/>
      <pc:docMkLst>
        <pc:docMk/>
      </pc:docMkLst>
      <pc:sldChg chg="addSp delSp modSp new mod">
        <pc:chgData name="Mate Gambiraža" userId="3436ad11-bb44-491a-b69d-05581d77930f" providerId="ADAL" clId="{601D46F5-3048-4EFA-B687-6C4816690BBA}" dt="2024-10-25T13:39:25.727" v="61" actId="1076"/>
        <pc:sldMkLst>
          <pc:docMk/>
          <pc:sldMk cId="4170237513" sldId="257"/>
        </pc:sldMkLst>
        <pc:spChg chg="del">
          <ac:chgData name="Mate Gambiraža" userId="3436ad11-bb44-491a-b69d-05581d77930f" providerId="ADAL" clId="{601D46F5-3048-4EFA-B687-6C4816690BBA}" dt="2024-10-25T13:37:56.336" v="2" actId="478"/>
          <ac:spMkLst>
            <pc:docMk/>
            <pc:sldMk cId="4170237513" sldId="257"/>
            <ac:spMk id="2" creationId="{902D9224-1FD0-238C-D087-8F9621F248EC}"/>
          </ac:spMkLst>
        </pc:spChg>
        <pc:spChg chg="del">
          <ac:chgData name="Mate Gambiraža" userId="3436ad11-bb44-491a-b69d-05581d77930f" providerId="ADAL" clId="{601D46F5-3048-4EFA-B687-6C4816690BBA}" dt="2024-10-25T13:37:55.254" v="1" actId="478"/>
          <ac:spMkLst>
            <pc:docMk/>
            <pc:sldMk cId="4170237513" sldId="257"/>
            <ac:spMk id="3" creationId="{05D96614-AB45-0569-6CB0-F0ED8FDED329}"/>
          </ac:spMkLst>
        </pc:spChg>
        <pc:spChg chg="add mod">
          <ac:chgData name="Mate Gambiraža" userId="3436ad11-bb44-491a-b69d-05581d77930f" providerId="ADAL" clId="{601D46F5-3048-4EFA-B687-6C4816690BBA}" dt="2024-10-25T13:39:25.727" v="61" actId="1076"/>
          <ac:spMkLst>
            <pc:docMk/>
            <pc:sldMk cId="4170237513" sldId="257"/>
            <ac:spMk id="5" creationId="{99154260-DABD-744A-2891-853AFB57645D}"/>
          </ac:spMkLst>
        </pc:spChg>
        <pc:spChg chg="add mod">
          <ac:chgData name="Mate Gambiraža" userId="3436ad11-bb44-491a-b69d-05581d77930f" providerId="ADAL" clId="{601D46F5-3048-4EFA-B687-6C4816690BBA}" dt="2024-10-25T13:39:15.855" v="57" actId="1076"/>
          <ac:spMkLst>
            <pc:docMk/>
            <pc:sldMk cId="4170237513" sldId="257"/>
            <ac:spMk id="6" creationId="{002D8800-1A77-AA58-1173-33071F039F27}"/>
          </ac:spMkLst>
        </pc:spChg>
        <pc:picChg chg="add mod">
          <ac:chgData name="Mate Gambiraža" userId="3436ad11-bb44-491a-b69d-05581d77930f" providerId="ADAL" clId="{601D46F5-3048-4EFA-B687-6C4816690BBA}" dt="2024-10-25T13:38:30.911" v="22" actId="1076"/>
          <ac:picMkLst>
            <pc:docMk/>
            <pc:sldMk cId="4170237513" sldId="257"/>
            <ac:picMk id="4" creationId="{4FFA381E-BD3F-8327-454C-8F9FBF6DF22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9D9E7-587B-4174-8D07-F79C40C4FBA2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DA52F-26AE-445C-AB7F-5A53135A2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584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DA52F-26AE-445C-AB7F-5A53135A2FD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182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6EFAC-81F4-5D9E-112B-D5CF9873D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923A2-0829-2E22-949B-071C330F1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BBA9E-67BA-CD2B-1CF6-2E24DA83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DBF68-5EF4-49C5-895F-4CEDA5F11423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F2190-E258-FD56-9179-C44543FE8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0F86F-9787-60B2-3BA6-94CB0964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9A55-EA74-4354-BA84-38AF5880F8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68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0CEA-9DD2-46E7-6421-1A5936156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7B0B4-59EC-3D60-04E4-67720D407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2CD0C-9167-E86E-B3BE-68140198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DBF68-5EF4-49C5-895F-4CEDA5F11423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25FC4-00EA-7047-6795-80E4342D6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31EEE-9FD2-3A99-90ED-15AB13EC4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9A55-EA74-4354-BA84-38AF5880F8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03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6236B2-9CAA-9348-06D9-D2F8DEBBE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6F04DA-3A5B-47C8-9EB2-6C06FB87B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FB59A-3643-86B0-A45F-E4B325F8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DBF68-5EF4-49C5-895F-4CEDA5F11423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37305-46CD-A5FA-B782-BF589C24D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60510-A0F4-23DD-09BE-6CDF0402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9A55-EA74-4354-BA84-38AF5880F8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43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0FF2-1277-0D2A-BC55-3F2FFD229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80C6C-11E7-3C23-D65C-F025C8804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D2001-B0F1-F80D-5B53-E7376862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DBF68-5EF4-49C5-895F-4CEDA5F11423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9FD74-133F-7D9B-6045-42565CA78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BD6E8-D7FE-0983-F677-E9AFCCCE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9A55-EA74-4354-BA84-38AF5880F8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83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6586E-9694-ABCE-0FFA-4540A8CC4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4E2BA-7BEC-91C8-9A29-E167B514A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5B87-798F-02EB-382B-B8A936363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DBF68-5EF4-49C5-895F-4CEDA5F11423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B74AC-57FB-107D-999F-F22453BF1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AF881-82C2-61D1-3D5E-6D0499EAA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9A55-EA74-4354-BA84-38AF5880F8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54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EFBE-95B2-D088-5D40-CF5E1EE1C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532FF-CBFE-65BF-E4C0-D55B8F6290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F0245-5867-3A90-2E25-650D88F0F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B01F5-E48A-EA48-B242-243A8909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DBF68-5EF4-49C5-895F-4CEDA5F11423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A2848-54AE-E853-FE1C-63F62689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B25BB-7D7A-795B-B4D7-6B88EBB96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9A55-EA74-4354-BA84-38AF5880F8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64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9772-97E4-F13E-4884-D5DCF99A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D6BAA-4E90-7C64-AE0D-2CBF82E01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9F61E-9545-0005-07D7-5FFD47A69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645F83-8059-559C-A96F-F20DA0174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1F5351-6FB3-77A9-6D64-1E3250AA7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704D17-6C08-9AC8-C9B7-9F0447064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DBF68-5EF4-49C5-895F-4CEDA5F11423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8E5A0-7253-A235-3877-6F34C8D2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013FC6-3D6A-8A70-E19B-8E4D0D3BD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9A55-EA74-4354-BA84-38AF5880F8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62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2321-85C8-75BB-A130-2360F4A7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0357CC-2DEB-BC18-0604-583DA70E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DBF68-5EF4-49C5-895F-4CEDA5F11423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552D1-0798-0752-1B66-73C27E3A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A5142-EC67-04BA-9C07-34416C29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9A55-EA74-4354-BA84-38AF5880F8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96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D33758-7088-2890-A5A8-3F68BDA2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DBF68-5EF4-49C5-895F-4CEDA5F11423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8FB61D-C5E9-76FF-A04D-BC0CF141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61FF4-3AE4-5740-F7C0-F617B567F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9A55-EA74-4354-BA84-38AF5880F8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15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6588-78D3-D383-07F2-301D61548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F6439-25A2-B660-BB3E-71A79E223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21E11-0316-2727-E86E-BCC000B38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6B0DB-5DFC-ABDB-4871-C050A85E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DBF68-5EF4-49C5-895F-4CEDA5F11423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95D51-75F2-E075-F9D5-9AFACD0D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FB8B8-7DD9-5559-D9B9-50277A281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9A55-EA74-4354-BA84-38AF5880F8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59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E417-5BA6-D4FE-0584-FDF6AB3C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970149-AD17-DD5E-C99F-1E6D4AC08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A1F1D-9F77-C313-20D4-0B900D407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CA081-81C0-E3B9-8498-D0628120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DBF68-5EF4-49C5-895F-4CEDA5F11423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6CA4D-D437-6749-D93C-1EB0DAB6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EBD7C-B4F1-C2CC-8B98-492554B9B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9A55-EA74-4354-BA84-38AF5880F8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45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FF8C34-A05E-0FFC-2DB0-37727F206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8AE3B-67A1-222B-63B0-83CEF276B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B3E81-0782-0536-C2B2-674F91219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ADBF68-5EF4-49C5-895F-4CEDA5F11423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896C9-5A0C-233C-356B-568E341FC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C6CBE-BE7D-6F11-7640-0E20551F5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589A55-EA74-4354-BA84-38AF5880F8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55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2F570D-14A7-8A68-5D5A-3788121EFF7F}"/>
              </a:ext>
            </a:extLst>
          </p:cNvPr>
          <p:cNvCxnSpPr>
            <a:cxnSpLocks/>
          </p:cNvCxnSpPr>
          <p:nvPr/>
        </p:nvCxnSpPr>
        <p:spPr>
          <a:xfrm>
            <a:off x="2074387" y="3786237"/>
            <a:ext cx="8944133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181CD32-7C0E-FAF0-C27E-C68D495AC559}"/>
              </a:ext>
            </a:extLst>
          </p:cNvPr>
          <p:cNvSpPr txBox="1"/>
          <p:nvPr/>
        </p:nvSpPr>
        <p:spPr>
          <a:xfrm>
            <a:off x="10790830" y="3801189"/>
            <a:ext cx="2181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dirty="0"/>
              <a:t>t[s]</a:t>
            </a:r>
            <a:endParaRPr lang="en-GB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12F256-A5C3-9A9C-B023-42E2FFEE99C3}"/>
              </a:ext>
            </a:extLst>
          </p:cNvPr>
          <p:cNvCxnSpPr/>
          <p:nvPr/>
        </p:nvCxnSpPr>
        <p:spPr>
          <a:xfrm>
            <a:off x="2074387" y="3675112"/>
            <a:ext cx="0" cy="22225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EC61CF-9B7B-DC37-7907-8F4DC7EB0373}"/>
              </a:ext>
            </a:extLst>
          </p:cNvPr>
          <p:cNvCxnSpPr/>
          <p:nvPr/>
        </p:nvCxnSpPr>
        <p:spPr>
          <a:xfrm>
            <a:off x="3607912" y="3675112"/>
            <a:ext cx="0" cy="22225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B43E3A-2059-7F46-F078-47C9AFEC475F}"/>
              </a:ext>
            </a:extLst>
          </p:cNvPr>
          <p:cNvCxnSpPr/>
          <p:nvPr/>
        </p:nvCxnSpPr>
        <p:spPr>
          <a:xfrm>
            <a:off x="5472250" y="3675112"/>
            <a:ext cx="0" cy="22225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474A81-D363-3382-F205-D506CF591F23}"/>
              </a:ext>
            </a:extLst>
          </p:cNvPr>
          <p:cNvCxnSpPr/>
          <p:nvPr/>
        </p:nvCxnSpPr>
        <p:spPr>
          <a:xfrm>
            <a:off x="6631317" y="3675112"/>
            <a:ext cx="0" cy="22225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471AF2-7665-1D05-162E-CA909238ADE3}"/>
              </a:ext>
            </a:extLst>
          </p:cNvPr>
          <p:cNvCxnSpPr/>
          <p:nvPr/>
        </p:nvCxnSpPr>
        <p:spPr>
          <a:xfrm>
            <a:off x="7779862" y="3675112"/>
            <a:ext cx="0" cy="22225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995F0D-A01E-EC43-1523-AA3A19EEE126}"/>
              </a:ext>
            </a:extLst>
          </p:cNvPr>
          <p:cNvSpPr txBox="1"/>
          <p:nvPr/>
        </p:nvSpPr>
        <p:spPr>
          <a:xfrm>
            <a:off x="1982135" y="4090376"/>
            <a:ext cx="7890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100" b="1" dirty="0"/>
              <a:t>MMOD </a:t>
            </a:r>
          </a:p>
          <a:p>
            <a:r>
              <a:rPr lang="hr-HR" sz="1100" b="1" dirty="0"/>
              <a:t>START</a:t>
            </a:r>
            <a:endParaRPr lang="en-GB" sz="11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52A58C-870B-7AD3-4E28-8ADBE6688582}"/>
              </a:ext>
            </a:extLst>
          </p:cNvPr>
          <p:cNvSpPr txBox="1"/>
          <p:nvPr/>
        </p:nvSpPr>
        <p:spPr>
          <a:xfrm>
            <a:off x="5353504" y="4078188"/>
            <a:ext cx="742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100" b="1" dirty="0"/>
              <a:t>STARTLE</a:t>
            </a:r>
          </a:p>
          <a:p>
            <a:r>
              <a:rPr lang="hr-HR" sz="1100" b="1" dirty="0"/>
              <a:t>1</a:t>
            </a:r>
            <a:endParaRPr lang="en-GB" sz="11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7AD267-7749-D8EF-005F-3A21E3A20285}"/>
              </a:ext>
            </a:extLst>
          </p:cNvPr>
          <p:cNvSpPr txBox="1"/>
          <p:nvPr/>
        </p:nvSpPr>
        <p:spPr>
          <a:xfrm>
            <a:off x="3608439" y="4090376"/>
            <a:ext cx="13273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100" b="1" dirty="0"/>
              <a:t>SIMULATOR START</a:t>
            </a:r>
            <a:endParaRPr lang="en-GB" sz="1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86A15-1A3C-E7FE-DE97-520753E3F70B}"/>
              </a:ext>
            </a:extLst>
          </p:cNvPr>
          <p:cNvSpPr txBox="1"/>
          <p:nvPr/>
        </p:nvSpPr>
        <p:spPr>
          <a:xfrm>
            <a:off x="6513710" y="4078188"/>
            <a:ext cx="742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100" b="1" dirty="0"/>
              <a:t>STARTLE</a:t>
            </a:r>
          </a:p>
          <a:p>
            <a:r>
              <a:rPr lang="hr-HR" sz="1100" b="1" dirty="0"/>
              <a:t>2</a:t>
            </a:r>
            <a:endParaRPr lang="en-GB" sz="1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D69B19-B3C0-A86E-1A7F-1C76626D0BC6}"/>
              </a:ext>
            </a:extLst>
          </p:cNvPr>
          <p:cNvSpPr txBox="1"/>
          <p:nvPr/>
        </p:nvSpPr>
        <p:spPr>
          <a:xfrm>
            <a:off x="7673916" y="4090376"/>
            <a:ext cx="742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100" b="1" dirty="0"/>
              <a:t>STARTLE</a:t>
            </a:r>
          </a:p>
          <a:p>
            <a:r>
              <a:rPr lang="hr-HR" sz="1100" b="1" dirty="0"/>
              <a:t>3</a:t>
            </a:r>
            <a:endParaRPr lang="en-GB" sz="1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0AC065-008D-C355-737E-FC6445EB2851}"/>
              </a:ext>
            </a:extLst>
          </p:cNvPr>
          <p:cNvSpPr txBox="1"/>
          <p:nvPr/>
        </p:nvSpPr>
        <p:spPr>
          <a:xfrm>
            <a:off x="2449806" y="3186510"/>
            <a:ext cx="1054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/>
              <a:t>25.513s</a:t>
            </a:r>
            <a:endParaRPr lang="en-GB" sz="1400" dirty="0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7D901ABB-0C42-D051-A34E-5C04C7F80D4C}"/>
              </a:ext>
            </a:extLst>
          </p:cNvPr>
          <p:cNvSpPr/>
          <p:nvPr/>
        </p:nvSpPr>
        <p:spPr>
          <a:xfrm rot="5400000">
            <a:off x="2742614" y="2788691"/>
            <a:ext cx="175317" cy="1511773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17273D7C-C195-962C-9225-3D5E47CE0A86}"/>
              </a:ext>
            </a:extLst>
          </p:cNvPr>
          <p:cNvSpPr/>
          <p:nvPr/>
        </p:nvSpPr>
        <p:spPr>
          <a:xfrm rot="5400000">
            <a:off x="4458219" y="2618193"/>
            <a:ext cx="175300" cy="1852753"/>
          </a:xfrm>
          <a:prstGeom prst="leftBrace">
            <a:avLst>
              <a:gd name="adj1" fmla="val 0"/>
              <a:gd name="adj2" fmla="val 5000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70A38F09-C3A4-9361-2430-C87A575AFF5D}"/>
              </a:ext>
            </a:extLst>
          </p:cNvPr>
          <p:cNvSpPr/>
          <p:nvPr/>
        </p:nvSpPr>
        <p:spPr>
          <a:xfrm rot="5400000">
            <a:off x="5038624" y="1622771"/>
            <a:ext cx="173552" cy="3011816"/>
          </a:xfrm>
          <a:prstGeom prst="leftBrace">
            <a:avLst>
              <a:gd name="adj1" fmla="val 0"/>
              <a:gd name="adj2" fmla="val 5000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41B2D5C7-5ACC-420A-346D-968AE8909292}"/>
              </a:ext>
            </a:extLst>
          </p:cNvPr>
          <p:cNvSpPr/>
          <p:nvPr/>
        </p:nvSpPr>
        <p:spPr>
          <a:xfrm rot="5400000">
            <a:off x="5609037" y="505344"/>
            <a:ext cx="174457" cy="4167184"/>
          </a:xfrm>
          <a:prstGeom prst="leftBrace">
            <a:avLst>
              <a:gd name="adj1" fmla="val 0"/>
              <a:gd name="adj2" fmla="val 5000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230222-E879-0C93-FFB5-630BB8B26534}"/>
              </a:ext>
            </a:extLst>
          </p:cNvPr>
          <p:cNvSpPr txBox="1"/>
          <p:nvPr/>
        </p:nvSpPr>
        <p:spPr>
          <a:xfrm>
            <a:off x="4135731" y="3193942"/>
            <a:ext cx="1054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/>
              <a:t>86.086s</a:t>
            </a:r>
            <a:endParaRPr lang="en-GB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7C8A31-2E76-C0BB-4650-F628B3AA51EB}"/>
              </a:ext>
            </a:extLst>
          </p:cNvPr>
          <p:cNvSpPr txBox="1"/>
          <p:nvPr/>
        </p:nvSpPr>
        <p:spPr>
          <a:xfrm>
            <a:off x="4662985" y="2775041"/>
            <a:ext cx="1054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/>
              <a:t>123.776s</a:t>
            </a:r>
            <a:endParaRPr lang="en-GB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AEDEE9-FABA-196E-8F3C-4B2D58B37B57}"/>
              </a:ext>
            </a:extLst>
          </p:cNvPr>
          <p:cNvSpPr txBox="1"/>
          <p:nvPr/>
        </p:nvSpPr>
        <p:spPr>
          <a:xfrm>
            <a:off x="5258297" y="2234792"/>
            <a:ext cx="1054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/>
              <a:t>150.708s</a:t>
            </a:r>
            <a:endParaRPr lang="en-GB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6DFEA6-1D2D-75DE-C4F2-C42647286038}"/>
              </a:ext>
            </a:extLst>
          </p:cNvPr>
          <p:cNvSpPr txBox="1"/>
          <p:nvPr/>
        </p:nvSpPr>
        <p:spPr>
          <a:xfrm>
            <a:off x="1968440" y="863954"/>
            <a:ext cx="5705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b="1" dirty="0"/>
              <a:t>ISPITANIK #1</a:t>
            </a:r>
            <a:endParaRPr lang="en-GB" sz="2800" b="1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754EC4D-0809-A583-33DF-8F9CE50740B3}"/>
              </a:ext>
            </a:extLst>
          </p:cNvPr>
          <p:cNvCxnSpPr/>
          <p:nvPr/>
        </p:nvCxnSpPr>
        <p:spPr>
          <a:xfrm>
            <a:off x="8713312" y="3675112"/>
            <a:ext cx="0" cy="22225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235DC58-088B-A47A-8B41-92C5C25C72F5}"/>
              </a:ext>
            </a:extLst>
          </p:cNvPr>
          <p:cNvSpPr txBox="1"/>
          <p:nvPr/>
        </p:nvSpPr>
        <p:spPr>
          <a:xfrm>
            <a:off x="8666973" y="4085359"/>
            <a:ext cx="13273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100" b="1" dirty="0"/>
              <a:t>SIMULATOR </a:t>
            </a:r>
          </a:p>
          <a:p>
            <a:r>
              <a:rPr lang="hr-HR" sz="1100" b="1" dirty="0"/>
              <a:t>END</a:t>
            </a:r>
            <a:endParaRPr lang="en-GB" sz="1100" b="1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3F30BCEE-6844-F88A-6623-A51076B3023D}"/>
              </a:ext>
            </a:extLst>
          </p:cNvPr>
          <p:cNvSpPr/>
          <p:nvPr/>
        </p:nvSpPr>
        <p:spPr>
          <a:xfrm rot="5400000">
            <a:off x="6073384" y="-494284"/>
            <a:ext cx="174456" cy="5105403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250BB3-3A09-22B6-D1B5-EF9E6A2B0E00}"/>
              </a:ext>
            </a:extLst>
          </p:cNvPr>
          <p:cNvSpPr txBox="1"/>
          <p:nvPr/>
        </p:nvSpPr>
        <p:spPr>
          <a:xfrm>
            <a:off x="5757783" y="1657088"/>
            <a:ext cx="1054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/>
              <a:t>177.641s</a:t>
            </a:r>
            <a:endParaRPr lang="en-GB" sz="14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ECC4BB-946E-D59A-F4D4-4C5DDCED8862}"/>
              </a:ext>
            </a:extLst>
          </p:cNvPr>
          <p:cNvCxnSpPr/>
          <p:nvPr/>
        </p:nvCxnSpPr>
        <p:spPr>
          <a:xfrm>
            <a:off x="9894412" y="3674209"/>
            <a:ext cx="0" cy="22225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3A5567F-8A3B-08D1-9E4E-D3FE751F0021}"/>
              </a:ext>
            </a:extLst>
          </p:cNvPr>
          <p:cNvSpPr txBox="1"/>
          <p:nvPr/>
        </p:nvSpPr>
        <p:spPr>
          <a:xfrm>
            <a:off x="9773471" y="4085359"/>
            <a:ext cx="7890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100" b="1" dirty="0"/>
              <a:t>MMOD </a:t>
            </a:r>
          </a:p>
          <a:p>
            <a:r>
              <a:rPr lang="hr-HR" sz="1100" b="1" dirty="0"/>
              <a:t>END</a:t>
            </a:r>
            <a:endParaRPr lang="en-GB" sz="1100" b="1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E5F6C7E-A3D0-3D3E-93D1-CF2D8B9CD108}"/>
              </a:ext>
            </a:extLst>
          </p:cNvPr>
          <p:cNvCxnSpPr>
            <a:cxnSpLocks/>
          </p:cNvCxnSpPr>
          <p:nvPr/>
        </p:nvCxnSpPr>
        <p:spPr>
          <a:xfrm flipH="1" flipV="1">
            <a:off x="3607910" y="2146492"/>
            <a:ext cx="11583" cy="152858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F0F685C-4CB2-0D0F-4A53-5A771A4815ED}"/>
              </a:ext>
            </a:extLst>
          </p:cNvPr>
          <p:cNvCxnSpPr>
            <a:cxnSpLocks/>
          </p:cNvCxnSpPr>
          <p:nvPr/>
        </p:nvCxnSpPr>
        <p:spPr>
          <a:xfrm flipH="1" flipV="1">
            <a:off x="8711786" y="2146492"/>
            <a:ext cx="11583" cy="152858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D68AED-D64D-E3D7-8B04-18F6BB15C43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 flipV="1">
            <a:off x="7779858" y="2676165"/>
            <a:ext cx="2" cy="998044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074167C-EA68-5E68-310C-AD0A4C0340EF}"/>
              </a:ext>
            </a:extLst>
          </p:cNvPr>
          <p:cNvCxnSpPr>
            <a:cxnSpLocks/>
          </p:cNvCxnSpPr>
          <p:nvPr/>
        </p:nvCxnSpPr>
        <p:spPr>
          <a:xfrm flipH="1" flipV="1">
            <a:off x="6631311" y="3216361"/>
            <a:ext cx="2324" cy="457848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97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FA381E-BD3F-8327-454C-8F9FBF6DF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231" y="818253"/>
            <a:ext cx="9875266" cy="5563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154260-DABD-744A-2891-853AFB57645D}"/>
              </a:ext>
            </a:extLst>
          </p:cNvPr>
          <p:cNvSpPr txBox="1"/>
          <p:nvPr/>
        </p:nvSpPr>
        <p:spPr>
          <a:xfrm>
            <a:off x="228113" y="5524106"/>
            <a:ext cx="1734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/>
              <a:t>ZNOJENJE</a:t>
            </a:r>
            <a:endParaRPr lang="en-GB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2D8800-1A77-AA58-1173-33071F039F27}"/>
              </a:ext>
            </a:extLst>
          </p:cNvPr>
          <p:cNvSpPr txBox="1"/>
          <p:nvPr/>
        </p:nvSpPr>
        <p:spPr>
          <a:xfrm>
            <a:off x="152699" y="2469380"/>
            <a:ext cx="1734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/>
              <a:t>GREŠKA PRAĆENJA U SIMULATORU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170237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B745E83D8115245A8D1ADF80A3890BA" ma:contentTypeVersion="18" ma:contentTypeDescription="Stvaranje novog dokumenta." ma:contentTypeScope="" ma:versionID="4b9a5ba719581a982a00924865ff457d">
  <xsd:schema xmlns:xsd="http://www.w3.org/2001/XMLSchema" xmlns:xs="http://www.w3.org/2001/XMLSchema" xmlns:p="http://schemas.microsoft.com/office/2006/metadata/properties" xmlns:ns3="7c097320-6bba-49ec-a060-a2cd4188ceea" xmlns:ns4="c90fddfb-63ac-4e82-9923-c0faed2978db" targetNamespace="http://schemas.microsoft.com/office/2006/metadata/properties" ma:root="true" ma:fieldsID="479e52ad285b4959cba86e61f855fc4c" ns3:_="" ns4:_="">
    <xsd:import namespace="7c097320-6bba-49ec-a060-a2cd4188ceea"/>
    <xsd:import namespace="c90fddfb-63ac-4e82-9923-c0faed2978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097320-6bba-49ec-a060-a2cd4188ce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0fddfb-63ac-4e82-9923-c0faed2978d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Zajednički se koristi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ji o zajedničkom korištenju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Raspršivanje savjeta za zajedničko korištenj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c097320-6bba-49ec-a060-a2cd4188ceea" xsi:nil="true"/>
  </documentManagement>
</p:properties>
</file>

<file path=customXml/itemProps1.xml><?xml version="1.0" encoding="utf-8"?>
<ds:datastoreItem xmlns:ds="http://schemas.openxmlformats.org/officeDocument/2006/customXml" ds:itemID="{E87782E8-6C6B-4D4D-AA90-3B86DA3F7C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097320-6bba-49ec-a060-a2cd4188ceea"/>
    <ds:schemaRef ds:uri="c90fddfb-63ac-4e82-9923-c0faed2978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070945-BE81-4FFA-90DC-0A85B69B9C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DFBEE8-5FBC-4118-948F-B3DC1913E293}">
  <ds:schemaRefs>
    <ds:schemaRef ds:uri="http://purl.org/dc/dcmitype/"/>
    <ds:schemaRef ds:uri="http://www.w3.org/XML/1998/namespace"/>
    <ds:schemaRef ds:uri="http://schemas.microsoft.com/office/infopath/2007/PartnerControls"/>
    <ds:schemaRef ds:uri="7c097320-6bba-49ec-a060-a2cd4188ceea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c90fddfb-63ac-4e82-9923-c0faed2978db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32</Words>
  <Application>Microsoft Office PowerPoint</Application>
  <PresentationFormat>Widescreen</PresentationFormat>
  <Paragraphs>23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Mate Gambiraža</dc:creator>
  <cp:lastModifiedBy>Mate Gambiraža</cp:lastModifiedBy>
  <cp:revision>1</cp:revision>
  <dcterms:created xsi:type="dcterms:W3CDTF">2024-10-25T11:28:39Z</dcterms:created>
  <dcterms:modified xsi:type="dcterms:W3CDTF">2024-10-25T13:39:34Z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0x0101008B745E83D8115245A8D1ADF80A3890BA</vt:lpwstr>
  </property>
</Properties>
</file>