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9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9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1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9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3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3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AD14-35B4-FE4E-A6BA-628EB84FD004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7B80-3235-9B4C-9248-D5260293C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7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&amp; </a:t>
            </a:r>
            <a:r>
              <a:rPr lang="fr-FR" dirty="0" err="1" smtClean="0"/>
              <a:t>Akka.NET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Tomasz Jaskula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tjaskula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Actor Model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 </a:t>
            </a:r>
            <a:r>
              <a:rPr lang="fr-FR" dirty="0" err="1" smtClean="0"/>
              <a:t>manual</a:t>
            </a:r>
            <a:r>
              <a:rPr lang="fr-FR" dirty="0" smtClean="0"/>
              <a:t> threading </a:t>
            </a:r>
            <a:r>
              <a:rPr lang="fr-FR" dirty="0" err="1" smtClean="0"/>
              <a:t>managment</a:t>
            </a:r>
            <a:endParaRPr lang="fr-FR" dirty="0" smtClean="0"/>
          </a:p>
          <a:p>
            <a:r>
              <a:rPr lang="fr-FR" dirty="0" smtClean="0"/>
              <a:t>High abstraction </a:t>
            </a:r>
            <a:r>
              <a:rPr lang="fr-FR" dirty="0" err="1" smtClean="0"/>
              <a:t>level</a:t>
            </a:r>
            <a:endParaRPr lang="fr-FR" dirty="0" smtClean="0"/>
          </a:p>
          <a:p>
            <a:r>
              <a:rPr lang="fr-FR" dirty="0" err="1" smtClean="0"/>
              <a:t>Scale</a:t>
            </a:r>
            <a:r>
              <a:rPr lang="fr-FR" dirty="0" smtClean="0"/>
              <a:t> up / </a:t>
            </a:r>
            <a:r>
              <a:rPr lang="fr-FR" dirty="0" err="1" smtClean="0"/>
              <a:t>Scale</a:t>
            </a:r>
            <a:r>
              <a:rPr lang="fr-FR" dirty="0" smtClean="0"/>
              <a:t> out</a:t>
            </a:r>
          </a:p>
          <a:p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tolerance</a:t>
            </a:r>
            <a:r>
              <a:rPr lang="fr-FR" dirty="0" smtClean="0"/>
              <a:t> and handling</a:t>
            </a:r>
          </a:p>
          <a:p>
            <a:r>
              <a:rPr lang="fr-FR" dirty="0" smtClean="0"/>
              <a:t>Common single </a:t>
            </a:r>
            <a:r>
              <a:rPr lang="fr-FR" dirty="0" err="1" smtClean="0"/>
              <a:t>architectuere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84" y="307975"/>
            <a:ext cx="5944231" cy="5868988"/>
          </a:xfrm>
        </p:spPr>
      </p:pic>
    </p:spTree>
    <p:extLst>
      <p:ext uri="{BB962C8B-B14F-4D97-AF65-F5344CB8AC3E}">
        <p14:creationId xmlns:p14="http://schemas.microsoft.com/office/powerpoint/2010/main" val="5295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900216"/>
            <a:ext cx="10058400" cy="50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</a:t>
            </a:r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Akka.NET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Concurrency</a:t>
            </a:r>
            <a:endParaRPr lang="fr-FR" dirty="0" smtClean="0"/>
          </a:p>
          <a:p>
            <a:pPr lvl="1"/>
            <a:r>
              <a:rPr lang="fr-FR" dirty="0" smtClean="0"/>
              <a:t>Simple abstractions (</a:t>
            </a:r>
            <a:r>
              <a:rPr lang="fr-FR" dirty="0" err="1" smtClean="0"/>
              <a:t>actor</a:t>
            </a:r>
            <a:r>
              <a:rPr lang="fr-FR" dirty="0" smtClean="0"/>
              <a:t>, messages, FSM)</a:t>
            </a:r>
          </a:p>
          <a:p>
            <a:pPr lvl="1"/>
            <a:r>
              <a:rPr lang="fr-FR" dirty="0" err="1" smtClean="0"/>
              <a:t>Asynchronous</a:t>
            </a:r>
            <a:endParaRPr lang="fr-FR" dirty="0" smtClean="0"/>
          </a:p>
          <a:p>
            <a:r>
              <a:rPr lang="fr-FR" dirty="0" smtClean="0"/>
              <a:t>Distribution</a:t>
            </a:r>
          </a:p>
          <a:p>
            <a:pPr lvl="1"/>
            <a:r>
              <a:rPr lang="fr-FR" dirty="0" smtClean="0"/>
              <a:t>Location </a:t>
            </a:r>
            <a:r>
              <a:rPr lang="fr-FR" dirty="0" err="1" smtClean="0"/>
              <a:t>transparency</a:t>
            </a:r>
            <a:endParaRPr lang="fr-FR" dirty="0" smtClean="0"/>
          </a:p>
          <a:p>
            <a:pPr lvl="1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deployment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configuration</a:t>
            </a:r>
          </a:p>
          <a:p>
            <a:r>
              <a:rPr lang="fr-FR" dirty="0" smtClean="0"/>
              <a:t>Performance</a:t>
            </a:r>
          </a:p>
          <a:p>
            <a:pPr lvl="1"/>
            <a:r>
              <a:rPr lang="fr-FR" dirty="0" smtClean="0"/>
              <a:t>50 million messages/s, 1GB </a:t>
            </a:r>
            <a:r>
              <a:rPr lang="fr-FR" dirty="0" err="1" smtClean="0"/>
              <a:t>heap</a:t>
            </a:r>
            <a:r>
              <a:rPr lang="fr-FR" dirty="0" smtClean="0"/>
              <a:t> memory = 2.5 million </a:t>
            </a:r>
            <a:r>
              <a:rPr lang="fr-FR" dirty="0" err="1" smtClean="0"/>
              <a:t>actors</a:t>
            </a:r>
            <a:r>
              <a:rPr lang="fr-FR" dirty="0" smtClean="0"/>
              <a:t>,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endParaRPr lang="fr-FR" dirty="0" smtClean="0"/>
          </a:p>
          <a:p>
            <a:r>
              <a:rPr lang="fr-FR" dirty="0" err="1" smtClean="0"/>
              <a:t>Resilient</a:t>
            </a:r>
            <a:endParaRPr lang="fr-FR" dirty="0" smtClean="0"/>
          </a:p>
          <a:p>
            <a:pPr lvl="1"/>
            <a:r>
              <a:rPr lang="fr-FR" dirty="0" smtClean="0"/>
              <a:t>Self </a:t>
            </a:r>
            <a:r>
              <a:rPr lang="fr-FR" dirty="0" err="1" smtClean="0"/>
              <a:t>healing</a:t>
            </a:r>
            <a:endParaRPr lang="fr-FR" dirty="0" smtClean="0"/>
          </a:p>
          <a:p>
            <a:pPr lvl="1"/>
            <a:r>
              <a:rPr lang="fr-FR" dirty="0" smtClean="0"/>
              <a:t>Supervision </a:t>
            </a:r>
            <a:r>
              <a:rPr lang="fr-FR" dirty="0" err="1" smtClean="0"/>
              <a:t>hierarchies</a:t>
            </a:r>
            <a:r>
              <a:rPr lang="fr-FR" dirty="0" smtClean="0"/>
              <a:t> and </a:t>
            </a:r>
            <a:r>
              <a:rPr lang="fr-FR" dirty="0" err="1" smtClean="0"/>
              <a:t>fault</a:t>
            </a:r>
            <a:r>
              <a:rPr lang="fr-FR" dirty="0" smtClean="0"/>
              <a:t> isolation</a:t>
            </a:r>
          </a:p>
        </p:txBody>
      </p:sp>
    </p:spTree>
    <p:extLst>
      <p:ext uri="{BB962C8B-B14F-4D97-AF65-F5344CB8AC3E}">
        <p14:creationId xmlns:p14="http://schemas.microsoft.com/office/powerpoint/2010/main" val="19937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Actor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do 4 </a:t>
            </a:r>
            <a:r>
              <a:rPr lang="fr-FR" dirty="0" err="1" smtClean="0"/>
              <a:t>things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Receive</a:t>
            </a:r>
            <a:r>
              <a:rPr lang="fr-FR" dirty="0" smtClean="0"/>
              <a:t>/</a:t>
            </a:r>
            <a:r>
              <a:rPr lang="fr-FR" dirty="0" err="1" smtClean="0"/>
              <a:t>React</a:t>
            </a:r>
            <a:r>
              <a:rPr lang="fr-FR" dirty="0" smtClean="0"/>
              <a:t> to messages</a:t>
            </a:r>
          </a:p>
          <a:p>
            <a:r>
              <a:rPr lang="fr-FR" dirty="0" smtClean="0"/>
              <a:t>Change </a:t>
            </a:r>
            <a:r>
              <a:rPr lang="fr-FR" dirty="0" err="1" smtClean="0"/>
              <a:t>behavior</a:t>
            </a:r>
            <a:r>
              <a:rPr lang="fr-FR" dirty="0" smtClean="0"/>
              <a:t> for </a:t>
            </a:r>
            <a:r>
              <a:rPr lang="fr-FR" dirty="0" err="1" smtClean="0"/>
              <a:t>next</a:t>
            </a:r>
            <a:r>
              <a:rPr lang="fr-FR" dirty="0" smtClean="0"/>
              <a:t> message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more </a:t>
            </a:r>
            <a:r>
              <a:rPr lang="fr-FR" dirty="0" err="1" smtClean="0"/>
              <a:t>actors</a:t>
            </a:r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messages to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actors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5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Akka.NET</a:t>
            </a:r>
            <a:r>
              <a:rPr lang="fr-FR" dirty="0" smtClean="0"/>
              <a:t> Actor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026444"/>
            <a:ext cx="6946900" cy="3949700"/>
          </a:xfrm>
        </p:spPr>
      </p:pic>
    </p:spTree>
    <p:extLst>
      <p:ext uri="{BB962C8B-B14F-4D97-AF65-F5344CB8AC3E}">
        <p14:creationId xmlns:p14="http://schemas.microsoft.com/office/powerpoint/2010/main" val="19157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963886" y="1825625"/>
            <a:ext cx="1555668" cy="748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Root</a:t>
            </a:r>
            <a:r>
              <a:rPr lang="fr-FR" dirty="0" smtClean="0"/>
              <a:t> Guardian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83725" y="2868674"/>
            <a:ext cx="1555668" cy="748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 Guardian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118762" y="2831852"/>
            <a:ext cx="1555668" cy="748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Guardian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2"/>
            <a:endCxn id="5" idx="3"/>
          </p:cNvCxnSpPr>
          <p:nvPr/>
        </p:nvCxnSpPr>
        <p:spPr>
          <a:xfrm rot="5400000">
            <a:off x="4756069" y="2257096"/>
            <a:ext cx="668976" cy="1302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/>
          <p:nvPr/>
        </p:nvCxnSpPr>
        <p:spPr>
          <a:xfrm flipV="1">
            <a:off x="5741720" y="3242747"/>
            <a:ext cx="13770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85953" y="4013953"/>
            <a:ext cx="1555668" cy="748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StatCoordinator</a:t>
            </a:r>
            <a:endParaRPr lang="fr-FR" sz="1600" dirty="0"/>
          </a:p>
        </p:txBody>
      </p:sp>
      <p:cxnSp>
        <p:nvCxnSpPr>
          <p:cNvPr id="28" name="Connecteur en angle 27"/>
          <p:cNvCxnSpPr>
            <a:stCxn id="5" idx="2"/>
            <a:endCxn id="26" idx="0"/>
          </p:cNvCxnSpPr>
          <p:nvPr/>
        </p:nvCxnSpPr>
        <p:spPr>
          <a:xfrm rot="16200000" flipH="1">
            <a:off x="3464107" y="3814272"/>
            <a:ext cx="397133" cy="2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28057" y="5124342"/>
            <a:ext cx="1555668" cy="748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Match 1</a:t>
            </a:r>
            <a:endParaRPr lang="fr-FR" sz="1600" dirty="0"/>
          </a:p>
        </p:txBody>
      </p:sp>
      <p:sp>
        <p:nvSpPr>
          <p:cNvPr id="33" name="Rectangle 32"/>
          <p:cNvSpPr/>
          <p:nvPr/>
        </p:nvSpPr>
        <p:spPr>
          <a:xfrm>
            <a:off x="4083382" y="5128008"/>
            <a:ext cx="1555668" cy="748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Match 2</a:t>
            </a:r>
            <a:endParaRPr lang="fr-FR" sz="1600" dirty="0"/>
          </a:p>
        </p:txBody>
      </p:sp>
      <p:cxnSp>
        <p:nvCxnSpPr>
          <p:cNvPr id="35" name="Connecteur en angle 34"/>
          <p:cNvCxnSpPr>
            <a:stCxn id="26" idx="1"/>
            <a:endCxn id="32" idx="0"/>
          </p:cNvCxnSpPr>
          <p:nvPr/>
        </p:nvCxnSpPr>
        <p:spPr>
          <a:xfrm rot="10800000" flipV="1">
            <a:off x="2105891" y="4388026"/>
            <a:ext cx="780062" cy="736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6" idx="3"/>
            <a:endCxn id="33" idx="0"/>
          </p:cNvCxnSpPr>
          <p:nvPr/>
        </p:nvCxnSpPr>
        <p:spPr>
          <a:xfrm>
            <a:off x="4441621" y="4388026"/>
            <a:ext cx="419595" cy="7399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62923" y="5124342"/>
            <a:ext cx="1555668" cy="748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StatFetch</a:t>
            </a:r>
            <a:endParaRPr lang="fr-FR" sz="1600" dirty="0"/>
          </a:p>
        </p:txBody>
      </p:sp>
      <p:cxnSp>
        <p:nvCxnSpPr>
          <p:cNvPr id="42" name="Connecteur en angle 41"/>
          <p:cNvCxnSpPr>
            <a:stCxn id="33" idx="3"/>
            <a:endCxn id="41" idx="1"/>
          </p:cNvCxnSpPr>
          <p:nvPr/>
        </p:nvCxnSpPr>
        <p:spPr>
          <a:xfrm flipV="1">
            <a:off x="5639050" y="5498415"/>
            <a:ext cx="523873" cy="3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473659" y="5071043"/>
            <a:ext cx="1555668" cy="748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Match 2</a:t>
            </a:r>
            <a:endParaRPr lang="fr-FR" sz="1600" dirty="0"/>
          </a:p>
        </p:txBody>
      </p:sp>
      <p:cxnSp>
        <p:nvCxnSpPr>
          <p:cNvPr id="47" name="Connecteur en angle 46"/>
          <p:cNvCxnSpPr>
            <a:stCxn id="41" idx="3"/>
            <a:endCxn id="46" idx="1"/>
          </p:cNvCxnSpPr>
          <p:nvPr/>
        </p:nvCxnSpPr>
        <p:spPr>
          <a:xfrm flipV="1">
            <a:off x="7718591" y="5445116"/>
            <a:ext cx="1755068" cy="53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Nuage 44"/>
          <p:cNvSpPr/>
          <p:nvPr/>
        </p:nvSpPr>
        <p:spPr>
          <a:xfrm>
            <a:off x="8105898" y="4987916"/>
            <a:ext cx="914400" cy="9144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123</Words>
  <Application>Microsoft Macintosh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Thème Office</vt:lpstr>
      <vt:lpstr>.NET Core &amp; Akka.NET</vt:lpstr>
      <vt:lpstr>Why Actor Model ?</vt:lpstr>
      <vt:lpstr>Présentation PowerPoint</vt:lpstr>
      <vt:lpstr>Présentation PowerPoint</vt:lpstr>
      <vt:lpstr>Key features of Akka.NET</vt:lpstr>
      <vt:lpstr>Actor can only do 4 things…</vt:lpstr>
      <vt:lpstr>Akka.NET Actor</vt:lpstr>
      <vt:lpstr>Supervision hierarchy</vt:lpstr>
      <vt:lpstr>That’s all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Akka.NET</dc:title>
  <dc:creator>Jaskula Tomasz</dc:creator>
  <cp:lastModifiedBy>Jaskula Tomasz</cp:lastModifiedBy>
  <cp:revision>8</cp:revision>
  <dcterms:created xsi:type="dcterms:W3CDTF">2017-10-25T22:07:33Z</dcterms:created>
  <dcterms:modified xsi:type="dcterms:W3CDTF">2017-10-25T22:36:35Z</dcterms:modified>
</cp:coreProperties>
</file>